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0" r:id="rId9"/>
    <p:sldId id="267" r:id="rId10"/>
    <p:sldId id="261" r:id="rId11"/>
    <p:sldId id="262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718D5-5A20-4C83-ACE3-F008E013B0EC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F8B72B-398D-493D-9037-E52124D96F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300" dirty="0"/>
              <a:t>古典其實並</a:t>
            </a:r>
            <a:r>
              <a:rPr lang="zh-TW" altLang="en-US" sz="7300" dirty="0" smtClean="0"/>
              <a:t>不遠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zh-TW" altLang="en-US" dirty="0" smtClean="0"/>
              <a:t>堅定情感至死不渝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zh-TW" altLang="en-US" dirty="0" smtClean="0"/>
              <a:t>綜二丙 </a:t>
            </a:r>
            <a:r>
              <a:rPr lang="en-US" altLang="zh-TW" dirty="0" smtClean="0"/>
              <a:t>36 </a:t>
            </a:r>
            <a:r>
              <a:rPr lang="zh-TW" altLang="en-US" dirty="0" smtClean="0"/>
              <a:t>潘均婷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0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故事寓意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即使是強權壓頂</a:t>
            </a:r>
            <a:r>
              <a:rPr lang="zh-TW" altLang="en-US" sz="4000" dirty="0" smtClean="0">
                <a:latin typeface="新細明體"/>
                <a:ea typeface="新細明體"/>
              </a:rPr>
              <a:t>，人們的意志力也是不容小覷，甚至可以穿越空間與時間</a:t>
            </a:r>
            <a:endParaRPr lang="en-US" altLang="zh-TW" sz="4000" dirty="0" smtClean="0">
              <a:latin typeface="新細明體"/>
              <a:ea typeface="新細明體"/>
            </a:endParaRPr>
          </a:p>
          <a:p>
            <a:r>
              <a:rPr lang="zh-TW" altLang="en-US" sz="4000" dirty="0">
                <a:latin typeface="新細明體"/>
                <a:ea typeface="新細明體"/>
              </a:rPr>
              <a:t>有權勢不一定會得到愛情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919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謝謝大家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6162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人物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 smtClean="0"/>
              <a:t>宋康王</a:t>
            </a:r>
            <a:endParaRPr lang="en-US" altLang="zh-TW" sz="4400" dirty="0" smtClean="0"/>
          </a:p>
          <a:p>
            <a:r>
              <a:rPr lang="zh-TW" altLang="en-US" sz="4400" dirty="0"/>
              <a:t>韓</a:t>
            </a:r>
            <a:r>
              <a:rPr lang="zh-TW" altLang="en-US" sz="4400" dirty="0" smtClean="0"/>
              <a:t>憑</a:t>
            </a:r>
            <a:endParaRPr lang="en-US" altLang="zh-TW" sz="4400" dirty="0" smtClean="0"/>
          </a:p>
          <a:p>
            <a:r>
              <a:rPr lang="zh-TW" altLang="en-US" sz="4400" dirty="0"/>
              <a:t>何</a:t>
            </a:r>
            <a:r>
              <a:rPr lang="zh-TW" altLang="en-US" sz="4400" dirty="0" smtClean="0"/>
              <a:t>氏</a:t>
            </a:r>
            <a:endParaRPr lang="en-US" altLang="zh-TW" sz="4400" dirty="0" smtClean="0"/>
          </a:p>
          <a:p>
            <a:r>
              <a:rPr lang="zh-TW" altLang="en-US" sz="4400" dirty="0"/>
              <a:t>蘇賀</a:t>
            </a:r>
            <a:endParaRPr lang="en-US" altLang="zh-TW" sz="44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1416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62421"/>
            <a:ext cx="2448272" cy="411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9858" y="1595222"/>
            <a:ext cx="2843808" cy="940966"/>
          </a:xfrm>
        </p:spPr>
        <p:txBody>
          <a:bodyPr/>
          <a:lstStyle/>
          <a:p>
            <a:pPr algn="ctr"/>
            <a:r>
              <a:rPr lang="zh-TW" altLang="en-US" sz="4400" dirty="0" smtClean="0"/>
              <a:t>何氏</a:t>
            </a:r>
            <a:endParaRPr lang="zh-TW" altLang="en-US" sz="4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355976" y="176177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/>
              <a:t>韓憑</a:t>
            </a:r>
            <a:endParaRPr lang="zh-TW" altLang="en-US" sz="4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01" y="2624754"/>
            <a:ext cx="2308045" cy="378904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98438" y="1491895"/>
            <a:ext cx="3168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宋康王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2098"/>
            <a:ext cx="30543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形箭號 8"/>
          <p:cNvSpPr/>
          <p:nvPr/>
        </p:nvSpPr>
        <p:spPr>
          <a:xfrm>
            <a:off x="3059832" y="707886"/>
            <a:ext cx="4469775" cy="223224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78595" y="18864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/>
              <a:t>看上</a:t>
            </a:r>
            <a:endParaRPr lang="zh-TW" altLang="en-US" sz="4000" dirty="0"/>
          </a:p>
        </p:txBody>
      </p:sp>
      <p:sp>
        <p:nvSpPr>
          <p:cNvPr id="11" name="向左箭號 10"/>
          <p:cNvSpPr/>
          <p:nvPr/>
        </p:nvSpPr>
        <p:spPr>
          <a:xfrm>
            <a:off x="3737644" y="3400147"/>
            <a:ext cx="1127061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752502" y="2638155"/>
            <a:ext cx="122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怨恨</a:t>
            </a:r>
            <a:endParaRPr lang="zh-TW" altLang="en-US" sz="4000" dirty="0"/>
          </a:p>
        </p:txBody>
      </p:sp>
      <p:sp>
        <p:nvSpPr>
          <p:cNvPr id="13" name="向右箭號 12"/>
          <p:cNvSpPr/>
          <p:nvPr/>
        </p:nvSpPr>
        <p:spPr>
          <a:xfrm>
            <a:off x="3766789" y="4519274"/>
            <a:ext cx="1097915" cy="78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574669" y="5301207"/>
            <a:ext cx="140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/>
              <a:t>惱羞成怒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610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16570" y="1268760"/>
            <a:ext cx="2843808" cy="940966"/>
          </a:xfrm>
        </p:spPr>
        <p:txBody>
          <a:bodyPr/>
          <a:lstStyle/>
          <a:p>
            <a:pPr algn="ctr"/>
            <a:r>
              <a:rPr lang="zh-TW" altLang="en-US" dirty="0" smtClean="0"/>
              <a:t>何氏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3098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495404" y="134076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/>
              <a:t>韓憑</a:t>
            </a:r>
            <a:endParaRPr lang="zh-TW" altLang="en-US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56581"/>
            <a:ext cx="2444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2993381" y="3284984"/>
            <a:ext cx="2877541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774578" y="2625715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/>
              <a:t>託人送信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870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9094" y="1808820"/>
            <a:ext cx="3251816" cy="3600400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 rot="5400000">
            <a:off x="376831" y="2593357"/>
            <a:ext cx="3096344" cy="2031325"/>
          </a:xfrm>
          <a:prstGeom prst="rect">
            <a:avLst/>
          </a:prstGeom>
          <a:noFill/>
        </p:spPr>
        <p:txBody>
          <a:bodyPr vert="eaVert" wrap="none" rtlCol="0">
            <a:prstTxWarp prst="textPlain">
              <a:avLst/>
            </a:prstTxWarp>
            <a:spAutoFit/>
          </a:bodyPr>
          <a:lstStyle/>
          <a:p>
            <a:r>
              <a:rPr lang="zh-TW" alt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其雨淫</a:t>
            </a:r>
            <a:r>
              <a:rPr lang="zh-TW" alt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淫</a:t>
            </a:r>
            <a:endParaRPr lang="en-US" altLang="zh-TW" sz="40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zh-TW" alt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河大水深</a:t>
            </a:r>
            <a:endParaRPr lang="en-US" altLang="zh-TW" sz="40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zh-TW" alt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日出當心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3941961" y="3091817"/>
            <a:ext cx="144016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382121" y="1381336"/>
            <a:ext cx="3168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宋康王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21905"/>
            <a:ext cx="30543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2332836" cy="3814873"/>
          </a:xfrm>
          <a:prstGeom prst="rect">
            <a:avLst/>
          </a:prstGeom>
        </p:spPr>
      </p:pic>
      <p:sp>
        <p:nvSpPr>
          <p:cNvPr id="12" name="圓角矩形圖說文字 11"/>
          <p:cNvSpPr/>
          <p:nvPr/>
        </p:nvSpPr>
        <p:spPr>
          <a:xfrm>
            <a:off x="2555776" y="764704"/>
            <a:ext cx="6588224" cy="4464496"/>
          </a:xfrm>
          <a:prstGeom prst="wedgeRoundRectCallout">
            <a:avLst>
              <a:gd name="adj1" fmla="val -37532"/>
              <a:gd name="adj2" fmla="val 587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661850"/>
            <a:ext cx="288032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蘇賀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915816" y="1068090"/>
            <a:ext cx="57320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『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其雨淫淫</a:t>
            </a:r>
            <a:r>
              <a:rPr lang="en-US" altLang="zh-TW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』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是</a:t>
            </a: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说心中愁思不止</a:t>
            </a:r>
            <a:endParaRPr lang="zh-TW" alt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altLang="zh-TW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『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河大水深</a:t>
            </a:r>
            <a:r>
              <a:rPr lang="en-US" altLang="zh-TW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』</a:t>
            </a: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是指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兩</a:t>
            </a: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人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被拆散兩地，無法相會</a:t>
            </a:r>
            <a:endParaRPr lang="en-US" altLang="zh-TW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新細明體"/>
              <a:ea typeface="新細明體"/>
            </a:endParaRPr>
          </a:p>
          <a:p>
            <a:r>
              <a:rPr lang="en-US" altLang="zh-TW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『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日出當心</a:t>
            </a:r>
            <a:r>
              <a:rPr lang="en-US" altLang="zh-TW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』</a:t>
            </a: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是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表明自己決定</a:t>
            </a:r>
            <a:r>
              <a:rPr lang="zh-TW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要</a:t>
            </a: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死的决心</a:t>
            </a:r>
            <a:endParaRPr lang="zh-TW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747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3079"/>
            <a:ext cx="230505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2525488" y="836712"/>
            <a:ext cx="6511007" cy="3672408"/>
          </a:xfrm>
          <a:prstGeom prst="wedgeRoundRectCallout">
            <a:avLst>
              <a:gd name="adj1" fmla="val -38871"/>
              <a:gd name="adj2" fmla="val 6483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8817" y="908720"/>
            <a:ext cx="6213376" cy="309634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zh-TW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君</a:t>
            </a:r>
            <a:r>
              <a:rPr lang="zh-CN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王希望我活</a:t>
            </a:r>
            <a:r>
              <a:rPr lang="zh-TW" altLang="en-US" sz="4000" b="1" cap="all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著</a:t>
            </a:r>
            <a:r>
              <a:rPr lang="zh-CN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，我</a:t>
            </a:r>
            <a:r>
              <a:rPr lang="zh-TW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卻</a:t>
            </a:r>
            <a:r>
              <a:rPr lang="zh-TW" altLang="en-US" sz="4000" b="1" cap="all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情願</a:t>
            </a:r>
            <a:r>
              <a:rPr lang="zh-CN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死去</a:t>
            </a:r>
            <a:r>
              <a:rPr lang="zh-CN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新細明體"/>
                <a:ea typeface="新細明體"/>
              </a:rPr>
              <a:t>；</a:t>
            </a:r>
            <a:r>
              <a:rPr lang="zh-TW" altLang="en-US" sz="4000" b="1" cap="all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希望你能答應我讓</a:t>
            </a:r>
            <a:r>
              <a:rPr lang="zh-CN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我的</a:t>
            </a:r>
            <a:r>
              <a:rPr lang="zh-TW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屍</a:t>
            </a:r>
            <a:r>
              <a:rPr lang="zh-CN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骨</a:t>
            </a:r>
            <a:r>
              <a:rPr lang="zh-TW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和夫君韓憑</a:t>
            </a:r>
            <a:r>
              <a:rPr lang="zh-CN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合</a:t>
            </a:r>
            <a:r>
              <a:rPr lang="zh-TW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葬在一起</a:t>
            </a:r>
            <a:r>
              <a:rPr lang="zh-CN" altLang="en-US" sz="4000" b="1" cap="all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新細明體"/>
                <a:ea typeface="新細明體"/>
              </a:rPr>
              <a:t>。</a:t>
            </a:r>
            <a:endParaRPr lang="zh-TW" altLang="en-US" sz="40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15913" y="1851447"/>
            <a:ext cx="295232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何氏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66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4" y="2846784"/>
            <a:ext cx="30543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3707904" y="620687"/>
            <a:ext cx="5112568" cy="3753271"/>
          </a:xfrm>
          <a:prstGeom prst="wedgeRoundRectCallout">
            <a:avLst>
              <a:gd name="adj1" fmla="val -41537"/>
              <a:gd name="adj2" fmla="val 6587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5337" y="1425377"/>
            <a:ext cx="397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宋康王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95936" y="908720"/>
            <a:ext cx="46805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你們</a:t>
            </a:r>
            <a:r>
              <a:rPr lang="zh-CN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夫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婦</a:t>
            </a:r>
            <a:r>
              <a:rPr lang="zh-CN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二人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不是相</a:t>
            </a:r>
            <a:r>
              <a:rPr lang="zh-CN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爱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不已嗎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？</a:t>
            </a:r>
            <a:r>
              <a:rPr lang="zh-TW" altLang="en-US" sz="40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若是有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本事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，</a:t>
            </a:r>
            <a:r>
              <a:rPr lang="zh-TW" altLang="en-US" sz="40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自己想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辦法讓墳墓結合在一起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，</a:t>
            </a:r>
            <a:r>
              <a:rPr lang="zh-TW" altLang="en-US" sz="40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我就不再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阻攔</a:t>
            </a:r>
            <a:r>
              <a:rPr lang="zh-TW" altLang="en-US" sz="4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新細明體"/>
                <a:ea typeface="新細明體"/>
              </a:rPr>
              <a:t>。</a:t>
            </a:r>
            <a:endParaRPr lang="zh-TW" altLang="en-US" sz="4000" dirty="0">
              <a:ln>
                <a:solidFill>
                  <a:schemeClr val="accent6"/>
                </a:solidFill>
              </a:ln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3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" y="1568581"/>
            <a:ext cx="4987280" cy="461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3" b="90316" l="17137" r="91529">
                        <a14:backgroundMark x1="2434" y1="4000" x2="97" y2="1474"/>
                        <a14:backgroundMark x1="15093" y1="1053" x2="16164" y2="44105"/>
                        <a14:backgroundMark x1="1753" y1="2526" x2="16164" y2="2211"/>
                        <a14:backgroundMark x1="16164" y1="98737" x2="15093" y2="44526"/>
                        <a14:backgroundMark x1="15482" y1="98421" x2="1363" y2="98000"/>
                        <a14:backgroundMark x1="1071" y1="96211" x2="779" y2="5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95" y="1488792"/>
            <a:ext cx="4988778" cy="46181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74" b="100000" l="2203" r="97357">
                        <a14:foregroundMark x1="26872" y1="27152" x2="22467" y2="34437"/>
                        <a14:foregroundMark x1="20264" y1="36424" x2="20264" y2="36424"/>
                        <a14:foregroundMark x1="22026" y1="50993" x2="24229" y2="57616"/>
                        <a14:foregroundMark x1="20705" y1="58940" x2="22907" y2="60265"/>
                        <a14:foregroundMark x1="43612" y1="95364" x2="35683" y2="96026"/>
                        <a14:backgroundMark x1="41850" y1="88079" x2="43172" y2="88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98" y="1392245"/>
            <a:ext cx="1224136" cy="8142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71" b="90000" l="21545" r="95935">
                        <a14:foregroundMark x1="36585" y1="55882" x2="30894" y2="58235"/>
                        <a14:foregroundMark x1="26829" y1="67059" x2="26829" y2="67059"/>
                        <a14:foregroundMark x1="36179" y1="52353" x2="38211" y2="51176"/>
                        <a14:backgroundMark x1="41463" y1="47059" x2="32927" y2="45882"/>
                        <a14:backgroundMark x1="29268" y1="51176" x2="32927" y2="48235"/>
                        <a14:backgroundMark x1="27236" y1="59412" x2="28455" y2="5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73" y="872729"/>
            <a:ext cx="2044022" cy="14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34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185</Words>
  <Application>Microsoft Office PowerPoint</Application>
  <PresentationFormat>如螢幕大小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古典其實並不遠 -堅定情感至死不渝</vt:lpstr>
      <vt:lpstr>人物</vt:lpstr>
      <vt:lpstr>何氏</vt:lpstr>
      <vt:lpstr>何氏</vt:lpstr>
      <vt:lpstr>PowerPoint 簡報</vt:lpstr>
      <vt:lpstr>蘇賀</vt:lpstr>
      <vt:lpstr>君王希望我活著，我卻情願死去；希望你能答應我讓我的屍骨和夫君韓憑合葬在一起。</vt:lpstr>
      <vt:lpstr>PowerPoint 簡報</vt:lpstr>
      <vt:lpstr>PowerPoint 簡報</vt:lpstr>
      <vt:lpstr>故事寓意</vt:lpstr>
      <vt:lpstr>謝謝大家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古典其實並不遠 -堅定情感至死不渝</dc:title>
  <dc:creator>admin</dc:creator>
  <cp:lastModifiedBy>userA</cp:lastModifiedBy>
  <cp:revision>20</cp:revision>
  <dcterms:created xsi:type="dcterms:W3CDTF">2017-04-12T12:24:52Z</dcterms:created>
  <dcterms:modified xsi:type="dcterms:W3CDTF">2017-04-13T07:09:26Z</dcterms:modified>
</cp:coreProperties>
</file>