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69" r:id="rId6"/>
    <p:sldId id="261" r:id="rId7"/>
    <p:sldId id="270" r:id="rId8"/>
    <p:sldId id="271" r:id="rId9"/>
    <p:sldId id="272" r:id="rId10"/>
    <p:sldId id="273" r:id="rId11"/>
    <p:sldId id="265" r:id="rId12"/>
    <p:sldId id="274" r:id="rId13"/>
    <p:sldId id="259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2FA98E-C081-47DE-A11A-08AA539D681D}" type="datetimeFigureOut">
              <a:rPr lang="zh-TW" altLang="en-US" smtClean="0"/>
              <a:t>2017/4/12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DF96066-26EE-4F61-A35A-8B87AEB6C13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sz="6000" dirty="0" smtClean="0"/>
              <a:t>主題</a:t>
            </a:r>
            <a:r>
              <a:rPr lang="en-US" altLang="zh-TW" sz="6000" dirty="0" smtClean="0"/>
              <a:t>:</a:t>
            </a:r>
            <a:r>
              <a:rPr lang="zh-TW" altLang="en-US" sz="6000" dirty="0"/>
              <a:t>都</a:t>
            </a:r>
            <a:r>
              <a:rPr lang="zh-TW" altLang="en-US" sz="6000" dirty="0" smtClean="0"/>
              <a:t>騙</a:t>
            </a:r>
            <a:r>
              <a:rPr lang="en-US" altLang="zh-TW" sz="6000" dirty="0" smtClean="0"/>
              <a:t>!</a:t>
            </a:r>
            <a:r>
              <a:rPr lang="zh-TW" altLang="en-US" sz="6000" dirty="0" smtClean="0"/>
              <a:t>誰</a:t>
            </a:r>
            <a:r>
              <a:rPr lang="zh-TW" altLang="en-US" sz="6000" dirty="0"/>
              <a:t>都可以</a:t>
            </a:r>
            <a:r>
              <a:rPr lang="zh-TW" altLang="en-US" sz="6000" dirty="0" smtClean="0"/>
              <a:t>騙</a:t>
            </a:r>
            <a:endParaRPr lang="en-US" altLang="zh-TW" sz="6000" dirty="0" smtClean="0"/>
          </a:p>
          <a:p>
            <a:r>
              <a:rPr lang="zh-TW" altLang="en-US" sz="6000" dirty="0"/>
              <a:t>演講者</a:t>
            </a:r>
            <a:r>
              <a:rPr lang="en-US" altLang="zh-TW" sz="6000" dirty="0"/>
              <a:t>:</a:t>
            </a:r>
            <a:r>
              <a:rPr lang="zh-TW" altLang="en-US" sz="6000" dirty="0"/>
              <a:t>綜二</a:t>
            </a:r>
            <a:r>
              <a:rPr lang="zh-TW" altLang="en-US" sz="6000" dirty="0" smtClean="0"/>
              <a:t>丙 黃浩倫</a:t>
            </a:r>
            <a:endParaRPr lang="zh-TW" altLang="en-US" sz="60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>
                <a:latin typeface="+mn-lt"/>
              </a:rPr>
              <a:t>古典其實並不遠</a:t>
            </a:r>
            <a:endParaRPr lang="zh-TW" altLang="en-US" sz="8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88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60848"/>
            <a:ext cx="5256584" cy="3394298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4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12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60848"/>
            <a:ext cx="5904656" cy="360040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40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5400600" cy="4104456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74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3879874" cy="4239914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57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5044777" cy="3758728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00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遇到事情的時候不要慌張，冷靜思索如何處</a:t>
            </a:r>
            <a:r>
              <a:rPr lang="zh-TW" altLang="en-US" sz="4000" dirty="0" smtClean="0"/>
              <a:t>裡。</a:t>
            </a:r>
            <a:endParaRPr lang="en-US" altLang="zh-TW" sz="4000" dirty="0" smtClean="0"/>
          </a:p>
          <a:p>
            <a:r>
              <a:rPr lang="zh-TW" altLang="en-US" sz="4000" dirty="0"/>
              <a:t>夜路走多了真的會碰到</a:t>
            </a:r>
            <a:r>
              <a:rPr lang="zh-TW" altLang="en-US" sz="4000" dirty="0" smtClean="0"/>
              <a:t>鬼，切記不要走沒人的路。</a:t>
            </a:r>
            <a:endParaRPr lang="en-US" altLang="zh-TW" sz="4000" dirty="0" smtClean="0"/>
          </a:p>
          <a:p>
            <a:r>
              <a:rPr lang="zh-TW" altLang="en-US" sz="4000" dirty="0"/>
              <a:t>雖然騙人不是好事，</a:t>
            </a:r>
            <a:r>
              <a:rPr lang="zh-TW" altLang="en-US" sz="4000"/>
              <a:t>但</a:t>
            </a:r>
            <a:r>
              <a:rPr lang="zh-TW" altLang="en-US" sz="4000" smtClean="0"/>
              <a:t>有時候謊言反而</a:t>
            </a:r>
            <a:r>
              <a:rPr lang="zh-TW" altLang="en-US" sz="4000" dirty="0"/>
              <a:t>能</a:t>
            </a:r>
            <a:r>
              <a:rPr lang="zh-TW" altLang="en-US" sz="4000"/>
              <a:t>救</a:t>
            </a:r>
            <a:r>
              <a:rPr lang="zh-TW" altLang="en-US" sz="4000" smtClean="0"/>
              <a:t>自己脫離險境，</a:t>
            </a:r>
            <a:r>
              <a:rPr lang="zh-TW" altLang="en-US" sz="4000" dirty="0"/>
              <a:t>況且是騙鬼</a:t>
            </a:r>
            <a:r>
              <a:rPr lang="zh-TW" altLang="en-US" sz="4000" dirty="0" smtClean="0"/>
              <a:t>呢</a:t>
            </a:r>
            <a:r>
              <a:rPr lang="en-US" altLang="zh-TW" sz="4000" dirty="0" smtClean="0"/>
              <a:t>!</a:t>
            </a:r>
          </a:p>
          <a:p>
            <a:endParaRPr lang="zh-TW" altLang="en-US" sz="4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800" smtClean="0"/>
              <a:t>寓意</a:t>
            </a:r>
            <a:endParaRPr lang="zh-TW" altLang="en-US" sz="8800"/>
          </a:p>
        </p:txBody>
      </p:sp>
    </p:spTree>
    <p:extLst>
      <p:ext uri="{BB962C8B-B14F-4D97-AF65-F5344CB8AC3E}">
        <p14:creationId xmlns:p14="http://schemas.microsoft.com/office/powerpoint/2010/main" val="30695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92D050"/>
                </a:solidFill>
              </a:rPr>
              <a:t>宗定伯</a:t>
            </a:r>
            <a:r>
              <a:rPr lang="en-US" altLang="zh-TW" sz="4400" dirty="0" smtClean="0">
                <a:solidFill>
                  <a:srgbClr val="92D050"/>
                </a:solidFill>
              </a:rPr>
              <a:t>:</a:t>
            </a:r>
            <a:r>
              <a:rPr lang="zh-TW" altLang="en-US" sz="4400" dirty="0" smtClean="0">
                <a:solidFill>
                  <a:srgbClr val="92D050"/>
                </a:solidFill>
              </a:rPr>
              <a:t>一個貪玩卻很聰明的少年</a:t>
            </a:r>
            <a:endParaRPr lang="en-US" altLang="zh-TW" sz="4400" dirty="0" smtClean="0">
              <a:solidFill>
                <a:srgbClr val="92D050"/>
              </a:solidFill>
            </a:endParaRPr>
          </a:p>
          <a:p>
            <a:r>
              <a:rPr lang="zh-TW" altLang="en-US" sz="4400" dirty="0">
                <a:solidFill>
                  <a:srgbClr val="92D050"/>
                </a:solidFill>
              </a:rPr>
              <a:t>笨鬼</a:t>
            </a:r>
            <a:r>
              <a:rPr lang="en-US" altLang="zh-TW" sz="4400" dirty="0">
                <a:solidFill>
                  <a:srgbClr val="92D050"/>
                </a:solidFill>
              </a:rPr>
              <a:t>(</a:t>
            </a:r>
            <a:r>
              <a:rPr lang="zh-TW" altLang="en-US" sz="4400" dirty="0">
                <a:solidFill>
                  <a:srgbClr val="92D050"/>
                </a:solidFill>
              </a:rPr>
              <a:t>以下簡稱鬼</a:t>
            </a:r>
            <a:r>
              <a:rPr lang="en-US" altLang="zh-TW" sz="4400" dirty="0" smtClean="0">
                <a:solidFill>
                  <a:srgbClr val="92D050"/>
                </a:solidFill>
              </a:rPr>
              <a:t>):</a:t>
            </a:r>
            <a:r>
              <a:rPr lang="zh-TW" altLang="en-US" sz="4400" dirty="0" smtClean="0">
                <a:solidFill>
                  <a:srgbClr val="92D050"/>
                </a:solidFill>
              </a:rPr>
              <a:t>荒郊野外不知那冒出來的鬼</a:t>
            </a:r>
            <a:endParaRPr lang="zh-TW" altLang="en-US" sz="4400" dirty="0">
              <a:solidFill>
                <a:srgbClr val="92D050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FFFF00"/>
                </a:solidFill>
              </a:rPr>
              <a:t>人物介紹</a:t>
            </a:r>
            <a:endParaRPr lang="zh-TW" altLang="en-US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</a:rPr>
              <a:t>宗定伯被家人叫去城裡買日用品，但是有正路不走偏偏要去走人煙稀少的路。</a:t>
            </a:r>
            <a:endParaRPr lang="en-US" altLang="zh-TW" dirty="0" smtClean="0">
              <a:solidFill>
                <a:srgbClr val="92D050"/>
              </a:solidFill>
            </a:endParaRPr>
          </a:p>
          <a:p>
            <a:r>
              <a:rPr lang="zh-TW" altLang="en-US" dirty="0">
                <a:solidFill>
                  <a:srgbClr val="92D050"/>
                </a:solidFill>
              </a:rPr>
              <a:t>半途遇到一個</a:t>
            </a:r>
            <a:r>
              <a:rPr lang="zh-TW" altLang="en-US" dirty="0" smtClean="0">
                <a:solidFill>
                  <a:srgbClr val="92D050"/>
                </a:solidFill>
              </a:rPr>
              <a:t>鬼，並且在因緣際會下成了暫時的同伴。</a:t>
            </a:r>
            <a:endParaRPr lang="en-US" altLang="zh-TW" dirty="0" smtClean="0">
              <a:solidFill>
                <a:srgbClr val="92D050"/>
              </a:solidFill>
            </a:endParaRPr>
          </a:p>
          <a:p>
            <a:r>
              <a:rPr lang="zh-TW" altLang="en-US" dirty="0">
                <a:solidFill>
                  <a:srgbClr val="92D050"/>
                </a:solidFill>
              </a:rPr>
              <a:t>途中發生了一些</a:t>
            </a:r>
            <a:r>
              <a:rPr lang="zh-TW" altLang="en-US" dirty="0" smtClean="0">
                <a:solidFill>
                  <a:srgbClr val="92D050"/>
                </a:solidFill>
              </a:rPr>
              <a:t>對話，宗定伯因而知道鬼的弱點，接著開始計畫他的賣隊友大計。</a:t>
            </a:r>
            <a:endParaRPr lang="en-US" altLang="zh-TW" dirty="0" smtClean="0">
              <a:solidFill>
                <a:srgbClr val="92D050"/>
              </a:solidFill>
            </a:endParaRPr>
          </a:p>
          <a:p>
            <a:r>
              <a:rPr lang="zh-TW" altLang="en-US" dirty="0">
                <a:solidFill>
                  <a:srgbClr val="92D050"/>
                </a:solidFill>
              </a:rPr>
              <a:t>到城裡之後鬼被迫變成一隻神</a:t>
            </a:r>
            <a:r>
              <a:rPr lang="zh-TW" altLang="en-US" dirty="0" smtClean="0">
                <a:solidFill>
                  <a:srgbClr val="92D050"/>
                </a:solidFill>
              </a:rPr>
              <a:t>豬被宗定伯拿去賣，宗定伯因此賺了一筆。</a:t>
            </a:r>
            <a:endParaRPr lang="en-US" altLang="zh-TW" dirty="0" smtClean="0">
              <a:solidFill>
                <a:srgbClr val="92D050"/>
              </a:solidFill>
            </a:endParaRPr>
          </a:p>
          <a:p>
            <a:r>
              <a:rPr lang="zh-TW" altLang="en-US" dirty="0">
                <a:solidFill>
                  <a:srgbClr val="92D050"/>
                </a:solidFill>
              </a:rPr>
              <a:t>宗定伯回去告知家人此事，家人十分</a:t>
            </a:r>
            <a:r>
              <a:rPr lang="zh-TW" altLang="en-US" dirty="0" smtClean="0">
                <a:solidFill>
                  <a:srgbClr val="92D050"/>
                </a:solidFill>
              </a:rPr>
              <a:t>開心便到處宣揚此事，使這件事成為人人皆知的事。</a:t>
            </a:r>
            <a:endParaRPr lang="en-US" altLang="zh-TW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92D050"/>
              </a:solidFill>
            </a:endParaRPr>
          </a:p>
          <a:p>
            <a:endParaRPr lang="zh-TW" altLang="en-US" dirty="0">
              <a:solidFill>
                <a:srgbClr val="92D050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rgbClr val="FFFF00"/>
                </a:solidFill>
              </a:rPr>
              <a:t>故事大綱</a:t>
            </a:r>
            <a:endParaRPr lang="zh-TW" alt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2"/>
            <a:ext cx="4591397" cy="459139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670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5544616" cy="4671962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825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00808"/>
            <a:ext cx="5688632" cy="4260982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87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472608" cy="4176464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82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5616624" cy="451728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30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12776"/>
            <a:ext cx="4824536" cy="4365079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23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134</TotalTime>
  <Words>222</Words>
  <Application>Microsoft Office PowerPoint</Application>
  <PresentationFormat>如螢幕大小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宣紙</vt:lpstr>
      <vt:lpstr>古典其實並不遠</vt:lpstr>
      <vt:lpstr>人物介紹</vt:lpstr>
      <vt:lpstr>故事大綱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寓意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owner</cp:lastModifiedBy>
  <cp:revision>13</cp:revision>
  <dcterms:created xsi:type="dcterms:W3CDTF">2017-04-08T13:52:47Z</dcterms:created>
  <dcterms:modified xsi:type="dcterms:W3CDTF">2017-04-12T13:04:20Z</dcterms:modified>
</cp:coreProperties>
</file>