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4" r:id="rId7"/>
    <p:sldId id="261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1E778F8-A444-477C-A64B-CD8C46844E9E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804C8C8-03F7-4C85-BD8B-53C8FFF219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78F8-A444-477C-A64B-CD8C46844E9E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C8C8-03F7-4C85-BD8B-53C8FFF219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78F8-A444-477C-A64B-CD8C46844E9E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C8C8-03F7-4C85-BD8B-53C8FFF219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E778F8-A444-477C-A64B-CD8C46844E9E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04C8C8-03F7-4C85-BD8B-53C8FFF219B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1E778F8-A444-477C-A64B-CD8C46844E9E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804C8C8-03F7-4C85-BD8B-53C8FFF219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78F8-A444-477C-A64B-CD8C46844E9E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C8C8-03F7-4C85-BD8B-53C8FFF219B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78F8-A444-477C-A64B-CD8C46844E9E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C8C8-03F7-4C85-BD8B-53C8FFF219B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E778F8-A444-477C-A64B-CD8C46844E9E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04C8C8-03F7-4C85-BD8B-53C8FFF219B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78F8-A444-477C-A64B-CD8C46844E9E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C8C8-03F7-4C85-BD8B-53C8FFF219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E778F8-A444-477C-A64B-CD8C46844E9E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04C8C8-03F7-4C85-BD8B-53C8FFF219B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E778F8-A444-477C-A64B-CD8C46844E9E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04C8C8-03F7-4C85-BD8B-53C8FFF219B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E778F8-A444-477C-A64B-CD8C46844E9E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04C8C8-03F7-4C85-BD8B-53C8FFF219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4608512" cy="93610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zh-TW" altLang="en-US" sz="4800" dirty="0" smtClean="0"/>
              <a:t>六弄咖啡館</a:t>
            </a:r>
            <a:endParaRPr lang="zh-TW" altLang="en-US" sz="4800" dirty="0"/>
          </a:p>
        </p:txBody>
      </p:sp>
      <p:sp>
        <p:nvSpPr>
          <p:cNvPr id="6" name="副標題 2"/>
          <p:cNvSpPr>
            <a:spLocks noGrp="1"/>
          </p:cNvSpPr>
          <p:nvPr>
            <p:ph type="subTitle" idx="1"/>
          </p:nvPr>
        </p:nvSpPr>
        <p:spPr>
          <a:xfrm>
            <a:off x="8100392" y="6021288"/>
            <a:ext cx="1619672" cy="1224136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綜一丁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>
                <a:solidFill>
                  <a:schemeClr val="tx1"/>
                </a:solidFill>
              </a:rPr>
              <a:t>林評儀</a:t>
            </a:r>
          </a:p>
        </p:txBody>
      </p:sp>
      <p:pic>
        <p:nvPicPr>
          <p:cNvPr id="5" name="圖片 4" descr="11885565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188640"/>
            <a:ext cx="3763026" cy="5400600"/>
          </a:xfrm>
          <a:prstGeom prst="rect">
            <a:avLst/>
          </a:prstGeom>
        </p:spPr>
      </p:pic>
      <p:pic>
        <p:nvPicPr>
          <p:cNvPr id="8" name="圖片 7" descr="635208_154136057578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708920"/>
            <a:ext cx="4191232" cy="33151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作者：藤井樹</a:t>
            </a:r>
            <a:endParaRPr lang="zh-TW" altLang="en-US" b="1" dirty="0"/>
          </a:p>
        </p:txBody>
      </p:sp>
      <p:pic>
        <p:nvPicPr>
          <p:cNvPr id="8" name="內容版面配置區 7" descr="102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16535" r="17717"/>
          <a:stretch>
            <a:fillRect/>
          </a:stretch>
        </p:blipFill>
        <p:spPr>
          <a:xfrm>
            <a:off x="5508104" y="1196752"/>
            <a:ext cx="2793297" cy="4248472"/>
          </a:xfrm>
        </p:spPr>
      </p:pic>
      <p:sp>
        <p:nvSpPr>
          <p:cNvPr id="7" name="內容版面配置區 6"/>
          <p:cNvSpPr>
            <a:spLocks noGrp="1"/>
          </p:cNvSpPr>
          <p:nvPr>
            <p:ph sz="quarter" idx="2"/>
          </p:nvPr>
        </p:nvSpPr>
        <p:spPr>
          <a:xfrm>
            <a:off x="251520" y="1556792"/>
            <a:ext cx="4896544" cy="48965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zh-TW" altLang="en-US" sz="1800" dirty="0" smtClean="0"/>
              <a:t>本名吳子雲，他喜歡別人叫他吳子雲，而不是藤井樹。</a:t>
            </a:r>
            <a:endParaRPr lang="en-US" altLang="zh-TW" sz="1800" dirty="0" smtClean="0"/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zh-TW" altLang="en-US" sz="1800" dirty="0" smtClean="0"/>
              <a:t>處女座</a:t>
            </a:r>
            <a:endParaRPr lang="en-US" altLang="zh-TW" sz="1800" dirty="0" smtClean="0"/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zh-TW" altLang="en-US" sz="1800" dirty="0" smtClean="0"/>
              <a:t>Ｏ型</a:t>
            </a:r>
            <a:endParaRPr lang="en-US" altLang="zh-TW" sz="1800" dirty="0" smtClean="0"/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zh-TW" altLang="en-US" sz="1800" dirty="0" smtClean="0"/>
              <a:t>兩千年開始至今共出版了十一本書，是網路小說史上第一個為自己的作品寫歌，第一個為自己的作品製作動畫，也是第一個將網路小說分成上下兩部完成的人。</a:t>
            </a:r>
            <a:endParaRPr lang="en-US" altLang="zh-TW" sz="1800" dirty="0" smtClean="0"/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zh-TW" altLang="en-US" sz="1800" dirty="0" smtClean="0"/>
              <a:t>他的願望是，在死之前，能夠留下至少一部最愛的小說，一部電視劇，一部電影給這個世界。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內容簡介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229600" cy="5004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zh-TW" altLang="en-US" sz="2800" dirty="0" smtClean="0"/>
              <a:t>　</a:t>
            </a:r>
            <a:r>
              <a:rPr lang="zh-TW" altLang="en-US" sz="2800" dirty="0" smtClean="0"/>
              <a:t>六</a:t>
            </a:r>
            <a:r>
              <a:rPr lang="zh-TW" altLang="en-US" sz="2800" dirty="0" smtClean="0"/>
              <a:t>弄的老闆是個年輕人，男的。大約三十歲吧。六弄是店名，所以就叫做六弄咖啡館。奇怪的是，店並不是開在某巷六弄裡，它的地址甚至只有某巷某號，沒有某弄</a:t>
            </a:r>
            <a:r>
              <a:rPr lang="zh-TW" altLang="en-US" sz="2800" dirty="0" smtClean="0"/>
              <a:t>。</a:t>
            </a:r>
            <a:endParaRPr lang="zh-TW" altLang="en-US" sz="2800" dirty="0" smtClean="0"/>
          </a:p>
          <a:p>
            <a:pPr>
              <a:buNone/>
            </a:pPr>
            <a:r>
              <a:rPr lang="zh-TW" altLang="en-US" sz="2800" dirty="0" smtClean="0"/>
              <a:t>　</a:t>
            </a:r>
            <a:r>
              <a:rPr lang="zh-TW" altLang="en-US" sz="2800" dirty="0" smtClean="0"/>
              <a:t>在</a:t>
            </a:r>
            <a:r>
              <a:rPr lang="zh-TW" altLang="en-US" sz="2800" dirty="0" smtClean="0"/>
              <a:t>某個加完班的深夜，因為道路施工，她繞道平時不大可能經過的地方，逗弄一隻可愛的小貓時，被突然出現的老闆拐進還沒正式營業的店裡，喝了一杯咖啡。</a:t>
            </a:r>
          </a:p>
          <a:p>
            <a:pPr>
              <a:buNone/>
            </a:pPr>
            <a:r>
              <a:rPr lang="zh-TW" altLang="en-US" sz="2800" dirty="0" smtClean="0"/>
              <a:t>　</a:t>
            </a:r>
            <a:r>
              <a:rPr lang="zh-TW" altLang="en-US" sz="2800" dirty="0" smtClean="0"/>
              <a:t>黑</a:t>
            </a:r>
            <a:r>
              <a:rPr lang="zh-TW" altLang="en-US" sz="2800" dirty="0" smtClean="0"/>
              <a:t>咖啡使她無法成眠，於是，她又來到六弄咖啡館，聽老闆說起一段故事，一段，令人胸口發熱的故事</a:t>
            </a:r>
            <a:r>
              <a:rPr lang="en-US" altLang="zh-TW" sz="2800" dirty="0" smtClean="0"/>
              <a:t>……</a:t>
            </a:r>
            <a:endParaRPr lang="en-US" altLang="zh-TW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"/>
            <a:ext cx="91440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   </a:t>
            </a:r>
            <a:r>
              <a:rPr lang="en-US" altLang="zh-TW" sz="1600" dirty="0" smtClean="0"/>
              <a:t>『</a:t>
            </a:r>
            <a:r>
              <a:rPr lang="zh-TW" altLang="en-US" sz="1600" dirty="0"/>
              <a:t>閔綠，三年了，跟你在一起很開心，你是個很好的男孩子。</a:t>
            </a:r>
            <a:r>
              <a:rPr lang="en-US" altLang="zh-TW" sz="1600" dirty="0"/>
              <a:t>』</a:t>
            </a:r>
            <a:br>
              <a:rPr lang="en-US" altLang="zh-TW" sz="1600" dirty="0"/>
            </a:br>
            <a:endParaRPr lang="en-US" altLang="zh-TW" sz="1600" dirty="0" smtClean="0"/>
          </a:p>
          <a:p>
            <a:r>
              <a:rPr lang="en-US" altLang="zh-TW" sz="1600" dirty="0"/>
              <a:t>   『</a:t>
            </a:r>
            <a:r>
              <a:rPr lang="zh-TW" altLang="en-US" sz="1600" dirty="0"/>
              <a:t>其實高中的時候，是我先喜歡你的，如果你沒有寫那篇作文，我還真不知道怎麼</a:t>
            </a:r>
            <a:br>
              <a:rPr lang="zh-TW" altLang="en-US" sz="1600" dirty="0"/>
            </a:br>
            <a:r>
              <a:rPr lang="zh-TW" altLang="en-US" sz="1600" dirty="0" smtClean="0"/>
              <a:t>　</a:t>
            </a:r>
            <a:r>
              <a:rPr lang="zh-TW" altLang="en-US" sz="1600" dirty="0"/>
              <a:t>   去向你表白。</a:t>
            </a:r>
            <a:r>
              <a:rPr lang="en-US" altLang="zh-TW" sz="1600" dirty="0"/>
              <a:t>』</a:t>
            </a:r>
            <a:br>
              <a:rPr lang="en-US" altLang="zh-TW" sz="1600" dirty="0"/>
            </a:br>
            <a:r>
              <a:rPr lang="en-US" altLang="zh-TW" sz="1600" dirty="0"/>
              <a:t/>
            </a:r>
            <a:br>
              <a:rPr lang="en-US" altLang="zh-TW" sz="1600" dirty="0"/>
            </a:br>
            <a:r>
              <a:rPr lang="en-US" altLang="zh-TW" sz="1600" dirty="0"/>
              <a:t>   『</a:t>
            </a:r>
            <a:r>
              <a:rPr lang="zh-TW" altLang="en-US" sz="1600" dirty="0"/>
              <a:t>在聽你唸作文的時候，我很開心，當你知道你喜歡的人也喜歡你的時候，那種感</a:t>
            </a:r>
            <a:br>
              <a:rPr lang="zh-TW" altLang="en-US" sz="1600" dirty="0"/>
            </a:br>
            <a:r>
              <a:rPr lang="zh-TW" altLang="en-US" sz="1600" dirty="0" smtClean="0"/>
              <a:t>　</a:t>
            </a:r>
            <a:r>
              <a:rPr lang="zh-TW" altLang="en-US" sz="1600" dirty="0"/>
              <a:t>   覺真的很快樂。</a:t>
            </a:r>
            <a:r>
              <a:rPr lang="en-US" altLang="zh-TW" sz="1600" dirty="0"/>
              <a:t>』</a:t>
            </a:r>
            <a:br>
              <a:rPr lang="en-US" altLang="zh-TW" sz="1600" dirty="0"/>
            </a:br>
            <a:r>
              <a:rPr lang="en-US" altLang="zh-TW" sz="1600" dirty="0"/>
              <a:t/>
            </a:r>
            <a:br>
              <a:rPr lang="en-US" altLang="zh-TW" sz="1600" dirty="0"/>
            </a:br>
            <a:r>
              <a:rPr lang="en-US" altLang="zh-TW" sz="1600" dirty="0"/>
              <a:t>   『</a:t>
            </a:r>
            <a:r>
              <a:rPr lang="zh-TW" altLang="en-US" sz="1600" dirty="0"/>
              <a:t>你很體貼，很善良，當我看著你抱著叮噹要叫計程車送牠去獸醫院時，你知道我</a:t>
            </a:r>
            <a:br>
              <a:rPr lang="zh-TW" altLang="en-US" sz="1600" dirty="0"/>
            </a:br>
            <a:r>
              <a:rPr lang="zh-TW" altLang="en-US" sz="1600" dirty="0" smtClean="0"/>
              <a:t>　</a:t>
            </a:r>
            <a:r>
              <a:rPr lang="zh-TW" altLang="en-US" sz="1600" dirty="0"/>
              <a:t>   有多感動嗎？</a:t>
            </a:r>
            <a:r>
              <a:rPr lang="en-US" altLang="zh-TW" sz="1600" dirty="0"/>
              <a:t>』</a:t>
            </a:r>
            <a:br>
              <a:rPr lang="en-US" altLang="zh-TW" sz="1600" dirty="0"/>
            </a:br>
            <a:r>
              <a:rPr lang="en-US" altLang="zh-TW" sz="1600" dirty="0"/>
              <a:t/>
            </a:r>
            <a:br>
              <a:rPr lang="en-US" altLang="zh-TW" sz="1600" dirty="0"/>
            </a:br>
            <a:r>
              <a:rPr lang="en-US" altLang="zh-TW" sz="1600" dirty="0"/>
              <a:t>   『</a:t>
            </a:r>
            <a:r>
              <a:rPr lang="zh-TW" altLang="en-US" sz="1600" dirty="0"/>
              <a:t>當我知道你為了不讓距離拆散我們，在高三的時候拼命的找工作時，你知道我有</a:t>
            </a:r>
            <a:br>
              <a:rPr lang="zh-TW" altLang="en-US" sz="1600" dirty="0"/>
            </a:br>
            <a:r>
              <a:rPr lang="zh-TW" altLang="en-US" sz="1600" dirty="0" smtClean="0"/>
              <a:t>　</a:t>
            </a:r>
            <a:r>
              <a:rPr lang="zh-TW" altLang="en-US" sz="1600" dirty="0"/>
              <a:t>   多心疼嗎？</a:t>
            </a:r>
            <a:r>
              <a:rPr lang="en-US" altLang="zh-TW" sz="1600" dirty="0"/>
              <a:t>』</a:t>
            </a:r>
            <a:br>
              <a:rPr lang="en-US" altLang="zh-TW" sz="1600" dirty="0"/>
            </a:br>
            <a:r>
              <a:rPr lang="en-US" altLang="zh-TW" sz="1600" dirty="0"/>
              <a:t/>
            </a:r>
            <a:br>
              <a:rPr lang="en-US" altLang="zh-TW" sz="1600" dirty="0"/>
            </a:br>
            <a:r>
              <a:rPr lang="en-US" altLang="zh-TW" sz="1600" dirty="0"/>
              <a:t>   『</a:t>
            </a:r>
            <a:r>
              <a:rPr lang="zh-TW" altLang="en-US" sz="1600" dirty="0"/>
              <a:t>只是，事情總是與你所希望的相違背，我們還是分開了。三百六十公里。</a:t>
            </a:r>
            <a:r>
              <a:rPr lang="en-US" altLang="zh-TW" sz="1600" dirty="0"/>
              <a:t>』</a:t>
            </a:r>
            <a:br>
              <a:rPr lang="en-US" altLang="zh-TW" sz="1600" dirty="0"/>
            </a:br>
            <a:r>
              <a:rPr lang="en-US" altLang="zh-TW" sz="1600" dirty="0"/>
              <a:t/>
            </a:r>
            <a:br>
              <a:rPr lang="en-US" altLang="zh-TW" sz="1600" dirty="0"/>
            </a:br>
            <a:r>
              <a:rPr lang="en-US" altLang="zh-TW" sz="1600" dirty="0"/>
              <a:t>   『</a:t>
            </a:r>
            <a:r>
              <a:rPr lang="zh-TW" altLang="en-US" sz="1600" dirty="0"/>
              <a:t>這段距離好遠啊，你知道嗎？好遠啊。</a:t>
            </a:r>
            <a:r>
              <a:rPr lang="en-US" altLang="zh-TW" sz="1600" dirty="0"/>
              <a:t>』</a:t>
            </a:r>
            <a:br>
              <a:rPr lang="en-US" altLang="zh-TW" sz="1600" dirty="0"/>
            </a:br>
            <a:r>
              <a:rPr lang="en-US" altLang="zh-TW" sz="1600" dirty="0"/>
              <a:t/>
            </a:r>
            <a:br>
              <a:rPr lang="en-US" altLang="zh-TW" sz="1600" dirty="0"/>
            </a:br>
            <a:r>
              <a:rPr lang="en-US" altLang="zh-TW" sz="1600" dirty="0"/>
              <a:t>   『</a:t>
            </a:r>
            <a:r>
              <a:rPr lang="zh-TW" altLang="en-US" sz="1600" dirty="0"/>
              <a:t>或許是我太常感到寂寞吧，所以我需要陪伴，但你卻不在。</a:t>
            </a:r>
            <a:r>
              <a:rPr lang="en-US" altLang="zh-TW" sz="1600" dirty="0"/>
              <a:t>』</a:t>
            </a:r>
            <a:br>
              <a:rPr lang="en-US" altLang="zh-TW" sz="1600" dirty="0"/>
            </a:br>
            <a:r>
              <a:rPr lang="en-US" altLang="zh-TW" sz="1600" dirty="0"/>
              <a:t/>
            </a:r>
            <a:br>
              <a:rPr lang="en-US" altLang="zh-TW" sz="1600" dirty="0"/>
            </a:br>
            <a:r>
              <a:rPr lang="en-US" altLang="zh-TW" sz="1600" dirty="0"/>
              <a:t>   『</a:t>
            </a:r>
            <a:r>
              <a:rPr lang="zh-TW" altLang="en-US" sz="1600" dirty="0"/>
              <a:t>學長的出現，出乎我的意料之外，他對我很好，讓我情不自禁的喜歡上他。</a:t>
            </a:r>
            <a:r>
              <a:rPr lang="en-US" altLang="zh-TW" sz="1600" dirty="0"/>
              <a:t>』</a:t>
            </a:r>
            <a:br>
              <a:rPr lang="en-US" altLang="zh-TW" sz="1600" dirty="0"/>
            </a:br>
            <a:r>
              <a:rPr lang="en-US" altLang="zh-TW" sz="1600" dirty="0"/>
              <a:t/>
            </a:r>
            <a:br>
              <a:rPr lang="en-US" altLang="zh-TW" sz="1600" dirty="0"/>
            </a:br>
            <a:r>
              <a:rPr lang="en-US" altLang="zh-TW" sz="1600" dirty="0"/>
              <a:t>   『</a:t>
            </a:r>
            <a:r>
              <a:rPr lang="zh-TW" altLang="en-US" sz="1600" dirty="0"/>
              <a:t>閔綠，我沒有勇氣當面告訴你，只好傳簡訊跟你說。對不起，我不奢求你的原諒</a:t>
            </a:r>
            <a:br>
              <a:rPr lang="zh-TW" altLang="en-US" sz="1600" dirty="0"/>
            </a:br>
            <a:r>
              <a:rPr lang="zh-TW" altLang="en-US" sz="1600" dirty="0" smtClean="0"/>
              <a:t>　</a:t>
            </a:r>
            <a:r>
              <a:rPr lang="zh-TW" altLang="en-US" sz="1600" dirty="0"/>
              <a:t>   ，我只希望你也能過得好。</a:t>
            </a:r>
            <a:r>
              <a:rPr lang="en-US" altLang="zh-TW" sz="1600" dirty="0"/>
              <a:t>』</a:t>
            </a:r>
            <a:br>
              <a:rPr lang="en-US" altLang="zh-TW" sz="1600" dirty="0"/>
            </a:br>
            <a:r>
              <a:rPr lang="en-US" altLang="zh-TW" sz="1600" dirty="0"/>
              <a:t/>
            </a:r>
            <a:br>
              <a:rPr lang="en-US" altLang="zh-TW" sz="1600" dirty="0"/>
            </a:br>
            <a:r>
              <a:rPr lang="en-US" altLang="zh-TW" sz="1600" dirty="0"/>
              <a:t>   『</a:t>
            </a:r>
            <a:r>
              <a:rPr lang="zh-TW" altLang="en-US" sz="1600" dirty="0"/>
              <a:t>再見，閔綠。我答應你，你送的手機我會留著。而那隻折耳貓長大了，牠依然叫</a:t>
            </a:r>
            <a:br>
              <a:rPr lang="zh-TW" altLang="en-US" sz="1600" dirty="0"/>
            </a:br>
            <a:r>
              <a:rPr lang="zh-TW" altLang="en-US" sz="1600" dirty="0" smtClean="0"/>
              <a:t>　</a:t>
            </a:r>
            <a:r>
              <a:rPr lang="zh-TW" altLang="en-US" sz="1600" dirty="0"/>
              <a:t>   小綠。</a:t>
            </a:r>
            <a:r>
              <a:rPr lang="en-US" altLang="zh-TW" sz="1600" dirty="0" smtClean="0"/>
              <a:t>』</a:t>
            </a:r>
            <a:endParaRPr lang="zh-TW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23528" y="476672"/>
            <a:ext cx="81724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/>
              <a:t>六弄人生：</a:t>
            </a:r>
            <a:br>
              <a:rPr lang="zh-TW" altLang="en-US" sz="2000" dirty="0"/>
            </a:br>
            <a:r>
              <a:rPr lang="zh-TW" altLang="en-US" sz="2000" dirty="0"/>
              <a:t/>
            </a:r>
            <a:br>
              <a:rPr lang="zh-TW" altLang="en-US" sz="2000" dirty="0"/>
            </a:br>
            <a:r>
              <a:rPr lang="zh-TW" altLang="en-US" sz="2000" dirty="0" smtClean="0"/>
              <a:t>人生</a:t>
            </a:r>
            <a:r>
              <a:rPr lang="zh-TW" altLang="en-US" sz="2000" dirty="0"/>
              <a:t>，像走在一條小巷中，每一弄都可能是另一個出口，也可能是一條死胡同。</a:t>
            </a:r>
            <a:br>
              <a:rPr lang="zh-TW" altLang="en-US" sz="2000" dirty="0"/>
            </a:br>
            <a:r>
              <a:rPr lang="zh-TW" altLang="en-US" sz="2000" dirty="0"/>
              <a:t/>
            </a:r>
            <a:br>
              <a:rPr lang="zh-TW" altLang="en-US" sz="2000" dirty="0"/>
            </a:br>
            <a:r>
              <a:rPr lang="zh-TW" altLang="en-US" sz="2000" dirty="0" smtClean="0"/>
              <a:t>生</a:t>
            </a:r>
            <a:r>
              <a:rPr lang="zh-TW" altLang="en-US" sz="2000" dirty="0"/>
              <a:t>在一個與一般人不同的家庭中，是我人生的第一弄；</a:t>
            </a:r>
            <a:br>
              <a:rPr lang="zh-TW" altLang="en-US" sz="2000" dirty="0"/>
            </a:br>
            <a:r>
              <a:rPr lang="zh-TW" altLang="en-US" sz="2000" dirty="0"/>
              <a:t/>
            </a:r>
            <a:br>
              <a:rPr lang="zh-TW" altLang="en-US" sz="2000" dirty="0"/>
            </a:br>
            <a:r>
              <a:rPr lang="zh-TW" altLang="en-US" sz="2000" dirty="0" smtClean="0"/>
              <a:t>愛上</a:t>
            </a:r>
            <a:r>
              <a:rPr lang="zh-TW" altLang="en-US" sz="2000" dirty="0"/>
              <a:t>了妳，是我人生的第二弄；</a:t>
            </a:r>
            <a:br>
              <a:rPr lang="zh-TW" altLang="en-US" sz="2000" dirty="0"/>
            </a:br>
            <a:r>
              <a:rPr lang="zh-TW" altLang="en-US" sz="2000" dirty="0"/>
              <a:t/>
            </a:r>
            <a:br>
              <a:rPr lang="zh-TW" altLang="en-US" sz="2000" dirty="0"/>
            </a:br>
            <a:r>
              <a:rPr lang="zh-TW" altLang="en-US" sz="2000" dirty="0" smtClean="0"/>
              <a:t>註</a:t>
            </a:r>
            <a:r>
              <a:rPr lang="zh-TW" altLang="en-US" sz="2000" dirty="0"/>
              <a:t>定般的三百六十公里，是我人生的第三弄；</a:t>
            </a:r>
            <a:br>
              <a:rPr lang="zh-TW" altLang="en-US" sz="2000" dirty="0"/>
            </a:br>
            <a:r>
              <a:rPr lang="zh-TW" altLang="en-US" sz="2000" dirty="0"/>
              <a:t/>
            </a:r>
            <a:br>
              <a:rPr lang="zh-TW" altLang="en-US" sz="2000" dirty="0"/>
            </a:br>
            <a:r>
              <a:rPr lang="zh-TW" altLang="en-US" sz="2000" dirty="0" smtClean="0"/>
              <a:t>失去</a:t>
            </a:r>
            <a:r>
              <a:rPr lang="zh-TW" altLang="en-US" sz="2000" dirty="0"/>
              <a:t>了妳，是我人生的第四弄；</a:t>
            </a:r>
            <a:br>
              <a:rPr lang="zh-TW" altLang="en-US" sz="2000" dirty="0"/>
            </a:br>
            <a:r>
              <a:rPr lang="zh-TW" altLang="en-US" sz="2000" dirty="0"/>
              <a:t/>
            </a:r>
            <a:br>
              <a:rPr lang="zh-TW" altLang="en-US" sz="2000" dirty="0"/>
            </a:br>
            <a:r>
              <a:rPr lang="zh-TW" altLang="en-US" sz="2000" dirty="0" smtClean="0"/>
              <a:t>母親</a:t>
            </a:r>
            <a:r>
              <a:rPr lang="zh-TW" altLang="en-US" sz="2000" dirty="0"/>
              <a:t>的逝去，是我人生的第五弄；</a:t>
            </a:r>
            <a:br>
              <a:rPr lang="zh-TW" altLang="en-US" sz="2000" dirty="0"/>
            </a:br>
            <a:r>
              <a:rPr lang="zh-TW" altLang="en-US" sz="2000" dirty="0"/>
              <a:t/>
            </a:r>
            <a:br>
              <a:rPr lang="zh-TW" altLang="en-US" sz="2000" dirty="0"/>
            </a:br>
            <a:r>
              <a:rPr lang="zh-TW" altLang="en-US" sz="2000" dirty="0" smtClean="0"/>
              <a:t>在</a:t>
            </a:r>
            <a:r>
              <a:rPr lang="zh-TW" altLang="en-US" sz="2000" dirty="0"/>
              <a:t>這五弄裡，我看不見所謂的出口，出現在我面前的，盡是死胡同。</a:t>
            </a:r>
            <a:br>
              <a:rPr lang="zh-TW" altLang="en-US" sz="2000" dirty="0"/>
            </a:br>
            <a:r>
              <a:rPr lang="zh-TW" altLang="en-US" sz="2000" dirty="0"/>
              <a:t/>
            </a:r>
            <a:br>
              <a:rPr lang="zh-TW" altLang="en-US" sz="2000" dirty="0"/>
            </a:br>
            <a:r>
              <a:rPr lang="zh-TW" altLang="en-US" sz="2000" dirty="0" smtClean="0"/>
              <a:t>該</a:t>
            </a:r>
            <a:r>
              <a:rPr lang="zh-TW" altLang="en-US" sz="2000" dirty="0"/>
              <a:t>是結束的時候了，該是說再見的時候了，</a:t>
            </a:r>
            <a:br>
              <a:rPr lang="zh-TW" altLang="en-US" sz="2000" dirty="0"/>
            </a:br>
            <a:r>
              <a:rPr lang="zh-TW" altLang="en-US" sz="2000" dirty="0" smtClean="0"/>
              <a:t>再見</a:t>
            </a:r>
            <a:r>
              <a:rPr lang="zh-TW" altLang="en-US" sz="2000" dirty="0"/>
              <a:t>，世界，是我人生的第六弄</a:t>
            </a:r>
            <a:r>
              <a:rPr lang="zh-TW" altLang="en-US" sz="2000" dirty="0" smtClean="0"/>
              <a:t>。</a:t>
            </a:r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1556792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/>
              <a:t>老闆講完了故事，之後拿出了一封信，信是關閔綠寫的，所以講這個故事的是</a:t>
            </a:r>
            <a:r>
              <a:rPr lang="en-US" altLang="zh-TW" sz="2400" dirty="0" smtClean="0"/>
              <a:t>-----</a:t>
            </a:r>
            <a:r>
              <a:rPr lang="zh-TW" altLang="en-US" sz="2400" dirty="0" smtClean="0"/>
              <a:t>他的好朋友，阿智。</a:t>
            </a:r>
          </a:p>
          <a:p>
            <a:r>
              <a:rPr lang="zh-TW" altLang="en-US" sz="2400" dirty="0" smtClean="0"/>
              <a:t>而關綠閔綠卻</a:t>
            </a:r>
            <a:r>
              <a:rPr lang="en-US" altLang="zh-TW" sz="2400" dirty="0" smtClean="0"/>
              <a:t>-----</a:t>
            </a:r>
            <a:r>
              <a:rPr lang="zh-TW" altLang="en-US" sz="2400" dirty="0" smtClean="0"/>
              <a:t>自殺了。</a:t>
            </a:r>
          </a:p>
          <a:p>
            <a:endParaRPr lang="zh-TW" altLang="en-US" sz="2400" dirty="0" smtClean="0"/>
          </a:p>
          <a:p>
            <a:r>
              <a:rPr lang="zh-TW" altLang="en-US" sz="2400" dirty="0" smtClean="0"/>
              <a:t>整篇小說述說著關閔綠的愛情故事，從寫一篇作文對喜歡的人告白到最後的悲劇收場，讓人不禁熱淚盈眶，這對戀人敵不過距離的考驗，讓</a:t>
            </a:r>
            <a:r>
              <a:rPr lang="en-US" altLang="zh-TW" sz="2400" dirty="0" smtClean="0"/>
              <a:t>360</a:t>
            </a:r>
            <a:r>
              <a:rPr lang="zh-TW" altLang="en-US" sz="2400" dirty="0" smtClean="0"/>
              <a:t>公里成為他們分手的原因之一，也因為學長的出現，讓李心蕊慢慢愛上了他，關閔綠從高雄跑到台北開心的要送她生日禮物，卻目睹了學長與她的親暱動作，任誰都無法相信他們只是好朋友吧</a:t>
            </a:r>
            <a:r>
              <a:rPr lang="en-US" altLang="zh-TW" sz="2400" dirty="0" smtClean="0"/>
              <a:t>...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 smtClean="0"/>
              <a:t>http://tw.myblog.yahoo.com/hiyawu/article?mid=516&amp;prev=541&amp;next=435&amp;l=f&amp;fid=10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</TotalTime>
  <Words>288</Words>
  <Application>Microsoft Office PowerPoint</Application>
  <PresentationFormat>如螢幕大小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壁窗</vt:lpstr>
      <vt:lpstr>六弄咖啡館</vt:lpstr>
      <vt:lpstr>作者：藤井樹</vt:lpstr>
      <vt:lpstr>內容簡介</vt:lpstr>
      <vt:lpstr>投影片 4</vt:lpstr>
      <vt:lpstr>投影片 5</vt:lpstr>
      <vt:lpstr>投影片 6</vt:lpstr>
      <vt:lpstr>投影片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六弄咖啡館</dc:title>
  <dc:creator>Rex_notebook</dc:creator>
  <cp:lastModifiedBy>Rex_notebook</cp:lastModifiedBy>
  <cp:revision>10</cp:revision>
  <dcterms:created xsi:type="dcterms:W3CDTF">2013-06-03T13:58:34Z</dcterms:created>
  <dcterms:modified xsi:type="dcterms:W3CDTF">2013-06-03T15:40:19Z</dcterms:modified>
</cp:coreProperties>
</file>