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3" r:id="rId4"/>
    <p:sldId id="258" r:id="rId5"/>
    <p:sldId id="257" r:id="rId6"/>
    <p:sldId id="260" r:id="rId7"/>
    <p:sldId id="261" r:id="rId8"/>
    <p:sldId id="262" r:id="rId9"/>
    <p:sldId id="265" r:id="rId10"/>
    <p:sldId id="267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EF5"/>
    <a:srgbClr val="FDE9FB"/>
    <a:srgbClr val="00823B"/>
    <a:srgbClr val="89FFBE"/>
    <a:srgbClr val="CCE9AD"/>
    <a:srgbClr val="C1EFFF"/>
    <a:srgbClr val="9BE5FF"/>
    <a:srgbClr val="D0E4FC"/>
    <a:srgbClr val="ADCFF9"/>
    <a:srgbClr val="E5CD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03B05-2955-4465-A907-B2FD9544E9C1}" type="datetimeFigureOut">
              <a:rPr lang="zh-TW" altLang="en-US" smtClean="0"/>
              <a:pPr/>
              <a:t>2013/2/28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70D71-66B2-4C32-98B9-68B0966B32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70D71-66B2-4C32-98B9-68B0966B322B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ACF-1FFB-4556-B49B-BE74C78E015A}" type="datetimeFigureOut">
              <a:rPr lang="zh-TW" altLang="en-US" smtClean="0"/>
              <a:pPr/>
              <a:t>2013/2/28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5B63-3A7C-4366-8D35-40C59D48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ACF-1FFB-4556-B49B-BE74C78E015A}" type="datetimeFigureOut">
              <a:rPr lang="zh-TW" altLang="en-US" smtClean="0"/>
              <a:pPr/>
              <a:t>2013/2/28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5B63-3A7C-4366-8D35-40C59D48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ACF-1FFB-4556-B49B-BE74C78E015A}" type="datetimeFigureOut">
              <a:rPr lang="zh-TW" altLang="en-US" smtClean="0"/>
              <a:pPr/>
              <a:t>2013/2/28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5B63-3A7C-4366-8D35-40C59D48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ACF-1FFB-4556-B49B-BE74C78E015A}" type="datetimeFigureOut">
              <a:rPr lang="zh-TW" altLang="en-US" smtClean="0"/>
              <a:pPr/>
              <a:t>2013/2/28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5B63-3A7C-4366-8D35-40C59D48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ACF-1FFB-4556-B49B-BE74C78E015A}" type="datetimeFigureOut">
              <a:rPr lang="zh-TW" altLang="en-US" smtClean="0"/>
              <a:pPr/>
              <a:t>2013/2/28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5B63-3A7C-4366-8D35-40C59D48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ACF-1FFB-4556-B49B-BE74C78E015A}" type="datetimeFigureOut">
              <a:rPr lang="zh-TW" altLang="en-US" smtClean="0"/>
              <a:pPr/>
              <a:t>2013/2/28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5B63-3A7C-4366-8D35-40C59D48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ACF-1FFB-4556-B49B-BE74C78E015A}" type="datetimeFigureOut">
              <a:rPr lang="zh-TW" altLang="en-US" smtClean="0"/>
              <a:pPr/>
              <a:t>2013/2/28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5B63-3A7C-4366-8D35-40C59D48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ACF-1FFB-4556-B49B-BE74C78E015A}" type="datetimeFigureOut">
              <a:rPr lang="zh-TW" altLang="en-US" smtClean="0"/>
              <a:pPr/>
              <a:t>2013/2/28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5B63-3A7C-4366-8D35-40C59D48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ACF-1FFB-4556-B49B-BE74C78E015A}" type="datetimeFigureOut">
              <a:rPr lang="zh-TW" altLang="en-US" smtClean="0"/>
              <a:pPr/>
              <a:t>2013/2/28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5B63-3A7C-4366-8D35-40C59D48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ACF-1FFB-4556-B49B-BE74C78E015A}" type="datetimeFigureOut">
              <a:rPr lang="zh-TW" altLang="en-US" smtClean="0"/>
              <a:pPr/>
              <a:t>2013/2/28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5B63-3A7C-4366-8D35-40C59D48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ACF-1FFB-4556-B49B-BE74C78E015A}" type="datetimeFigureOut">
              <a:rPr lang="zh-TW" altLang="en-US" smtClean="0"/>
              <a:pPr/>
              <a:t>2013/2/28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5B63-3A7C-4366-8D35-40C59D48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E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0ACF-1FFB-4556-B49B-BE74C78E015A}" type="datetimeFigureOut">
              <a:rPr lang="zh-TW" altLang="en-US" smtClean="0"/>
              <a:pPr/>
              <a:t>2013/2/28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5B63-3A7C-4366-8D35-40C59D48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w.knowledge.yahoo.com/question/question?qid=1007011907917" TargetMode="External"/><Relationship Id="rId2" Type="http://schemas.openxmlformats.org/officeDocument/2006/relationships/hyperlink" Target="http://www.books.com.tw/exep/prod/booksfile.php?item=001035228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9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波特萊爾</a:t>
            </a:r>
            <a:r>
              <a:rPr lang="zh-TW" altLang="en-US" sz="67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大遇險</a:t>
            </a:r>
            <a:endParaRPr lang="zh-TW" altLang="en-US" sz="67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71736" y="4000504"/>
            <a:ext cx="6400800" cy="17526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綜一丁 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號 呂京螢</a:t>
            </a:r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5715000" cy="318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圖片 5" descr="69690_540746429279676_83686720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2671">
            <a:off x="285720" y="3786190"/>
            <a:ext cx="4103617" cy="27289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圖片 7" descr="49f0ad8dd76a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928802"/>
            <a:ext cx="4086232" cy="4643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看完了這系列的</a:t>
            </a:r>
            <a:r>
              <a:rPr lang="zh-TW" altLang="en-US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書，我</a:t>
            </a:r>
            <a:r>
              <a:rPr lang="zh-TW" altLang="en-US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覺得</a:t>
            </a:r>
            <a:r>
              <a:rPr lang="en-US" altLang="zh-TW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b="1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雖然這一本書是一本充滿恐懼又刺激的書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但是三個小孩憑著他們的毅力堅強的活下去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沒有人一生都很平順的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總會有些阻礙困難來阻擋我們前進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但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只要憑著自己的毅力堅持下去</a:t>
            </a:r>
            <a:endParaRPr lang="en-US" altLang="zh-TW" sz="2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就沒有什麼做不到的事情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逆境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成就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了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不凡的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我們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而我們就是需要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靠著逆境去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創造成功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堅持到底，不為任何阻擾而退縮</a:t>
            </a:r>
            <a:endParaRPr lang="en-US" altLang="zh-TW" sz="2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那麼我相信總有一天，我們都會是成功的那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一個。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6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6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4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0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80"/>
                            </p:stCondLst>
                            <p:childTnLst>
                              <p:par>
                                <p:cTn id="5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00"/>
                            </p:stCondLst>
                            <p:childTnLst>
                              <p:par>
                                <p:cTn id="6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640"/>
                            </p:stCondLst>
                            <p:childTnLst>
                              <p:par>
                                <p:cTn id="7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320"/>
                            </p:stCondLst>
                            <p:childTnLst>
                              <p:par>
                                <p:cTn id="7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920"/>
                            </p:stCondLst>
                            <p:childTnLst>
                              <p:par>
                                <p:cTn id="8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7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9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報告完畢</a:t>
            </a:r>
            <a:endParaRPr lang="en-US" altLang="zh-TW" sz="9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9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謝謝大家</a:t>
            </a:r>
            <a:r>
              <a:rPr lang="en-US" altLang="zh-TW" sz="9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^^</a:t>
            </a:r>
            <a:endParaRPr lang="zh-TW" altLang="en-US" sz="9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資料來源</a:t>
            </a:r>
            <a:endParaRPr lang="zh-TW" altLang="en-US" b="1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http://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www.books.com.tw/exep/prod/booksfile.php?item=0010352287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http://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tw.knowledge.yahoo.com/question/q</a:t>
            </a:r>
          </a:p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http://www.eslite.com/product.aspx?pgid=1003122731663684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3071834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書名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波特萊爾大遇險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tx1"/>
              </a:buClr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作者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雷蒙尼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史尼奇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tx1"/>
              </a:buClr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一系列共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本書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tx1"/>
              </a:buClr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有被拍成電影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img53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4714884"/>
            <a:ext cx="5715000" cy="1962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文字方塊 3"/>
          <p:cNvSpPr txBox="1"/>
          <p:nvPr/>
        </p:nvSpPr>
        <p:spPr>
          <a:xfrm>
            <a:off x="357158" y="214290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書本介紹</a:t>
            </a:r>
            <a:endParaRPr lang="zh-TW" altLang="en-US" sz="5400" b="1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479835_540746472613005_98324050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214422"/>
            <a:ext cx="3405178" cy="3343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20224-0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57813">
            <a:off x="5047486" y="4149040"/>
            <a:ext cx="3916432" cy="2602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214282" y="571480"/>
            <a:ext cx="7186634" cy="5286412"/>
          </a:xfrm>
        </p:spPr>
        <p:txBody>
          <a:bodyPr>
            <a:no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波特萊爾大遇險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－悲慘的開始</a:t>
            </a: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波特萊爾大遇險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－可怕的爬蟲屋</a:t>
            </a: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波特萊爾大遇險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－鬼魅的大窗子</a:t>
            </a: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波特萊爾大遇險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－糟糕的工廠</a:t>
            </a: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波特萊爾大遇險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－嚴酷的學校</a:t>
            </a: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波特萊爾大遇險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－破爛的電梯</a:t>
            </a: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波特萊爾大遇險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－邪惡的村子</a:t>
            </a: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波特萊爾大遇險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－恐怖的醫院</a:t>
            </a: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波特萊爾大遇險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－吃人的遊樂園</a:t>
            </a: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波特萊爾大遇險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－絕命的山崖</a:t>
            </a: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波特萊爾大遇險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－陰森的洞穴</a:t>
            </a: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波特萊爾大遇險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－混亂的旅館</a:t>
            </a: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波特萊爾大遇險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－大結局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lemon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7681">
            <a:off x="5143407" y="1595460"/>
            <a:ext cx="4105601" cy="27110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228601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紫兒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歲少女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家中排行老大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認真時會把頭髮把起來成馬尾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本來有可能成為偉大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發明家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lemony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857496"/>
            <a:ext cx="5643602" cy="3380868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2786082"/>
          </a:xfrm>
        </p:spPr>
        <p:txBody>
          <a:bodyPr>
            <a:normAutofit/>
          </a:bodyPr>
          <a:lstStyle/>
          <a:p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克勞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斯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家中排行老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喜歡看書，戴著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眼鏡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喜歡解開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謎底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未來可能是偵探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家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lemony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071810"/>
            <a:ext cx="5705487" cy="3417941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桑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妮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還是個嬰兒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家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中排行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老么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被她那口尖牙咬到了可是會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受不了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1191124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829" y="2820923"/>
            <a:ext cx="5368055" cy="356975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500043"/>
            <a:ext cx="8229600" cy="2500330"/>
          </a:xfrm>
        </p:spPr>
        <p:txBody>
          <a:bodyPr>
            <a:normAutofit/>
          </a:bodyPr>
          <a:lstStyle/>
          <a:p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歐拉夫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伯爵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是三個孩子的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叔叔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想要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奪取波特萊爾家族的龐大遺產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是個心腸血毒的人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1191155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928934"/>
            <a:ext cx="5072098" cy="3372945"/>
          </a:xfrm>
          <a:prstGeom prst="rect">
            <a:avLst/>
          </a:prstGeom>
        </p:spPr>
      </p:pic>
      <p:pic>
        <p:nvPicPr>
          <p:cNvPr id="5" name="圖片 4" descr="412133507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357430"/>
            <a:ext cx="2912657" cy="3857652"/>
          </a:xfrm>
          <a:prstGeom prst="rect">
            <a:avLst/>
          </a:prstGeom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428604"/>
            <a:ext cx="3357586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約瑟芬姑媽</a:t>
            </a:r>
          </a:p>
        </p:txBody>
      </p:sp>
      <p:pic>
        <p:nvPicPr>
          <p:cNvPr id="4" name="圖片 3" descr="1191156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75506"/>
            <a:ext cx="6267778" cy="4168072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200712018515473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3866318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圖片 5" descr="4a8286973c059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85728"/>
            <a:ext cx="4619625" cy="3076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圖片 7" descr="fx_flen70339291_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286256"/>
            <a:ext cx="3657600" cy="243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 descr="lemony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286256"/>
            <a:ext cx="3429000" cy="2333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圖片 6" descr="11911242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2786058"/>
            <a:ext cx="4082171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390</Words>
  <Application>Microsoft Office PowerPoint</Application>
  <PresentationFormat>如螢幕大小 (4:3)</PresentationFormat>
  <Paragraphs>59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波特萊爾大遇險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看完了這系列的書，我覺得:</vt:lpstr>
      <vt:lpstr>投影片 12</vt:lpstr>
      <vt:lpstr>資料來源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波爾萊特大遇險</dc:title>
  <dc:creator>user</dc:creator>
  <cp:lastModifiedBy>user</cp:lastModifiedBy>
  <cp:revision>20</cp:revision>
  <dcterms:created xsi:type="dcterms:W3CDTF">2013-02-25T10:24:39Z</dcterms:created>
  <dcterms:modified xsi:type="dcterms:W3CDTF">2013-02-28T03:01:02Z</dcterms:modified>
</cp:coreProperties>
</file>