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A91E14-81B7-40FE-838B-BDA26B7261CF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0238F6-AF23-43C3-BA58-3C021979D7D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6480048" cy="2301240"/>
          </a:xfrm>
        </p:spPr>
        <p:txBody>
          <a:bodyPr>
            <a:normAutofit/>
          </a:bodyPr>
          <a:lstStyle/>
          <a:p>
            <a:r>
              <a:rPr lang="zh-TW" altLang="en-US" dirty="0"/>
              <a:t>山居</a:t>
            </a:r>
            <a:r>
              <a:rPr lang="zh-TW" altLang="en-US" dirty="0" smtClean="0"/>
              <a:t>筆記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蘇東坡突圍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6480048" cy="1752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作者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余秋雨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報告人</a:t>
            </a:r>
            <a:r>
              <a:rPr lang="en-US" altLang="zh-TW" dirty="0" smtClean="0">
                <a:solidFill>
                  <a:schemeClr val="tx1"/>
                </a:solidFill>
              </a:rPr>
              <a:t>:CH2D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蔡承儒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7467600" cy="1143000"/>
          </a:xfrm>
        </p:spPr>
        <p:txBody>
          <a:bodyPr/>
          <a:lstStyle/>
          <a:p>
            <a:pPr algn="ctr"/>
            <a:r>
              <a:rPr lang="zh-TW" altLang="en-US" dirty="0"/>
              <a:t>事</a:t>
            </a:r>
            <a:r>
              <a:rPr lang="zh-TW" altLang="en-US" dirty="0" smtClean="0"/>
              <a:t>情經過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84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內容大意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90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名言佳句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4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7467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556792"/>
            <a:ext cx="7467600" cy="4525963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1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74676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END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41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19</Words>
  <Application>Microsoft Office PowerPoint</Application>
  <PresentationFormat>如螢幕大小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山居筆記 之 蘇東坡突圍</vt:lpstr>
      <vt:lpstr>事情經過</vt:lpstr>
      <vt:lpstr>內容大意</vt:lpstr>
      <vt:lpstr>名言佳句</vt:lpstr>
      <vt:lpstr>心得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山居筆記 之 蘇東坡突圍</dc:title>
  <dc:creator>user02</dc:creator>
  <cp:lastModifiedBy>user02</cp:lastModifiedBy>
  <cp:revision>2</cp:revision>
  <dcterms:created xsi:type="dcterms:W3CDTF">2014-05-22T04:14:21Z</dcterms:created>
  <dcterms:modified xsi:type="dcterms:W3CDTF">2014-05-22T04:25:32Z</dcterms:modified>
</cp:coreProperties>
</file>