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E234-B9D8-4072-A3C9-88664968B349}" type="datetimeFigureOut">
              <a:rPr lang="zh-TW" altLang="en-US" smtClean="0"/>
              <a:t>2014/5/3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DC96-92EA-4F5A-B9BC-4EA89BAF8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88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E234-B9D8-4072-A3C9-88664968B349}" type="datetimeFigureOut">
              <a:rPr lang="zh-TW" altLang="en-US" smtClean="0"/>
              <a:t>2014/5/3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DC96-92EA-4F5A-B9BC-4EA89BAF8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71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E234-B9D8-4072-A3C9-88664968B349}" type="datetimeFigureOut">
              <a:rPr lang="zh-TW" altLang="en-US" smtClean="0"/>
              <a:t>2014/5/3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DC96-92EA-4F5A-B9BC-4EA89BAF8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51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E234-B9D8-4072-A3C9-88664968B349}" type="datetimeFigureOut">
              <a:rPr lang="zh-TW" altLang="en-US" smtClean="0"/>
              <a:t>2014/5/3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DC96-92EA-4F5A-B9BC-4EA89BAF8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58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E234-B9D8-4072-A3C9-88664968B349}" type="datetimeFigureOut">
              <a:rPr lang="zh-TW" altLang="en-US" smtClean="0"/>
              <a:t>2014/5/3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DC96-92EA-4F5A-B9BC-4EA89BAF8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49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E234-B9D8-4072-A3C9-88664968B349}" type="datetimeFigureOut">
              <a:rPr lang="zh-TW" altLang="en-US" smtClean="0"/>
              <a:t>2014/5/3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DC96-92EA-4F5A-B9BC-4EA89BAF8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717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E234-B9D8-4072-A3C9-88664968B349}" type="datetimeFigureOut">
              <a:rPr lang="zh-TW" altLang="en-US" smtClean="0"/>
              <a:t>2014/5/3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DC96-92EA-4F5A-B9BC-4EA89BAF8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76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E234-B9D8-4072-A3C9-88664968B349}" type="datetimeFigureOut">
              <a:rPr lang="zh-TW" altLang="en-US" smtClean="0"/>
              <a:t>2014/5/3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DC96-92EA-4F5A-B9BC-4EA89BAF8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593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E234-B9D8-4072-A3C9-88664968B349}" type="datetimeFigureOut">
              <a:rPr lang="zh-TW" altLang="en-US" smtClean="0"/>
              <a:t>2014/5/3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DC96-92EA-4F5A-B9BC-4EA89BAF8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54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E234-B9D8-4072-A3C9-88664968B349}" type="datetimeFigureOut">
              <a:rPr lang="zh-TW" altLang="en-US" smtClean="0"/>
              <a:t>2014/5/3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DC96-92EA-4F5A-B9BC-4EA89BAF8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05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E234-B9D8-4072-A3C9-88664968B349}" type="datetimeFigureOut">
              <a:rPr lang="zh-TW" altLang="en-US" smtClean="0"/>
              <a:t>2014/5/3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DC96-92EA-4F5A-B9BC-4EA89BAF8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80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1E234-B9D8-4072-A3C9-88664968B349}" type="datetimeFigureOut">
              <a:rPr lang="zh-TW" altLang="en-US" smtClean="0"/>
              <a:t>2014/5/3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8DC96-92EA-4F5A-B9BC-4EA89BAF8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99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37" y="-99392"/>
            <a:ext cx="9413456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蘇東坡突圍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陳敬叡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4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8010"/>
            <a:ext cx="9144000" cy="689912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課文大意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</a:t>
            </a:r>
            <a:r>
              <a:rPr lang="zh-TW" altLang="en-US" dirty="0" smtClean="0"/>
              <a:t>  名氣太高遭到別人惡言</a:t>
            </a:r>
            <a:endParaRPr lang="en-US" altLang="zh-TW" dirty="0" smtClean="0"/>
          </a:p>
          <a:p>
            <a:r>
              <a:rPr lang="en-US" altLang="zh-TW" dirty="0" smtClean="0"/>
              <a:t>2</a:t>
            </a:r>
            <a:r>
              <a:rPr lang="zh-TW" altLang="en-US" dirty="0" smtClean="0"/>
              <a:t>   中國文化的風氣</a:t>
            </a:r>
            <a:endParaRPr lang="en-US" altLang="zh-TW" dirty="0" smtClean="0"/>
          </a:p>
          <a:p>
            <a:r>
              <a:rPr lang="en-US" altLang="zh-TW" dirty="0" smtClean="0"/>
              <a:t>3</a:t>
            </a:r>
            <a:r>
              <a:rPr lang="zh-TW" altLang="en-US" dirty="0" smtClean="0"/>
              <a:t>   省思與懊悔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810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12" y="0"/>
            <a:ext cx="9197736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為何</a:t>
            </a:r>
            <a:r>
              <a:rPr lang="zh-TW" altLang="en-US" dirty="0" smtClean="0"/>
              <a:t>失敗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1.</a:t>
            </a:r>
            <a:r>
              <a:rPr lang="zh-TW" altLang="en-US" dirty="0" smtClean="0"/>
              <a:t>因為文筆太好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2.</a:t>
            </a:r>
            <a:r>
              <a:rPr lang="zh-TW" altLang="en-US" dirty="0" smtClean="0"/>
              <a:t>太囂張</a:t>
            </a:r>
            <a:r>
              <a:rPr lang="en-US" altLang="zh-TW" dirty="0" smtClean="0"/>
              <a:t>,</a:t>
            </a:r>
            <a:r>
              <a:rPr lang="zh-TW" altLang="en-US" dirty="0" smtClean="0"/>
              <a:t>不知節制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698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008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烏臺失獄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蘇軾於當年移知湖州，到任後上表謝恩，朝臣以其上表中用語，暗藏譏刺。御史何正臣上表彈劾蘇軾，指其「愚弄朝廷，妄自尊大」，又以蘇軾動輒歸咎新法，要求朝廷明正刑賞。御史李定曾因不服母孝，受蘇軾譏諷，於此案中也指蘇軾有「悛終不悔，其惡已著」、「傲悖之語，日聞中外」、「言偽而辯，行偽而堅」、「怨己不用」等四大可廢之罪。</a:t>
            </a:r>
          </a:p>
          <a:p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御史舒亶尋摘蘇軾詩句，指其心懷不軌，譏諷神宗青苗法、助役法、明法科、興水利、鹽禁等政策。神宗下令拘捕，太常博士皇甫遵奉令前往逮人。蘇轍時在商邱已預知消息，託王適協助安置蘇軾家屬，並上書神宗陳情，願以官職贖兄長之罪。</a:t>
            </a:r>
          </a:p>
          <a:p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蘇軾受捕，寫信給蘇轍，交代身後之事，長子蘇邁則隨途照顧。押解至太湖，蘇軾曾意圖自盡，幾經掙扎，終未成舉。捕至御史臺獄下，御史臺依平日書信詩文往來，構陷牽連七十餘人。蘇軾自料必死，暗藏金丹，預備自盡。</a:t>
            </a:r>
          </a:p>
          <a:p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押解途上，蘇軾與蘇邁約定，如有不測，則單送魚至牢中。親戚送飯時，一時不察，蘇軾以為將死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65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668" y="0"/>
            <a:ext cx="9241668" cy="70294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名言佳句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dirty="0" smtClean="0"/>
              <a:t>起鬨式的傳揚，轉化為起鬨式的貶損，兩種起鬨都起源於自卑而狡黠的覬覦心態，兩種起鬨都與健康的文化氛圍南轅北轍。（</a:t>
            </a:r>
            <a:r>
              <a:rPr lang="en-US" altLang="zh-TW" dirty="0" smtClean="0"/>
              <a:t>p.91</a:t>
            </a:r>
            <a:r>
              <a:rPr lang="zh-TW" altLang="en-US" dirty="0" smtClean="0"/>
              <a:t>）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他在寂寞中反省過去，覺得自己以前最大的毛病是才華外露，缺少自知之明。一段樹木靠著癭瘤取悅於人，一塊石頭靠著暈紋取悅於人，其實能拿來取悅於人的地方恰恰是他們的毛病，它們的正當用途絕不在這裡（</a:t>
            </a:r>
            <a:r>
              <a:rPr lang="en-US" altLang="zh-TW" dirty="0" smtClean="0"/>
              <a:t>p.109</a:t>
            </a:r>
            <a:r>
              <a:rPr lang="zh-TW" altLang="en-US" dirty="0" smtClean="0"/>
              <a:t>）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誰能說，歷代教育家一輩子又一輩子澆下的心血和汗水，一定能滋養出文明的花朵，而這些花朵又永不凋謝？（</a:t>
            </a:r>
            <a:r>
              <a:rPr lang="en-US" altLang="zh-TW" dirty="0" smtClean="0"/>
              <a:t>p.140</a:t>
            </a:r>
            <a:r>
              <a:rPr lang="zh-TW" altLang="en-US" dirty="0" smtClean="0"/>
              <a:t>）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916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altLang="zh-TW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每個人不能十全十美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但我們要懂得謙虛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不然到最後真的是會後悔莫及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蘇東坡經歷過挫折之後才懂得珍惜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所以我們要引以為戒</a:t>
            </a:r>
            <a:endParaRPr lang="zh-TW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4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428</Words>
  <Application>Microsoft Office PowerPoint</Application>
  <PresentationFormat>如螢幕大小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蘇東坡突圍</vt:lpstr>
      <vt:lpstr>課文大意</vt:lpstr>
      <vt:lpstr>為何失敗?</vt:lpstr>
      <vt:lpstr>烏臺失獄</vt:lpstr>
      <vt:lpstr>名言佳句</vt:lpstr>
      <vt:lpstr>心得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蘇東坡突圍</dc:title>
  <dc:creator>DKI</dc:creator>
  <cp:lastModifiedBy>DKI</cp:lastModifiedBy>
  <cp:revision>4</cp:revision>
  <dcterms:created xsi:type="dcterms:W3CDTF">2014-05-02T16:13:13Z</dcterms:created>
  <dcterms:modified xsi:type="dcterms:W3CDTF">2014-05-02T16:46:04Z</dcterms:modified>
</cp:coreProperties>
</file>