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1" r:id="rId7"/>
    <p:sldId id="263" r:id="rId8"/>
    <p:sldId id="262" r:id="rId9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19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60EDB-C11F-4D5A-A694-3625A2612731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2B416B-E9D7-473D-AF55-ADBC3BAE0699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2B416B-E9D7-473D-AF55-ADBC3BAE0699}" type="slidenum">
              <a:rPr lang="zh-TW" altLang="en-US" smtClean="0"/>
              <a:t>1</a:t>
            </a:fld>
            <a:endParaRPr lang="zh-TW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矩形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日期版面配置區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2" name="頁尾版面配置區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12" name="投影片編號版面配置區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zh-TW" altLang="en-US"/>
          </a:p>
        </p:txBody>
      </p:sp>
      <p:sp>
        <p:nvSpPr>
          <p:cNvPr id="16" name="文字版面配置區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5" name="文字版面配置區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矩形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1" name="矩形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日期版面配置區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13" name="投影片編號版面配置區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頁尾版面配置區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540880F-4DFD-40D4-95C1-A0BC7DB20CA6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0803C091-8BF9-452A-B542-FD5816B85668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歷史的暗</a:t>
            </a:r>
            <a:r>
              <a:rPr lang="zh-TW" altLang="en-US" dirty="0" smtClean="0"/>
              <a:t>角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dirty="0" smtClean="0"/>
              <a:t>徐</a:t>
            </a:r>
            <a:r>
              <a:rPr lang="zh-TW" altLang="en-US" dirty="0"/>
              <a:t>致皓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</a:t>
            </a:r>
            <a:r>
              <a:rPr lang="zh-TW" altLang="en-US" dirty="0"/>
              <a:t>一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婦人 搬弄是非 離開</a:t>
            </a:r>
            <a:endParaRPr lang="en-US" altLang="zh-TW" dirty="0" smtClean="0"/>
          </a:p>
          <a:p>
            <a:r>
              <a:rPr lang="zh-TW" altLang="en-US" dirty="0"/>
              <a:t>神父 </a:t>
            </a:r>
            <a:r>
              <a:rPr lang="zh-TW" altLang="en-US" dirty="0" smtClean="0"/>
              <a:t>調查</a:t>
            </a:r>
            <a:endParaRPr lang="en-US" altLang="zh-TW" dirty="0" smtClean="0"/>
          </a:p>
          <a:p>
            <a:r>
              <a:rPr lang="zh-TW" altLang="en-US" dirty="0"/>
              <a:t>即使小人受到</a:t>
            </a:r>
            <a:r>
              <a:rPr lang="zh-TW" altLang="en-US" dirty="0" smtClean="0"/>
              <a:t>懲罰 他所帶來的</a:t>
            </a:r>
            <a:r>
              <a:rPr lang="zh-TW" altLang="en-US" dirty="0"/>
              <a:t>壞處卻不會消失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故事二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費無忌 歪腦筋</a:t>
            </a:r>
            <a:endParaRPr lang="en-US" altLang="zh-TW" dirty="0" smtClean="0"/>
          </a:p>
          <a:p>
            <a:r>
              <a:rPr lang="zh-TW" altLang="en-US" dirty="0" smtClean="0"/>
              <a:t>太子 娶媳婦</a:t>
            </a:r>
            <a:endParaRPr lang="en-US" altLang="zh-TW" dirty="0" smtClean="0"/>
          </a:p>
          <a:p>
            <a:r>
              <a:rPr lang="zh-TW" altLang="en-US" dirty="0" smtClean="0"/>
              <a:t>小人只重視眼前所能獲得最大利益者</a:t>
            </a:r>
            <a:endParaRPr lang="en-US" altLang="zh-TW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故事三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馮道 唐閔帝 宰相</a:t>
            </a:r>
            <a:endParaRPr lang="en-US" altLang="zh-TW" dirty="0" smtClean="0"/>
          </a:p>
          <a:p>
            <a:r>
              <a:rPr lang="zh-TW" altLang="en-US" dirty="0"/>
              <a:t>李從</a:t>
            </a:r>
            <a:r>
              <a:rPr lang="zh-TW" altLang="en-US" dirty="0" smtClean="0"/>
              <a:t>珂 司空</a:t>
            </a:r>
            <a:endParaRPr lang="en-US" altLang="zh-TW" dirty="0" smtClean="0"/>
          </a:p>
          <a:p>
            <a:r>
              <a:rPr lang="zh-TW" altLang="en-US" dirty="0" smtClean="0"/>
              <a:t>耶</a:t>
            </a:r>
            <a:r>
              <a:rPr lang="zh-TW" altLang="en-US" dirty="0"/>
              <a:t>律德光 </a:t>
            </a:r>
            <a:r>
              <a:rPr lang="zh-TW" altLang="en-US" dirty="0" smtClean="0"/>
              <a:t>太傅</a:t>
            </a:r>
            <a:endParaRPr lang="en-US" altLang="zh-TW" dirty="0" smtClean="0"/>
          </a:p>
          <a:p>
            <a:r>
              <a:rPr lang="zh-TW" altLang="en-US" dirty="0" smtClean="0"/>
              <a:t>小人能不斷貶低自己活下去</a:t>
            </a:r>
            <a:endParaRPr lang="zh-TW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小人特性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見不得美好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見不得權力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不怕麻煩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效率高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不放過被傷害者</a:t>
            </a:r>
            <a:endParaRPr lang="en-US" altLang="zh-TW" dirty="0" smtClean="0"/>
          </a:p>
          <a:p>
            <a:r>
              <a:rPr lang="en-US" altLang="zh-TW" dirty="0" smtClean="0"/>
              <a:t>6.</a:t>
            </a:r>
            <a:r>
              <a:rPr lang="zh-TW" altLang="en-US" dirty="0" smtClean="0"/>
              <a:t>博取同情</a:t>
            </a:r>
            <a:endParaRPr lang="en-US" altLang="zh-TW" dirty="0" smtClean="0"/>
          </a:p>
          <a:p>
            <a:r>
              <a:rPr lang="en-US" altLang="zh-TW" dirty="0" smtClean="0"/>
              <a:t>7.</a:t>
            </a:r>
            <a:r>
              <a:rPr lang="zh-TW" altLang="en-US" dirty="0" smtClean="0"/>
              <a:t>製造謠言</a:t>
            </a:r>
            <a:endParaRPr lang="en-US" altLang="zh-TW" dirty="0" smtClean="0"/>
          </a:p>
          <a:p>
            <a:r>
              <a:rPr lang="en-US" altLang="zh-TW" dirty="0" smtClean="0"/>
              <a:t>8.</a:t>
            </a:r>
            <a:r>
              <a:rPr lang="zh-TW" altLang="en-US" dirty="0" smtClean="0"/>
              <a:t>沒有遠見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受小人陷害的原因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觀念的缺陷</a:t>
            </a:r>
            <a:endParaRPr lang="en-US" altLang="zh-TW" dirty="0" smtClean="0"/>
          </a:p>
          <a:p>
            <a:r>
              <a:rPr lang="en-US" altLang="zh-TW" dirty="0" smtClean="0"/>
              <a:t>2.</a:t>
            </a:r>
            <a:r>
              <a:rPr lang="zh-TW" altLang="en-US" dirty="0" smtClean="0"/>
              <a:t>情感的牽扯</a:t>
            </a:r>
            <a:endParaRPr lang="en-US" altLang="zh-TW" dirty="0" smtClean="0"/>
          </a:p>
          <a:p>
            <a:r>
              <a:rPr lang="en-US" altLang="zh-TW" dirty="0" smtClean="0"/>
              <a:t>3.</a:t>
            </a:r>
            <a:r>
              <a:rPr lang="zh-TW" altLang="en-US" dirty="0" smtClean="0"/>
              <a:t>心態的恐懼</a:t>
            </a:r>
            <a:endParaRPr lang="en-US" altLang="zh-TW" dirty="0" smtClean="0"/>
          </a:p>
          <a:p>
            <a:r>
              <a:rPr lang="en-US" altLang="zh-TW" dirty="0" smtClean="0"/>
              <a:t>4.</a:t>
            </a:r>
            <a:r>
              <a:rPr lang="zh-TW" altLang="en-US" dirty="0" smtClean="0"/>
              <a:t>策略的失誤</a:t>
            </a:r>
            <a:endParaRPr lang="en-US" altLang="zh-TW" dirty="0" smtClean="0"/>
          </a:p>
          <a:p>
            <a:r>
              <a:rPr lang="en-US" altLang="zh-TW" dirty="0" smtClean="0"/>
              <a:t>5.</a:t>
            </a:r>
            <a:r>
              <a:rPr lang="zh-TW" altLang="en-US" dirty="0" smtClean="0"/>
              <a:t>靈魂的對應</a:t>
            </a:r>
            <a:endParaRPr lang="zh-TW" alt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欣賞的話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小人最隱密的土壤，其實就在我們每個人的內心，即便是吃夠小人苦頭的人，一不留神也會在自己的某個精神角落為小人挪出空地。（</a:t>
            </a:r>
            <a:r>
              <a:rPr lang="en-US" altLang="zh-TW" dirty="0" smtClean="0"/>
              <a:t>P.393</a:t>
            </a:r>
            <a:r>
              <a:rPr lang="zh-TW" altLang="en-US" dirty="0" smtClean="0"/>
              <a:t>）</a:t>
            </a:r>
            <a:endParaRPr lang="zh-TW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心得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每個人身邊多多少少都會有一些小人，唯一不受干擾的方法就是堅定自己的立場。</a:t>
            </a:r>
            <a:endParaRPr lang="en-US" altLang="zh-TW" dirty="0" smtClean="0"/>
          </a:p>
          <a:p>
            <a:r>
              <a:rPr lang="zh-TW" altLang="en-US" dirty="0" smtClean="0"/>
              <a:t>凡事都是一體兩面的，看過小人你才知道什麼是君子，看過君子你才知道什麼是小人，若是哪天沒有小人了，或許我們也分不清什麼是君子了吧。</a:t>
            </a:r>
            <a:endParaRPr lang="en-US" altLang="zh-TW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中庸">
  <a:themeElements>
    <a:clrScheme name="中庸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中庸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中庸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252</Words>
  <Application>Microsoft Office PowerPoint</Application>
  <PresentationFormat>如螢幕大小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9" baseType="lpstr">
      <vt:lpstr>中庸</vt:lpstr>
      <vt:lpstr>歷史的暗角</vt:lpstr>
      <vt:lpstr>故事一</vt:lpstr>
      <vt:lpstr>故事二</vt:lpstr>
      <vt:lpstr>故事三</vt:lpstr>
      <vt:lpstr>小人特性</vt:lpstr>
      <vt:lpstr>受小人陷害的原因</vt:lpstr>
      <vt:lpstr>欣賞的話</vt:lpstr>
      <vt:lpstr>心得</vt:lpstr>
    </vt:vector>
  </TitlesOfParts>
  <Company>C.M.T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user</dc:creator>
  <cp:lastModifiedBy>user</cp:lastModifiedBy>
  <cp:revision>24</cp:revision>
  <dcterms:created xsi:type="dcterms:W3CDTF">2014-04-30T12:48:27Z</dcterms:created>
  <dcterms:modified xsi:type="dcterms:W3CDTF">2014-04-30T16:43:42Z</dcterms:modified>
</cp:coreProperties>
</file>