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E3021B2C-BD69-4958-B8D6-3D518D515A8E}">
          <p14:sldIdLst>
            <p14:sldId id="256"/>
          </p14:sldIdLst>
        </p14:section>
        <p14:section name="未命名的章節" id="{FDFF3109-3731-4378-86A4-A8D5FD769D88}">
          <p14:sldIdLst>
            <p14:sldId id="257"/>
            <p14:sldId id="258"/>
            <p14:sldId id="259"/>
            <p14:sldId id="260"/>
            <p14:sldId id="261"/>
            <p14:sldId id="26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5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7966D-4EB2-4D70-8A24-8EE75B20543E}" type="datetimeFigureOut">
              <a:rPr lang="zh-TW" altLang="en-US" smtClean="0"/>
              <a:t>2014/5/1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12DDD-98E6-445C-9A40-EA68544EC2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52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7966D-4EB2-4D70-8A24-8EE75B20543E}" type="datetimeFigureOut">
              <a:rPr lang="zh-TW" altLang="en-US" smtClean="0"/>
              <a:t>2014/5/1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12DDD-98E6-445C-9A40-EA68544EC2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2009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7966D-4EB2-4D70-8A24-8EE75B20543E}" type="datetimeFigureOut">
              <a:rPr lang="zh-TW" altLang="en-US" smtClean="0"/>
              <a:t>2014/5/1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12DDD-98E6-445C-9A40-EA68544EC2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7716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7966D-4EB2-4D70-8A24-8EE75B20543E}" type="datetimeFigureOut">
              <a:rPr lang="zh-TW" altLang="en-US" smtClean="0"/>
              <a:t>2014/5/1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12DDD-98E6-445C-9A40-EA68544EC2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3869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7966D-4EB2-4D70-8A24-8EE75B20543E}" type="datetimeFigureOut">
              <a:rPr lang="zh-TW" altLang="en-US" smtClean="0"/>
              <a:t>2014/5/1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12DDD-98E6-445C-9A40-EA68544EC2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7975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7966D-4EB2-4D70-8A24-8EE75B20543E}" type="datetimeFigureOut">
              <a:rPr lang="zh-TW" altLang="en-US" smtClean="0"/>
              <a:t>2014/5/1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12DDD-98E6-445C-9A40-EA68544EC2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3094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7966D-4EB2-4D70-8A24-8EE75B20543E}" type="datetimeFigureOut">
              <a:rPr lang="zh-TW" altLang="en-US" smtClean="0"/>
              <a:t>2014/5/1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12DDD-98E6-445C-9A40-EA68544EC2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57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7966D-4EB2-4D70-8A24-8EE75B20543E}" type="datetimeFigureOut">
              <a:rPr lang="zh-TW" altLang="en-US" smtClean="0"/>
              <a:t>2014/5/1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12DDD-98E6-445C-9A40-EA68544EC2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6327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7966D-4EB2-4D70-8A24-8EE75B20543E}" type="datetimeFigureOut">
              <a:rPr lang="zh-TW" altLang="en-US" smtClean="0"/>
              <a:t>2014/5/1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12DDD-98E6-445C-9A40-EA68544EC2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7941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7966D-4EB2-4D70-8A24-8EE75B20543E}" type="datetimeFigureOut">
              <a:rPr lang="zh-TW" altLang="en-US" smtClean="0"/>
              <a:t>2014/5/1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12DDD-98E6-445C-9A40-EA68544EC2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5640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7966D-4EB2-4D70-8A24-8EE75B20543E}" type="datetimeFigureOut">
              <a:rPr lang="zh-TW" altLang="en-US" smtClean="0"/>
              <a:t>2014/5/1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12DDD-98E6-445C-9A40-EA68544EC2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1740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7966D-4EB2-4D70-8A24-8EE75B20543E}" type="datetimeFigureOut">
              <a:rPr lang="zh-TW" altLang="en-US" smtClean="0"/>
              <a:t>2014/5/1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12DDD-98E6-445C-9A40-EA68544EC2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3011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23590" y="260648"/>
            <a:ext cx="7056784" cy="1728192"/>
          </a:xfrm>
        </p:spPr>
        <p:txBody>
          <a:bodyPr>
            <a:noAutofit/>
          </a:bodyPr>
          <a:lstStyle/>
          <a:p>
            <a:r>
              <a:rPr lang="zh-TW" altLang="en-US" sz="9600" b="1" dirty="0" smtClean="0"/>
              <a:t>鄉 關 何 處</a:t>
            </a:r>
            <a:endParaRPr lang="zh-TW" altLang="en-US" sz="9600" b="1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95536" y="4005064"/>
            <a:ext cx="4752528" cy="2357235"/>
          </a:xfrm>
        </p:spPr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chemeClr val="tx1"/>
                </a:solidFill>
              </a:rPr>
              <a:t>姓名</a:t>
            </a:r>
            <a:r>
              <a:rPr lang="en-US" altLang="zh-TW" b="1" dirty="0" smtClean="0">
                <a:solidFill>
                  <a:schemeClr val="tx1"/>
                </a:solidFill>
              </a:rPr>
              <a:t>:</a:t>
            </a:r>
            <a:r>
              <a:rPr lang="zh-TW" altLang="en-US" b="1" dirty="0" smtClean="0">
                <a:solidFill>
                  <a:schemeClr val="tx1"/>
                </a:solidFill>
              </a:rPr>
              <a:t>吳善筠</a:t>
            </a:r>
            <a:endParaRPr lang="en-US" altLang="zh-TW" b="1" dirty="0" smtClean="0">
              <a:solidFill>
                <a:schemeClr val="tx1"/>
              </a:solidFill>
            </a:endParaRPr>
          </a:p>
          <a:p>
            <a:r>
              <a:rPr lang="zh-TW" altLang="en-US" b="1" dirty="0">
                <a:solidFill>
                  <a:schemeClr val="tx1"/>
                </a:solidFill>
              </a:rPr>
              <a:t>座</a:t>
            </a:r>
            <a:r>
              <a:rPr lang="zh-TW" altLang="en-US" b="1" dirty="0" smtClean="0">
                <a:solidFill>
                  <a:schemeClr val="tx1"/>
                </a:solidFill>
              </a:rPr>
              <a:t>號</a:t>
            </a:r>
            <a:r>
              <a:rPr lang="en-US" altLang="zh-TW" b="1" dirty="0" smtClean="0">
                <a:solidFill>
                  <a:schemeClr val="tx1"/>
                </a:solidFill>
              </a:rPr>
              <a:t>:07</a:t>
            </a:r>
          </a:p>
          <a:p>
            <a:r>
              <a:rPr lang="zh-TW" altLang="en-US" b="1" dirty="0">
                <a:solidFill>
                  <a:schemeClr val="tx1"/>
                </a:solidFill>
              </a:rPr>
              <a:t>班級</a:t>
            </a:r>
            <a:r>
              <a:rPr lang="en-US" altLang="zh-TW" b="1" dirty="0">
                <a:solidFill>
                  <a:schemeClr val="tx1"/>
                </a:solidFill>
              </a:rPr>
              <a:t>:CH2D</a:t>
            </a:r>
            <a:endParaRPr lang="en-US" altLang="zh-TW" b="1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204864"/>
            <a:ext cx="2952328" cy="4217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576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370100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zh-TW" altLang="en-US" sz="5400" b="1" dirty="0" smtClean="0"/>
              <a:t>一</a:t>
            </a:r>
            <a:r>
              <a:rPr lang="en-US" altLang="zh-TW" sz="5400" b="1" dirty="0" smtClean="0"/>
              <a:t>.</a:t>
            </a:r>
            <a:r>
              <a:rPr lang="zh-TW" altLang="en-US" sz="5400" b="1" dirty="0" smtClean="0"/>
              <a:t>作者</a:t>
            </a:r>
            <a:r>
              <a:rPr lang="en-US" altLang="zh-TW" sz="5400" b="1" dirty="0" smtClean="0"/>
              <a:t>:</a:t>
            </a:r>
            <a:r>
              <a:rPr lang="zh-TW" altLang="en-US" sz="5400" b="1" smtClean="0">
                <a:solidFill>
                  <a:srgbClr val="C00000"/>
                </a:solidFill>
              </a:rPr>
              <a:t>余</a:t>
            </a:r>
            <a:r>
              <a:rPr lang="zh-TW" altLang="en-US" sz="5400" b="1">
                <a:solidFill>
                  <a:srgbClr val="C00000"/>
                </a:solidFill>
              </a:rPr>
              <a:t>秋雨</a:t>
            </a:r>
            <a:endParaRPr lang="en-US" altLang="zh-TW" sz="54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zh-TW" altLang="en-US" sz="5400" b="1" dirty="0"/>
              <a:t>二</a:t>
            </a:r>
            <a:r>
              <a:rPr lang="en-US" altLang="zh-TW" sz="5400" b="1" dirty="0" smtClean="0"/>
              <a:t>.</a:t>
            </a:r>
            <a:r>
              <a:rPr lang="zh-TW" altLang="en-US" sz="5400" b="1" dirty="0" smtClean="0"/>
              <a:t>是山居筆記的第</a:t>
            </a:r>
            <a:r>
              <a:rPr lang="zh-TW" altLang="en-US" sz="5400" b="1" dirty="0" smtClean="0">
                <a:solidFill>
                  <a:srgbClr val="C00000"/>
                </a:solidFill>
              </a:rPr>
              <a:t>七</a:t>
            </a:r>
            <a:r>
              <a:rPr lang="zh-TW" altLang="en-US" sz="5400" b="1" dirty="0" smtClean="0"/>
              <a:t>章</a:t>
            </a:r>
            <a:endParaRPr lang="en-US" altLang="zh-TW" sz="5400" b="1" dirty="0" smtClean="0"/>
          </a:p>
          <a:p>
            <a:pPr marL="0" indent="0">
              <a:buNone/>
            </a:pPr>
            <a:r>
              <a:rPr lang="zh-TW" altLang="en-US" sz="5400" b="1" dirty="0"/>
              <a:t>三</a:t>
            </a:r>
            <a:r>
              <a:rPr lang="en-US" altLang="zh-TW" sz="5400" b="1" dirty="0" smtClean="0"/>
              <a:t>.</a:t>
            </a:r>
            <a:r>
              <a:rPr lang="zh-TW" altLang="en-US" sz="5400" b="1" dirty="0" smtClean="0"/>
              <a:t>篇章標題取自</a:t>
            </a:r>
            <a:r>
              <a:rPr lang="zh-TW" altLang="en-US" sz="5400" b="1" dirty="0" smtClean="0">
                <a:solidFill>
                  <a:srgbClr val="C00000"/>
                </a:solidFill>
              </a:rPr>
              <a:t>唐代</a:t>
            </a:r>
            <a:r>
              <a:rPr lang="zh-TW" altLang="en-US" sz="5400" b="1" dirty="0" smtClean="0"/>
              <a:t>詩人</a:t>
            </a:r>
            <a:r>
              <a:rPr lang="zh-TW" altLang="en-US" sz="5400" b="1" dirty="0" smtClean="0">
                <a:solidFill>
                  <a:srgbClr val="C00000"/>
                </a:solidFill>
              </a:rPr>
              <a:t>崔顥</a:t>
            </a:r>
            <a:r>
              <a:rPr lang="zh-TW" altLang="en-US" sz="5400" b="1" dirty="0" smtClean="0"/>
              <a:t>的</a:t>
            </a:r>
            <a:r>
              <a:rPr lang="zh-TW" altLang="en-US" sz="5400" b="1" dirty="0" smtClean="0">
                <a:solidFill>
                  <a:srgbClr val="C00000"/>
                </a:solidFill>
              </a:rPr>
              <a:t>黃鶴樓</a:t>
            </a:r>
            <a:r>
              <a:rPr lang="en-US" altLang="zh-TW" sz="5400" b="1" dirty="0" smtClean="0"/>
              <a:t>(</a:t>
            </a:r>
            <a:r>
              <a:rPr lang="zh-TW" altLang="en-US" sz="5400" b="1" dirty="0"/>
              <a:t>日暮鄉關何處是</a:t>
            </a:r>
            <a:r>
              <a:rPr lang="en-US" altLang="zh-TW" sz="5400" b="1" dirty="0" smtClean="0"/>
              <a:t>)</a:t>
            </a:r>
          </a:p>
          <a:p>
            <a:pPr marL="0" indent="0">
              <a:buNone/>
            </a:pPr>
            <a:endParaRPr lang="en-US" altLang="zh-TW" sz="5400" b="1" dirty="0" smtClean="0"/>
          </a:p>
          <a:p>
            <a:pPr marL="0" indent="0">
              <a:buNone/>
            </a:pPr>
            <a:endParaRPr lang="zh-TW" altLang="en-US" sz="5400" b="1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600" b="1" dirty="0" smtClean="0"/>
              <a:t>本  章  簡  介</a:t>
            </a:r>
            <a:endParaRPr lang="zh-TW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92652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600" b="1" dirty="0" smtClean="0"/>
              <a:t>內  容  大  意</a:t>
            </a:r>
            <a:endParaRPr lang="zh-TW" altLang="en-US" sz="66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800" b="1" dirty="0"/>
              <a:t>余秋雨一開始舉例了崔</a:t>
            </a:r>
            <a:r>
              <a:rPr lang="zh-TW" altLang="en-US" sz="4800" b="1" dirty="0" smtClean="0"/>
              <a:t>顥</a:t>
            </a:r>
            <a:r>
              <a:rPr lang="en-US" altLang="zh-TW" sz="4800" b="1" dirty="0" smtClean="0"/>
              <a:t>.</a:t>
            </a:r>
            <a:r>
              <a:rPr lang="zh-TW" altLang="en-US" sz="4800" b="1" dirty="0" smtClean="0"/>
              <a:t>李白</a:t>
            </a:r>
            <a:r>
              <a:rPr lang="en-US" altLang="zh-TW" sz="4800" b="1" dirty="0" smtClean="0"/>
              <a:t>….</a:t>
            </a:r>
            <a:r>
              <a:rPr lang="zh-TW" altLang="en-US" sz="4800" b="1" dirty="0" smtClean="0"/>
              <a:t>等其他人想故鄉卻沒回故鄉的心情，之後也拿了自己的親身經歷來表示出跟上述舉例也有的相同心情。</a:t>
            </a:r>
            <a:endParaRPr lang="zh-TW" alt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74360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方塊 6"/>
          <p:cNvSpPr txBox="1"/>
          <p:nvPr/>
        </p:nvSpPr>
        <p:spPr>
          <a:xfrm>
            <a:off x="192138" y="1149350"/>
            <a:ext cx="882047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/>
              <a:t>篇章中有一段</a:t>
            </a:r>
            <a:r>
              <a:rPr lang="en-US" altLang="zh-TW" sz="3200" b="1" dirty="0" smtClean="0"/>
              <a:t>:(P.186)</a:t>
            </a:r>
            <a:endParaRPr lang="en-US" altLang="zh-TW" sz="3200" b="1" dirty="0"/>
          </a:p>
          <a:p>
            <a:r>
              <a:rPr lang="zh-TW" altLang="en-US" sz="4400" b="1" dirty="0" smtClean="0"/>
              <a:t>誰</a:t>
            </a:r>
            <a:r>
              <a:rPr lang="zh-TW" altLang="en-US" sz="4400" b="1" dirty="0"/>
              <a:t>家玉笛暗飛聲</a:t>
            </a:r>
            <a:r>
              <a:rPr lang="zh-TW" altLang="en-US" sz="4400" b="1" dirty="0" smtClean="0"/>
              <a:t>，散</a:t>
            </a:r>
            <a:r>
              <a:rPr lang="zh-TW" altLang="en-US" sz="4400" b="1" dirty="0"/>
              <a:t>入春風滿洛城。 </a:t>
            </a:r>
          </a:p>
          <a:p>
            <a:r>
              <a:rPr lang="zh-TW" altLang="en-US" sz="4400" b="1" dirty="0" smtClean="0"/>
              <a:t>此</a:t>
            </a:r>
            <a:r>
              <a:rPr lang="zh-TW" altLang="en-US" sz="4400" b="1" dirty="0"/>
              <a:t>夜曲中聞折柳</a:t>
            </a:r>
            <a:r>
              <a:rPr lang="zh-TW" altLang="en-US" sz="4400" b="1" dirty="0" smtClean="0"/>
              <a:t>，何人</a:t>
            </a:r>
            <a:r>
              <a:rPr lang="zh-TW" altLang="en-US" sz="4400" b="1" dirty="0"/>
              <a:t>不起故園情</a:t>
            </a:r>
            <a:r>
              <a:rPr lang="zh-TW" altLang="en-US" sz="4400" b="1" dirty="0" smtClean="0"/>
              <a:t>！</a:t>
            </a:r>
            <a:endParaRPr lang="en-US" altLang="zh-TW" sz="4400" b="1" dirty="0" smtClean="0"/>
          </a:p>
          <a:p>
            <a:endParaRPr lang="zh-TW" altLang="en-US" sz="4400" b="1" dirty="0"/>
          </a:p>
          <a:p>
            <a:r>
              <a:rPr lang="zh-TW" altLang="en-US" sz="4400" b="1" dirty="0" smtClean="0"/>
              <a:t>蘭</a:t>
            </a:r>
            <a:r>
              <a:rPr lang="zh-TW" altLang="en-US" sz="4400" b="1" dirty="0"/>
              <a:t>陵美酒鬱金香</a:t>
            </a:r>
            <a:r>
              <a:rPr lang="zh-TW" altLang="en-US" sz="4400" b="1" dirty="0" smtClean="0"/>
              <a:t>，玉</a:t>
            </a:r>
            <a:r>
              <a:rPr lang="zh-TW" altLang="en-US" sz="4400" b="1" dirty="0"/>
              <a:t>碗盛來琥珀光。</a:t>
            </a:r>
          </a:p>
          <a:p>
            <a:r>
              <a:rPr lang="zh-TW" altLang="en-US" sz="4400" b="1" dirty="0" smtClean="0"/>
              <a:t>但</a:t>
            </a:r>
            <a:r>
              <a:rPr lang="zh-TW" altLang="en-US" sz="4400" b="1" dirty="0"/>
              <a:t>使主人能醉客</a:t>
            </a:r>
            <a:r>
              <a:rPr lang="zh-TW" altLang="en-US" sz="4400" b="1" dirty="0" smtClean="0"/>
              <a:t>，不知</a:t>
            </a:r>
            <a:r>
              <a:rPr lang="zh-TW" altLang="en-US" sz="4400" b="1" dirty="0"/>
              <a:t>何處是他鄉</a:t>
            </a:r>
            <a:r>
              <a:rPr lang="zh-TW" altLang="en-US" sz="4400" b="1" dirty="0" smtClean="0"/>
              <a:t>。</a:t>
            </a:r>
            <a:endParaRPr lang="en-US" altLang="zh-TW" sz="4400" b="1" dirty="0" smtClean="0"/>
          </a:p>
          <a:p>
            <a:endParaRPr lang="en-US" altLang="zh-TW" sz="2800" b="1" dirty="0" smtClean="0"/>
          </a:p>
          <a:p>
            <a:r>
              <a:rPr lang="zh-TW" altLang="en-US" sz="2800" b="1" dirty="0" smtClean="0"/>
              <a:t>前四句以</a:t>
            </a:r>
            <a:r>
              <a:rPr lang="zh-TW" altLang="en-US" sz="2800" b="1" dirty="0" smtClean="0">
                <a:solidFill>
                  <a:srgbClr val="C00000"/>
                </a:solidFill>
              </a:rPr>
              <a:t>李白</a:t>
            </a:r>
            <a:r>
              <a:rPr lang="zh-TW" altLang="en-US" sz="2800" b="1" dirty="0" smtClean="0"/>
              <a:t>的</a:t>
            </a:r>
            <a:r>
              <a:rPr lang="zh-TW" altLang="en-US" sz="2800" b="1" dirty="0" smtClean="0">
                <a:solidFill>
                  <a:srgbClr val="C00000"/>
                </a:solidFill>
              </a:rPr>
              <a:t>春夜洛城聞笛</a:t>
            </a:r>
            <a:r>
              <a:rPr lang="zh-TW" altLang="en-US" sz="2800" b="1" dirty="0" smtClean="0"/>
              <a:t>，後四句則是</a:t>
            </a:r>
            <a:r>
              <a:rPr lang="zh-TW" altLang="en-US" sz="2800" b="1" dirty="0" smtClean="0">
                <a:solidFill>
                  <a:srgbClr val="C00000"/>
                </a:solidFill>
              </a:rPr>
              <a:t>李白</a:t>
            </a:r>
            <a:r>
              <a:rPr lang="zh-TW" altLang="en-US" sz="2800" b="1" dirty="0" smtClean="0"/>
              <a:t>的</a:t>
            </a:r>
            <a:r>
              <a:rPr lang="zh-TW" altLang="en-US" sz="2800" b="1" dirty="0" smtClean="0">
                <a:solidFill>
                  <a:srgbClr val="C00000"/>
                </a:solidFill>
              </a:rPr>
              <a:t>客行</a:t>
            </a:r>
            <a:r>
              <a:rPr lang="zh-TW" altLang="en-US" sz="2800" b="1" dirty="0"/>
              <a:t>，</a:t>
            </a:r>
            <a:endParaRPr lang="en-US" altLang="zh-TW" sz="2800" b="1" dirty="0" smtClean="0"/>
          </a:p>
          <a:p>
            <a:endParaRPr lang="en-US" altLang="zh-TW" sz="2800" b="1" dirty="0"/>
          </a:p>
        </p:txBody>
      </p:sp>
    </p:spTree>
    <p:extLst>
      <p:ext uri="{BB962C8B-B14F-4D97-AF65-F5344CB8AC3E}">
        <p14:creationId xmlns:p14="http://schemas.microsoft.com/office/powerpoint/2010/main" val="173357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zh-TW" altLang="en-US" b="1" dirty="0"/>
              <a:t>前者</a:t>
            </a:r>
            <a:r>
              <a:rPr lang="en-US" altLang="zh-TW" b="1" dirty="0"/>
              <a:t>:</a:t>
            </a:r>
            <a:r>
              <a:rPr lang="zh-CN" altLang="en-US" b="1" dirty="0" smtClean="0"/>
              <a:t>一</a:t>
            </a:r>
            <a:r>
              <a:rPr lang="zh-TW" altLang="en-US" b="1" dirty="0" smtClean="0"/>
              <a:t>個</a:t>
            </a:r>
            <a:r>
              <a:rPr lang="zh-CN" altLang="en-US" b="1" dirty="0" smtClean="0"/>
              <a:t>春</a:t>
            </a:r>
            <a:r>
              <a:rPr lang="zh-CN" altLang="en-US" b="1" dirty="0"/>
              <a:t>夜，李白</a:t>
            </a:r>
            <a:r>
              <a:rPr lang="zh-CN" altLang="en-US" b="1" dirty="0" smtClean="0"/>
              <a:t>在</a:t>
            </a:r>
            <a:r>
              <a:rPr lang="zh-TW" altLang="en-US" b="1" dirty="0" smtClean="0"/>
              <a:t>洛陽</a:t>
            </a:r>
            <a:r>
              <a:rPr lang="zh-TW" altLang="en-US" b="1" dirty="0"/>
              <a:t>聽</a:t>
            </a:r>
            <a:r>
              <a:rPr lang="zh-CN" altLang="en-US" b="1" dirty="0" smtClean="0"/>
              <a:t>到</a:t>
            </a:r>
            <a:r>
              <a:rPr lang="zh-CN" altLang="en-US" b="1" dirty="0"/>
              <a:t>有人吹笛。 </a:t>
            </a:r>
            <a:r>
              <a:rPr lang="zh-CN" altLang="en-US" b="1" dirty="0" smtClean="0"/>
              <a:t>笛</a:t>
            </a:r>
            <a:r>
              <a:rPr lang="zh-TW" altLang="en-US" b="1" dirty="0" smtClean="0"/>
              <a:t>聲</a:t>
            </a:r>
            <a:r>
              <a:rPr lang="zh-CN" altLang="en-US" b="1" dirty="0" smtClean="0"/>
              <a:t>散</a:t>
            </a:r>
            <a:r>
              <a:rPr lang="zh-CN" altLang="en-US" b="1" dirty="0"/>
              <a:t>入了</a:t>
            </a:r>
            <a:r>
              <a:rPr lang="zh-CN" altLang="en-US" b="1" dirty="0" smtClean="0"/>
              <a:t>春</a:t>
            </a:r>
            <a:r>
              <a:rPr lang="zh-TW" altLang="en-US" b="1" dirty="0" smtClean="0"/>
              <a:t>風</a:t>
            </a:r>
            <a:r>
              <a:rPr lang="zh-CN" altLang="en-US" b="1" dirty="0" smtClean="0"/>
              <a:t>，</a:t>
            </a:r>
            <a:r>
              <a:rPr lang="zh-TW" altLang="en-US" b="1" dirty="0" smtClean="0"/>
              <a:t>飄滿</a:t>
            </a:r>
            <a:r>
              <a:rPr lang="zh-CN" altLang="en-US" b="1" dirty="0" smtClean="0"/>
              <a:t>了</a:t>
            </a:r>
            <a:r>
              <a:rPr lang="zh-TW" altLang="en-US" b="1" dirty="0" smtClean="0"/>
              <a:t>洛陽</a:t>
            </a:r>
            <a:r>
              <a:rPr lang="zh-CN" altLang="en-US" b="1" dirty="0" smtClean="0"/>
              <a:t>城</a:t>
            </a:r>
            <a:r>
              <a:rPr lang="zh-CN" altLang="en-US" b="1" dirty="0"/>
              <a:t>。 </a:t>
            </a:r>
            <a:r>
              <a:rPr lang="zh-CN" altLang="en-US" b="1" dirty="0">
                <a:solidFill>
                  <a:srgbClr val="C00000"/>
                </a:solidFill>
              </a:rPr>
              <a:t>曲子里</a:t>
            </a:r>
            <a:r>
              <a:rPr lang="zh-CN" altLang="en-US" b="1" dirty="0" smtClean="0">
                <a:solidFill>
                  <a:srgbClr val="C00000"/>
                </a:solidFill>
              </a:rPr>
              <a:t>有</a:t>
            </a:r>
            <a:r>
              <a:rPr lang="zh-TW" altLang="en-US" b="1" dirty="0" smtClean="0">
                <a:solidFill>
                  <a:srgbClr val="C00000"/>
                </a:solidFill>
              </a:rPr>
              <a:t>傷</a:t>
            </a:r>
            <a:r>
              <a:rPr lang="zh-CN" altLang="en-US" b="1" dirty="0" smtClean="0">
                <a:solidFill>
                  <a:srgbClr val="C00000"/>
                </a:solidFill>
              </a:rPr>
              <a:t>别</a:t>
            </a:r>
            <a:r>
              <a:rPr lang="zh-CN" altLang="en-US" b="1" dirty="0">
                <a:solidFill>
                  <a:srgbClr val="C00000"/>
                </a:solidFill>
              </a:rPr>
              <a:t>之情。 </a:t>
            </a:r>
            <a:r>
              <a:rPr lang="zh-TW" altLang="en-US" b="1" dirty="0" smtClean="0">
                <a:solidFill>
                  <a:srgbClr val="C00000"/>
                </a:solidFill>
              </a:rPr>
              <a:t>聞</a:t>
            </a:r>
            <a:r>
              <a:rPr lang="zh-CN" altLang="en-US" b="1" dirty="0" smtClean="0">
                <a:solidFill>
                  <a:srgbClr val="C00000"/>
                </a:solidFill>
              </a:rPr>
              <a:t>者有</a:t>
            </a:r>
            <a:r>
              <a:rPr lang="zh-TW" altLang="en-US" b="1" dirty="0" smtClean="0">
                <a:solidFill>
                  <a:srgbClr val="C00000"/>
                </a:solidFill>
              </a:rPr>
              <a:t>誰</a:t>
            </a:r>
            <a:r>
              <a:rPr lang="zh-CN" altLang="en-US" b="1" dirty="0" smtClean="0">
                <a:solidFill>
                  <a:srgbClr val="C00000"/>
                </a:solidFill>
              </a:rPr>
              <a:t>能不</a:t>
            </a:r>
            <a:r>
              <a:rPr lang="zh-TW" altLang="en-US" b="1" dirty="0" smtClean="0">
                <a:solidFill>
                  <a:srgbClr val="C00000"/>
                </a:solidFill>
              </a:rPr>
              <a:t>興</a:t>
            </a:r>
            <a:r>
              <a:rPr lang="zh-CN" altLang="en-US" b="1" dirty="0" smtClean="0">
                <a:solidFill>
                  <a:srgbClr val="C00000"/>
                </a:solidFill>
              </a:rPr>
              <a:t>起了</a:t>
            </a:r>
            <a:r>
              <a:rPr lang="zh-TW" altLang="en-US" b="1" dirty="0" smtClean="0">
                <a:solidFill>
                  <a:srgbClr val="C00000"/>
                </a:solidFill>
              </a:rPr>
              <a:t>對</a:t>
            </a:r>
            <a:r>
              <a:rPr lang="zh-CN" altLang="en-US" b="1" dirty="0" smtClean="0">
                <a:solidFill>
                  <a:srgbClr val="C00000"/>
                </a:solidFill>
              </a:rPr>
              <a:t>故</a:t>
            </a:r>
            <a:r>
              <a:rPr lang="zh-TW" altLang="en-US" b="1" dirty="0">
                <a:solidFill>
                  <a:srgbClr val="C00000"/>
                </a:solidFill>
              </a:rPr>
              <a:t>鄉</a:t>
            </a:r>
            <a:r>
              <a:rPr lang="zh-CN" altLang="en-US" b="1" dirty="0" smtClean="0">
                <a:solidFill>
                  <a:srgbClr val="C00000"/>
                </a:solidFill>
              </a:rPr>
              <a:t>的</a:t>
            </a:r>
            <a:r>
              <a:rPr lang="zh-CN" altLang="en-US" b="1" dirty="0">
                <a:solidFill>
                  <a:srgbClr val="C00000"/>
                </a:solidFill>
              </a:rPr>
              <a:t>思念</a:t>
            </a:r>
            <a:r>
              <a:rPr lang="zh-CN" altLang="en-US" b="1" dirty="0" smtClean="0">
                <a:solidFill>
                  <a:srgbClr val="C00000"/>
                </a:solidFill>
              </a:rPr>
              <a:t>？</a:t>
            </a:r>
            <a:endParaRPr lang="en-US" altLang="zh-CN" b="1" dirty="0" smtClean="0">
              <a:solidFill>
                <a:srgbClr val="C00000"/>
              </a:solidFill>
            </a:endParaRPr>
          </a:p>
          <a:p>
            <a:r>
              <a:rPr lang="zh-TW" altLang="en-US" b="1" dirty="0" smtClean="0"/>
              <a:t>後者</a:t>
            </a:r>
            <a:r>
              <a:rPr lang="en-US" altLang="zh-TW" b="1" dirty="0" smtClean="0"/>
              <a:t>:</a:t>
            </a:r>
            <a:r>
              <a:rPr lang="zh-TW" altLang="en-US" b="1" dirty="0" smtClean="0"/>
              <a:t>主人</a:t>
            </a:r>
            <a:r>
              <a:rPr lang="zh-TW" altLang="en-US" b="1" dirty="0"/>
              <a:t>慇勤勸酒，客人盡情暢飲，</a:t>
            </a:r>
            <a:r>
              <a:rPr lang="zh-TW" altLang="en-US" b="1" dirty="0">
                <a:solidFill>
                  <a:srgbClr val="C00000"/>
                </a:solidFill>
              </a:rPr>
              <a:t>歡醉忘我，而不覺自己身在「異鄉」作客了</a:t>
            </a:r>
            <a:r>
              <a:rPr lang="zh-TW" altLang="en-US" b="1" dirty="0" smtClean="0">
                <a:solidFill>
                  <a:srgbClr val="C00000"/>
                </a:solidFill>
              </a:rPr>
              <a:t>。</a:t>
            </a:r>
            <a:endParaRPr lang="zh-TW" altLang="en-US" b="1" dirty="0">
              <a:solidFill>
                <a:srgbClr val="C00000"/>
              </a:solidFill>
            </a:endParaRPr>
          </a:p>
          <a:p>
            <a:r>
              <a:rPr lang="zh-TW" altLang="en-US" b="1" dirty="0" smtClean="0"/>
              <a:t>從</a:t>
            </a:r>
            <a:r>
              <a:rPr lang="zh-TW" altLang="en-US" b="1" dirty="0"/>
              <a:t>兩首詩裡可以看出，只有</a:t>
            </a:r>
            <a:r>
              <a:rPr lang="zh-TW" altLang="en-US" b="1" dirty="0" smtClean="0">
                <a:solidFill>
                  <a:srgbClr val="C00000"/>
                </a:solidFill>
              </a:rPr>
              <a:t>徹底陶醉在其中才</a:t>
            </a:r>
            <a:r>
              <a:rPr lang="zh-TW" altLang="en-US" b="1" dirty="0">
                <a:solidFill>
                  <a:srgbClr val="C00000"/>
                </a:solidFill>
              </a:rPr>
              <a:t>會丟掉異鄉感</a:t>
            </a:r>
            <a:r>
              <a:rPr lang="zh-TW" altLang="en-US" b="1" dirty="0"/>
              <a:t>，而</a:t>
            </a:r>
            <a:r>
              <a:rPr lang="zh-TW" altLang="en-US" b="1" dirty="0" smtClean="0"/>
              <a:t>其實</a:t>
            </a:r>
            <a:r>
              <a:rPr lang="zh-TW" altLang="en-US" b="1" dirty="0"/>
              <a:t>事實</a:t>
            </a:r>
            <a:r>
              <a:rPr lang="zh-TW" altLang="en-US" b="1" dirty="0" smtClean="0"/>
              <a:t>上，李白已經四海為家</a:t>
            </a:r>
            <a:r>
              <a:rPr lang="zh-TW" altLang="en-US" b="1" dirty="0"/>
              <a:t>。</a:t>
            </a:r>
          </a:p>
          <a:p>
            <a:endParaRPr lang="zh-CN" altLang="en-US" b="1" dirty="0"/>
          </a:p>
          <a:p>
            <a:endParaRPr lang="zh-TW" altLang="en-US" dirty="0"/>
          </a:p>
          <a:p>
            <a:endParaRPr lang="zh-TW" altLang="en-US" dirty="0"/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7277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600" b="1" dirty="0" smtClean="0"/>
              <a:t>最 深 奧 的 一 段 話</a:t>
            </a:r>
            <a:endParaRPr lang="zh-TW" altLang="en-US" sz="6600" b="1" dirty="0"/>
          </a:p>
        </p:txBody>
      </p:sp>
      <p:sp>
        <p:nvSpPr>
          <p:cNvPr id="4" name="矩形 3"/>
          <p:cNvSpPr/>
          <p:nvPr/>
        </p:nvSpPr>
        <p:spPr>
          <a:xfrm>
            <a:off x="458391" y="1556792"/>
            <a:ext cx="8352928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5400" b="1" dirty="0" smtClean="0">
                <a:solidFill>
                  <a:srgbClr val="C00000"/>
                </a:solidFill>
              </a:rPr>
              <a:t>遊子</a:t>
            </a:r>
            <a:r>
              <a:rPr lang="zh-TW" altLang="en-US" sz="5400" b="1" dirty="0">
                <a:solidFill>
                  <a:srgbClr val="C00000"/>
                </a:solidFill>
              </a:rPr>
              <a:t>有最深刻的鄉愁</a:t>
            </a:r>
            <a:r>
              <a:rPr lang="zh-TW" altLang="en-US" sz="5400" b="1" dirty="0" smtClean="0">
                <a:solidFill>
                  <a:srgbClr val="C00000"/>
                </a:solidFill>
              </a:rPr>
              <a:t>，但卻</a:t>
            </a:r>
            <a:r>
              <a:rPr lang="zh-TW" altLang="en-US" sz="5400" b="1" dirty="0">
                <a:solidFill>
                  <a:srgbClr val="C00000"/>
                </a:solidFill>
              </a:rPr>
              <a:t>又不大願意</a:t>
            </a:r>
            <a:r>
              <a:rPr lang="zh-TW" altLang="en-US" sz="5400" b="1" dirty="0" smtClean="0">
                <a:solidFill>
                  <a:srgbClr val="C00000"/>
                </a:solidFill>
              </a:rPr>
              <a:t>回鄉</a:t>
            </a:r>
            <a:r>
              <a:rPr lang="en-US" altLang="zh-TW" sz="5400" b="1" dirty="0" smtClean="0">
                <a:solidFill>
                  <a:srgbClr val="C00000"/>
                </a:solidFill>
              </a:rPr>
              <a:t>……..</a:t>
            </a:r>
          </a:p>
          <a:p>
            <a:pPr algn="ctr"/>
            <a:endParaRPr lang="en-US" altLang="zh-TW" sz="2800" b="1" dirty="0" smtClean="0"/>
          </a:p>
          <a:p>
            <a:pPr algn="ctr"/>
            <a:r>
              <a:rPr lang="zh-TW" altLang="en-US" sz="2800" b="1" dirty="0"/>
              <a:t>出門在外的遊子，總是時時刻刻得不思念家鄉裡得一切事物，所以有很多無法釋懷的鄉愁</a:t>
            </a:r>
            <a:r>
              <a:rPr lang="zh-TW" altLang="en-US" sz="2800" b="1" dirty="0" smtClean="0"/>
              <a:t>，總會</a:t>
            </a:r>
            <a:r>
              <a:rPr lang="zh-TW" altLang="en-US" sz="2800" b="1" dirty="0"/>
              <a:t>胡思亂想，想家中的人是否安在</a:t>
            </a:r>
            <a:r>
              <a:rPr lang="zh-TW" altLang="en-US" sz="2800" b="1" dirty="0" smtClean="0"/>
              <a:t>？認為我</a:t>
            </a:r>
            <a:r>
              <a:rPr lang="zh-TW" altLang="en-US" sz="2800" b="1" dirty="0"/>
              <a:t>已在外漂泊已久，會不會我回去</a:t>
            </a:r>
            <a:r>
              <a:rPr lang="zh-TW" altLang="en-US" sz="2800" b="1" dirty="0" smtClean="0"/>
              <a:t>是否不認識我，還</a:t>
            </a:r>
            <a:r>
              <a:rPr lang="zh-TW" altLang="en-US" sz="2800" b="1" dirty="0"/>
              <a:t>問</a:t>
            </a:r>
            <a:r>
              <a:rPr lang="zh-TW" altLang="en-US" sz="2800" b="1" dirty="0" smtClean="0"/>
              <a:t>我從哪來</a:t>
            </a:r>
            <a:r>
              <a:rPr lang="zh-TW" altLang="en-US" sz="2800" b="1" dirty="0"/>
              <a:t>？</a:t>
            </a:r>
            <a:r>
              <a:rPr lang="zh-TW" altLang="en-US" sz="2800" b="1" dirty="0" smtClean="0"/>
              <a:t>多種矛盾的心情</a:t>
            </a:r>
            <a:r>
              <a:rPr lang="zh-TW" altLang="en-US" sz="2800" b="1" dirty="0"/>
              <a:t>，想想，或許還是不回去得好吧！</a:t>
            </a:r>
          </a:p>
          <a:p>
            <a:pPr algn="ctr"/>
            <a:endParaRPr lang="zh-TW" altLang="en-US" sz="2800" b="1" dirty="0"/>
          </a:p>
          <a:p>
            <a:pPr algn="ctr"/>
            <a:endParaRPr lang="zh-TW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03325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b="1" smtClean="0"/>
              <a:t>讀  後  心  得</a:t>
            </a:r>
            <a:endParaRPr lang="zh-TW" altLang="en-US" sz="54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800" b="1" dirty="0" smtClean="0"/>
              <a:t>看完這一篇後，因沒有親身體驗那離鄉之苦，所以沒辦法了解想家又不回去的感覺，看到都快瘋了，或許這種感覺我們應該出社會也</a:t>
            </a:r>
            <a:r>
              <a:rPr lang="zh-TW" altLang="en-US" sz="4800" b="1" dirty="0"/>
              <a:t>才會</a:t>
            </a:r>
            <a:r>
              <a:rPr lang="zh-TW" altLang="en-US" sz="4800" b="1" dirty="0" smtClean="0"/>
              <a:t>有相同的感覺吧</a:t>
            </a:r>
            <a:r>
              <a:rPr lang="en-US" altLang="zh-TW" sz="4800" b="1" dirty="0" smtClean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95087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426</Words>
  <Application>Microsoft Office PowerPoint</Application>
  <PresentationFormat>如螢幕大小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Office 佈景主題</vt:lpstr>
      <vt:lpstr>鄉 關 何 處</vt:lpstr>
      <vt:lpstr>本  章  簡  介</vt:lpstr>
      <vt:lpstr>內  容  大  意</vt:lpstr>
      <vt:lpstr>PowerPoint 簡報</vt:lpstr>
      <vt:lpstr>PowerPoint 簡報</vt:lpstr>
      <vt:lpstr>最 深 奧 的 一 段 話</vt:lpstr>
      <vt:lpstr>讀  後  心  得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鄉關何處</dc:title>
  <dc:creator>Button</dc:creator>
  <cp:lastModifiedBy>Button</cp:lastModifiedBy>
  <cp:revision>22</cp:revision>
  <dcterms:created xsi:type="dcterms:W3CDTF">2014-04-27T13:08:48Z</dcterms:created>
  <dcterms:modified xsi:type="dcterms:W3CDTF">2014-05-01T13:10:39Z</dcterms:modified>
</cp:coreProperties>
</file>