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78ED20C-1C99-4306-84E5-DCDE5E82838A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A6DFFCB-0313-449F-9A85-92B92C1427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20C-1C99-4306-84E5-DCDE5E82838A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FFCB-0313-449F-9A85-92B92C14272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20C-1C99-4306-84E5-DCDE5E82838A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FFCB-0313-449F-9A85-92B92C1427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20C-1C99-4306-84E5-DCDE5E82838A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FFCB-0313-449F-9A85-92B92C1427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78ED20C-1C99-4306-84E5-DCDE5E82838A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A6DFFCB-0313-449F-9A85-92B92C1427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20C-1C99-4306-84E5-DCDE5E82838A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FFCB-0313-449F-9A85-92B92C1427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20C-1C99-4306-84E5-DCDE5E82838A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FFCB-0313-449F-9A85-92B92C1427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20C-1C99-4306-84E5-DCDE5E82838A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FFCB-0313-449F-9A85-92B92C1427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20C-1C99-4306-84E5-DCDE5E82838A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FFCB-0313-449F-9A85-92B92C1427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20C-1C99-4306-84E5-DCDE5E82838A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FFCB-0313-449F-9A85-92B92C1427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D20C-1C99-4306-84E5-DCDE5E82838A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FFCB-0313-449F-9A85-92B92C1427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8ED20C-1C99-4306-84E5-DCDE5E82838A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6DFFCB-0313-449F-9A85-92B92C1427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624" y="3789040"/>
            <a:ext cx="6858000" cy="9906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/>
              <a:t>脆弱的都城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綜二丁林</a:t>
            </a:r>
            <a:r>
              <a:rPr lang="zh-TW" altLang="en-US" sz="2800" dirty="0"/>
              <a:t>評儀</a:t>
            </a:r>
          </a:p>
        </p:txBody>
      </p:sp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76672"/>
            <a:ext cx="5599376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90600"/>
          </a:xfrm>
        </p:spPr>
        <p:txBody>
          <a:bodyPr/>
          <a:lstStyle/>
          <a:p>
            <a:pPr algn="ctr"/>
            <a:r>
              <a:rPr lang="zh-TW" altLang="en-US" dirty="0" smtClean="0"/>
              <a:t>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187624" y="2708920"/>
            <a:ext cx="8229600" cy="4937760"/>
          </a:xfrm>
        </p:spPr>
        <p:txBody>
          <a:bodyPr/>
          <a:lstStyle/>
          <a:p>
            <a:r>
              <a:rPr lang="zh-TW" altLang="en-US" sz="4000" dirty="0" smtClean="0"/>
              <a:t>用遺址點名了都城</a:t>
            </a:r>
            <a:r>
              <a:rPr lang="zh-TW" altLang="en-US" sz="4000" dirty="0" smtClean="0"/>
              <a:t>如此脆弱</a:t>
            </a:r>
            <a:endParaRPr lang="en-US" altLang="zh-TW" sz="40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90600"/>
          </a:xfrm>
        </p:spPr>
        <p:txBody>
          <a:bodyPr/>
          <a:lstStyle/>
          <a:p>
            <a:pPr algn="ctr"/>
            <a:r>
              <a:rPr lang="zh-TW" altLang="en-US" dirty="0" smtClean="0"/>
              <a:t>如果自己未來的某一天，也毀滅了呢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419872" y="2708920"/>
            <a:ext cx="1450504" cy="841648"/>
          </a:xfrm>
        </p:spPr>
        <p:txBody>
          <a:bodyPr>
            <a:normAutofit fontScale="92500"/>
          </a:bodyPr>
          <a:lstStyle/>
          <a:p>
            <a:r>
              <a:rPr lang="zh-TW" altLang="en-US" sz="4000" dirty="0" smtClean="0"/>
              <a:t>台</a:t>
            </a:r>
            <a:r>
              <a:rPr lang="zh-TW" altLang="en-US" sz="4000" dirty="0" smtClean="0"/>
              <a:t>灣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佳句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920240"/>
            <a:ext cx="8229600" cy="4937760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面對著鏡泊胡寧謐的美景，我曾想：廢墟傲視著一時功名的短暫，而鏡泊湖則又進一步傲視著廢墟的短暫。渤海國的廢墟存在了一千多年，而鏡泊湖至少存在了一萬多年。廢墟是以往功業的遺留，鏡泊湖完全離開了功業，因此也沒有廢墟，永遠是一脈青春、一脈嫵媚，嫵媚了上萬年也不見老，被它嫵媚過的建功立業者都一一化作了塵土，而它還是嫵媚著。像鏡泊湖一樣冷清和漠然，多好。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403648" y="2132856"/>
            <a:ext cx="6984776" cy="3664064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我覺得真正健全的城市應該要獨立成為一個體系，再累不要有一套完整的系統運作，而不是不理其他農業鄉村，彼此間應該要是一種輔助的關係，這樣都城才會越來越大越來越堅固</a:t>
            </a:r>
            <a:endParaRPr lang="zh-TW" alt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</TotalTime>
  <Words>193</Words>
  <Application>Microsoft Office PowerPoint</Application>
  <PresentationFormat>如螢幕大小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原創</vt:lpstr>
      <vt:lpstr>脆弱的都城</vt:lpstr>
      <vt:lpstr>大意</vt:lpstr>
      <vt:lpstr>如果自己未來的某一天，也毀滅了呢?</vt:lpstr>
      <vt:lpstr>佳句</vt:lpstr>
      <vt:lpstr>心得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脆弱的都城</dc:title>
  <dc:creator>Rex_notebook</dc:creator>
  <cp:lastModifiedBy>Rex_notebook</cp:lastModifiedBy>
  <cp:revision>6</cp:revision>
  <dcterms:created xsi:type="dcterms:W3CDTF">2014-04-30T16:39:51Z</dcterms:created>
  <dcterms:modified xsi:type="dcterms:W3CDTF">2014-04-30T17:33:35Z</dcterms:modified>
</cp:coreProperties>
</file>