
<file path=[Content_Types].xml><?xml version="1.0" encoding="utf-8"?>
<Types xmlns="http://schemas.openxmlformats.org/package/2006/content-types">
  <Default Extension="wdp" ContentType="image/vnd.ms-photo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DB32FF-34E7-9545-86A2-0DF334BA82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DB32FF-34E7-9545-86A2-0DF334BA82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DB32FF-34E7-9545-86A2-0DF334BA82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DB32FF-34E7-9545-86A2-0DF334BA82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DB32FF-34E7-9545-86A2-0DF334BA82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DB32FF-34E7-9545-86A2-0DF334BA82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3999" y="1998578"/>
            <a:ext cx="6395453" cy="1470025"/>
          </a:xfrm>
        </p:spPr>
        <p:txBody>
          <a:bodyPr/>
          <a:lstStyle/>
          <a:p>
            <a:r>
              <a:rPr sz="6000"/>
              <a:t>天涯故事</a:t>
            </a:r>
            <a:endParaRPr lang="zh-CN" altLang="zh-CN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173579" y="3950368"/>
            <a:ext cx="3101473" cy="1751263"/>
          </a:xfrm>
        </p:spPr>
        <p:txBody>
          <a:bodyPr/>
          <a:lstStyle/>
          <a:p>
            <a:r>
              <a:rPr sz="4000"/>
              <a:t>余秋雨</a:t>
            </a:r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2387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2489958"/>
            <a:ext cx="5191125" cy="4368042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天涯海角</a:t>
            </a:r>
            <a:endParaRPr lang="zh-CN" altLang="zh-CN"/>
          </a:p>
        </p:txBody>
      </p:sp>
      <p:sp>
        <p:nvSpPr>
          <p:cNvPr id="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4526" y="1597526"/>
            <a:ext cx="8232274" cy="4528637"/>
          </a:xfrm>
        </p:spPr>
        <p:txBody>
          <a:bodyPr/>
          <a:lstStyle/>
          <a:p>
            <a:r>
              <a:rPr dirty="0" err="1"/>
              <a:t>東西方的相同性</a:t>
            </a:r>
            <a:endParaRPr lang="zh-CN" altLang="zh-CN" dirty="0"/>
          </a:p>
          <a:p>
            <a:endParaRPr dirty="0"/>
          </a:p>
          <a:p>
            <a:r>
              <a:rPr dirty="0" err="1"/>
              <a:t>對生命的渴求與半途而廢的異同</a:t>
            </a:r>
            <a:endParaRPr dirty="0"/>
          </a:p>
          <a:p>
            <a:endParaRPr dirty="0"/>
          </a:p>
          <a:p>
            <a:r>
              <a:rPr dirty="0" err="1"/>
              <a:t>中國之於海南島</a:t>
            </a:r>
            <a:endParaRPr dirty="0"/>
          </a:p>
          <a:p>
            <a:endParaRPr dirty="0"/>
          </a:p>
          <a:p>
            <a:r>
              <a:rPr dirty="0" err="1"/>
              <a:t>以豹子死於高寒鋪陳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788" y="3503824"/>
            <a:ext cx="3986212" cy="3354175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海南島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894" y="1624263"/>
            <a:ext cx="8234948" cy="5039895"/>
          </a:xfrm>
        </p:spPr>
        <p:txBody>
          <a:bodyPr anchor="t" anchorCtr="0">
            <a:normAutofit/>
          </a:bodyPr>
          <a:lstStyle/>
          <a:p>
            <a:pPr lvl="0" algn="l"/>
            <a:r>
              <a:rPr lang="zh-TW" altLang="en-US" dirty="0" smtClean="0"/>
              <a:t>三國以前的神秘</a:t>
            </a:r>
          </a:p>
          <a:p>
            <a:pPr lvl="0" algn="l">
              <a:buFont typeface="Wingdings"/>
              <a:buChar char="l"/>
            </a:pPr>
            <a:r>
              <a:rPr dirty="0" err="1" smtClean="0"/>
              <a:t>冼夫人與海南的淵源</a:t>
            </a:r>
            <a:endParaRPr dirty="0"/>
          </a:p>
          <a:p>
            <a:pPr lvl="0" algn="l"/>
            <a:endParaRPr dirty="0"/>
          </a:p>
          <a:p>
            <a:pPr lvl="0" algn="l"/>
            <a:r>
              <a:rPr dirty="0" err="1"/>
              <a:t>海南「五公</a:t>
            </a:r>
            <a:r>
              <a:rPr dirty="0"/>
              <a:t>」</a:t>
            </a:r>
          </a:p>
          <a:p>
            <a:pPr marL="0" lvl="0" indent="0" algn="l">
              <a:buNone/>
            </a:pPr>
            <a:r>
              <a:rPr dirty="0"/>
              <a:t>    </a:t>
            </a:r>
            <a:r>
              <a:rPr dirty="0" smtClean="0"/>
              <a:t>1</a:t>
            </a:r>
            <a:r>
              <a:rPr dirty="0"/>
              <a:t>李德裕(</a:t>
            </a:r>
            <a:r>
              <a:rPr dirty="0" err="1"/>
              <a:t>帝京意識</a:t>
            </a:r>
            <a:r>
              <a:rPr dirty="0"/>
              <a:t>)  2李綱(</a:t>
            </a:r>
            <a:r>
              <a:rPr dirty="0" err="1"/>
              <a:t>宋高宗給的假期</a:t>
            </a:r>
            <a:r>
              <a:rPr dirty="0"/>
              <a:t>)</a:t>
            </a:r>
          </a:p>
          <a:p>
            <a:pPr marL="0" lvl="0" indent="0" algn="l">
              <a:buNone/>
            </a:pPr>
            <a:r>
              <a:rPr dirty="0"/>
              <a:t>     3趙鼎(</a:t>
            </a:r>
            <a:r>
              <a:rPr dirty="0" err="1"/>
              <a:t>得罪權臣</a:t>
            </a:r>
            <a:r>
              <a:rPr dirty="0"/>
              <a:t>)  4李光(</a:t>
            </a:r>
            <a:r>
              <a:rPr dirty="0" err="1"/>
              <a:t>真心</a:t>
            </a:r>
            <a:r>
              <a:rPr dirty="0"/>
              <a:t>)  5胡銓</a:t>
            </a:r>
          </a:p>
          <a:p>
            <a:pPr lvl="0" algn="l">
              <a:buFont typeface="Arial"/>
              <a:buChar char="•"/>
            </a:pPr>
            <a:endParaRPr dirty="0"/>
          </a:p>
          <a:p>
            <a:pPr lvl="0" algn="l">
              <a:buFont typeface="Wingdings"/>
              <a:buChar char="l"/>
            </a:pPr>
            <a:r>
              <a:rPr dirty="0" err="1"/>
              <a:t>蘇東坡</a:t>
            </a:r>
            <a:endParaRPr dirty="0"/>
          </a:p>
          <a:p>
            <a:pPr lvl="0" algn="l">
              <a:buFont typeface="Wingdings"/>
              <a:buChar char="l"/>
            </a:pPr>
            <a:r>
              <a:rPr dirty="0" err="1"/>
              <a:t>與前豹子呼應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佳句分享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/>
              <a:t>在西高峯的近旁，有一具已經風乾凍僵的豹子的屍體。豹子到這樣高寒的地方來尋找什麼，沒有人作過解釋。</a:t>
            </a:r>
            <a:endParaRPr dirty="0"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>像這樣被流放到這兒還保留著濃重的「帝京意識」的人，痛苦自然就更大。從留下的詩作看，他也注意到了海南島的桄椰、椰菜、紅槿花，但這一切反都引發起他對故鄉風物的思念，結果全成了刺心的由頭，什麼美感也談不上了。</a:t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心得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sz="2500"/>
              <a:t>有時候我們雖身處於磨難之中，但也別忘了週遭的人事物帶給你的美，當然也不能放棄進取的心態，我們往往在逆境中苦惱而越陷越深，導致沒辦法改變現況，所以要學習樂觀面對每一件不好的事情。</a:t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sz="6000">
                <a:solidFill>
                  <a:srgbClr val="FFFFFF"/>
                </a:solidFill>
              </a:rPr>
              <a:t>謝謝大家</a:t>
            </a:r>
            <a:endParaRPr lang="zh-CN" altLang="zh-CN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/>
              <a:t>作者：綜二丁 三號 王得豪</a:t>
            </a:r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51</Words>
  <Application>Microsoft Office PowerPoint</Application>
  <PresentationFormat>如螢幕大小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壁窗</vt:lpstr>
      <vt:lpstr>天涯故事</vt:lpstr>
      <vt:lpstr>天涯海角</vt:lpstr>
      <vt:lpstr>海南島</vt:lpstr>
      <vt:lpstr>佳句分享</vt:lpstr>
      <vt:lpstr>心得</vt:lpstr>
      <vt:lpstr>謝謝大家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user04</cp:lastModifiedBy>
  <cp:revision>4</cp:revision>
  <dcterms:created xsi:type="dcterms:W3CDTF">2012-04-11T11:10:54Z</dcterms:created>
  <dcterms:modified xsi:type="dcterms:W3CDTF">2014-05-22T04:23:47Z</dcterms:modified>
</cp:coreProperties>
</file>