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58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9624-BEE1-481E-BAA6-47D1EE0BDB15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A4CC-01A3-41CB-BB84-E120D11DF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8474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9624-BEE1-481E-BAA6-47D1EE0BDB15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A4CC-01A3-41CB-BB84-E120D11DF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972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9624-BEE1-481E-BAA6-47D1EE0BDB15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A4CC-01A3-41CB-BB84-E120D11DF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233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9624-BEE1-481E-BAA6-47D1EE0BDB15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A4CC-01A3-41CB-BB84-E120D11DF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689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9624-BEE1-481E-BAA6-47D1EE0BDB15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A4CC-01A3-41CB-BB84-E120D11DF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331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9624-BEE1-481E-BAA6-47D1EE0BDB15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A4CC-01A3-41CB-BB84-E120D11DF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440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9624-BEE1-481E-BAA6-47D1EE0BDB15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A4CC-01A3-41CB-BB84-E120D11DF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504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9624-BEE1-481E-BAA6-47D1EE0BDB15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A4CC-01A3-41CB-BB84-E120D11DF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07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9624-BEE1-481E-BAA6-47D1EE0BDB15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A4CC-01A3-41CB-BB84-E120D11DF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642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9624-BEE1-481E-BAA6-47D1EE0BDB15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A4CC-01A3-41CB-BB84-E120D11DF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4736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9624-BEE1-481E-BAA6-47D1EE0BDB15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4A4CC-01A3-41CB-BB84-E120D11DF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913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D9624-BEE1-481E-BAA6-47D1EE0BDB15}" type="datetimeFigureOut">
              <a:rPr lang="zh-TW" altLang="en-US" smtClean="0"/>
              <a:t>2014/5/1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4A4CC-01A3-41CB-BB84-E120D11DFE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403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7200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蘇東坡突圍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/>
          <a:lstStyle/>
          <a:p>
            <a:endParaRPr lang="en-US" altLang="zh-TW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altLang="zh-TW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綜二丁班  </a:t>
            </a:r>
            <a:r>
              <a:rPr lang="en-US" altLang="zh-TW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33</a:t>
            </a:r>
            <a:r>
              <a:rPr lang="zh-TW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號  龔靖凱</a:t>
            </a:r>
            <a:endParaRPr lang="en-US" altLang="zh-TW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32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內容大意</a:t>
            </a:r>
            <a:endParaRPr lang="zh-TW" altLang="en-US" sz="4800" b="1" dirty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b="1" dirty="0" smtClean="0"/>
              <a:t>在</a:t>
            </a:r>
            <a:r>
              <a:rPr lang="zh-TW" altLang="en-US" b="1" dirty="0"/>
              <a:t>文章</a:t>
            </a:r>
            <a:r>
              <a:rPr lang="zh-TW" altLang="en-US" b="1" dirty="0" smtClean="0"/>
              <a:t>中，作者接到來自出版社的電話，那名記者問了作者許多問題，到最後問了作者喜歡哪位文學家，之後才開始</a:t>
            </a:r>
            <a:r>
              <a:rPr lang="en-US" altLang="zh-TW" b="1" dirty="0" smtClean="0"/>
              <a:t>”</a:t>
            </a:r>
            <a:r>
              <a:rPr lang="zh-TW" altLang="en-US" b="1" dirty="0" smtClean="0"/>
              <a:t>論蘇東坡</a:t>
            </a:r>
            <a:r>
              <a:rPr lang="en-US" altLang="zh-TW" b="1" dirty="0" smtClean="0"/>
              <a:t>”</a:t>
            </a:r>
          </a:p>
          <a:p>
            <a:endParaRPr lang="en-US" altLang="zh-TW" b="1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670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4800" dirty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為什麼被人</a:t>
            </a:r>
            <a:r>
              <a:rPr lang="zh-TW" altLang="en-US" sz="4800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陷害，且遭到貶謫</a:t>
            </a:r>
            <a:r>
              <a:rPr lang="en-US" altLang="zh-TW" sz="4800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4800" dirty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altLang="zh-TW" b="1" dirty="0" smtClean="0"/>
          </a:p>
          <a:p>
            <a:pPr marL="0" indent="0">
              <a:buNone/>
            </a:pP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因為蘇東坡詩寫得太好，名聲太響亮，被世人譽為大文豪，小人心裡因此萌生邪惡的念頭，想給蘇東坡一點教訓</a:t>
            </a:r>
            <a:endParaRPr lang="en-US" altLang="zh-TW" b="1" dirty="0" smtClean="0"/>
          </a:p>
          <a:p>
            <a:pPr marL="0" indent="0">
              <a:buNone/>
            </a:pPr>
            <a:endParaRPr lang="en-US" altLang="zh-TW" b="1" dirty="0"/>
          </a:p>
          <a:p>
            <a:pPr marL="0" indent="0">
              <a:buNone/>
            </a:pP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516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神宗皇帝重輿論輕真相</a:t>
            </a:r>
            <a:endParaRPr lang="zh-TW" altLang="en-US" sz="4800" dirty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b="1" dirty="0" smtClean="0"/>
              <a:t>文章</a:t>
            </a:r>
            <a:r>
              <a:rPr lang="zh-TW" altLang="en-US" b="1" dirty="0"/>
              <a:t>中</a:t>
            </a:r>
            <a:r>
              <a:rPr lang="zh-TW" altLang="en-US" b="1" dirty="0" smtClean="0"/>
              <a:t>也點</a:t>
            </a:r>
            <a:r>
              <a:rPr lang="zh-TW" altLang="en-US" b="1" dirty="0"/>
              <a:t>出</a:t>
            </a:r>
            <a:r>
              <a:rPr lang="zh-TW" altLang="en-US" b="1" dirty="0" smtClean="0"/>
              <a:t>了宋朝的制度有些弊端，舉例，皇帝太看重輿論，而這些輿論可能是朝中小人、宦官編造出來的，因而形成一種可以扭曲真相、顛倒是非的可怕力量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308400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chemeClr val="accent1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在低潮中的省思</a:t>
            </a:r>
            <a:endParaRPr lang="zh-TW" altLang="en-US" sz="4800" dirty="0">
              <a:solidFill>
                <a:schemeClr val="accent1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蘇東坡在經過烏台詩獄一案後，身心已經變得更加成熟，領悟到自己以前最大的毛病就是才華外露，缺乏自知之明，賣弄自己的無知。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而慢慢改變成習慣淡泊和回歸清純，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b="1" dirty="0" smtClean="0"/>
              <a:t>使蘇東坡脫胎換骨，也使他的身心更加的昇華</a:t>
            </a:r>
            <a:endParaRPr lang="en-US" altLang="zh-TW" b="1" dirty="0" smtClean="0"/>
          </a:p>
        </p:txBody>
      </p:sp>
    </p:spTree>
    <p:extLst>
      <p:ext uri="{BB962C8B-B14F-4D97-AF65-F5344CB8AC3E}">
        <p14:creationId xmlns:p14="http://schemas.microsoft.com/office/powerpoint/2010/main" val="197438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最感動的一句話或欣賞的一段話</a:t>
            </a:r>
            <a:endParaRPr lang="zh-TW" altLang="en-US" dirty="0">
              <a:solidFill>
                <a:schemeClr val="tx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蘇東坡成全了黃州，黃州也成全了蘇東坡</a:t>
            </a:r>
            <a:r>
              <a:rPr lang="en-US" altLang="zh-TW" b="1" dirty="0" smtClean="0"/>
              <a:t>(p.89)</a:t>
            </a:r>
          </a:p>
          <a:p>
            <a:r>
              <a:rPr lang="zh-TW" altLang="en-US" b="1" dirty="0" smtClean="0"/>
              <a:t>言</a:t>
            </a:r>
            <a:r>
              <a:rPr lang="zh-TW" altLang="en-US" b="1" dirty="0"/>
              <a:t>及乘</a:t>
            </a:r>
            <a:r>
              <a:rPr lang="zh-TW" altLang="en-US" b="1" dirty="0" smtClean="0"/>
              <a:t>輿，則天子改容，事關廊廟，則宰相待罪。</a:t>
            </a:r>
            <a:r>
              <a:rPr lang="en-US" altLang="zh-TW" b="1" dirty="0" smtClean="0"/>
              <a:t>(P.93)</a:t>
            </a:r>
          </a:p>
          <a:p>
            <a:r>
              <a:rPr lang="zh-TW" altLang="en-US" b="1" dirty="0"/>
              <a:t>東坡何</a:t>
            </a:r>
            <a:r>
              <a:rPr lang="zh-TW" altLang="en-US" b="1" dirty="0" smtClean="0"/>
              <a:t>罪</a:t>
            </a:r>
            <a:r>
              <a:rPr lang="en-US" altLang="zh-TW" b="1" dirty="0" smtClean="0"/>
              <a:t>?</a:t>
            </a:r>
            <a:r>
              <a:rPr lang="zh-TW" altLang="en-US" b="1" dirty="0" smtClean="0"/>
              <a:t>   獨以名太高</a:t>
            </a:r>
            <a:r>
              <a:rPr lang="en-US" altLang="zh-TW" b="1" dirty="0" smtClean="0"/>
              <a:t>(P.93)</a:t>
            </a:r>
            <a:endParaRPr lang="en-US" altLang="zh-TW" b="1" dirty="0"/>
          </a:p>
          <a:p>
            <a:r>
              <a:rPr lang="zh-TW" altLang="en-US" b="1" dirty="0" smtClean="0"/>
              <a:t>是處青山可埋骨，他時夜雨獨傷神，與君世世為兄弟，又結來生未了因。</a:t>
            </a:r>
            <a:r>
              <a:rPr lang="en-US" altLang="zh-TW" b="1" dirty="0" smtClean="0"/>
              <a:t>(P.103)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26720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我的心得</a:t>
            </a:r>
            <a:endParaRPr lang="zh-TW" altLang="en-US" dirty="0">
              <a:solidFill>
                <a:schemeClr val="tx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b="1" dirty="0" smtClean="0"/>
              <a:t>明</a:t>
            </a:r>
            <a:r>
              <a:rPr lang="en-US" altLang="zh-TW" b="1" dirty="0" smtClean="0"/>
              <a:t>·</a:t>
            </a:r>
            <a:r>
              <a:rPr lang="zh-TW" altLang="en-US" b="1" dirty="0" smtClean="0"/>
              <a:t>吳承恩</a:t>
            </a:r>
            <a:r>
              <a:rPr lang="en-US" altLang="zh-TW" b="1" dirty="0" smtClean="0"/>
              <a:t>《</a:t>
            </a:r>
            <a:r>
              <a:rPr lang="zh-TW" altLang="en-US" b="1" dirty="0" smtClean="0"/>
              <a:t>西遊記</a:t>
            </a:r>
            <a:r>
              <a:rPr lang="en-US" altLang="zh-TW" b="1" dirty="0" smtClean="0"/>
              <a:t>》</a:t>
            </a:r>
            <a:r>
              <a:rPr lang="zh-TW" altLang="en-US" b="1" dirty="0" smtClean="0"/>
              <a:t>第三十三回：“這正是</a:t>
            </a:r>
            <a:r>
              <a:rPr lang="zh-TW" altLang="en-US" b="1" dirty="0" smtClean="0">
                <a:solidFill>
                  <a:srgbClr val="FF0000"/>
                </a:solidFill>
              </a:rPr>
              <a:t>樹大招風</a:t>
            </a:r>
            <a:r>
              <a:rPr lang="zh-TW" altLang="en-US" b="1" dirty="0" smtClean="0"/>
              <a:t>風撼樹，人為名高名喪人。</a:t>
            </a:r>
            <a:endParaRPr lang="en-US" altLang="zh-TW" b="1" dirty="0" smtClean="0"/>
          </a:p>
          <a:p>
            <a:pPr marL="0" indent="0">
              <a:buNone/>
            </a:pPr>
            <a:r>
              <a:rPr lang="en-US" altLang="zh-TW" b="1" dirty="0" smtClean="0"/>
              <a:t>《</a:t>
            </a:r>
            <a:r>
              <a:rPr lang="zh-TW" altLang="en-US" b="1" dirty="0" smtClean="0"/>
              <a:t>蘇東坡突圍</a:t>
            </a:r>
            <a:r>
              <a:rPr lang="en-US" altLang="zh-TW" b="1" dirty="0" smtClean="0"/>
              <a:t>》</a:t>
            </a:r>
            <a:r>
              <a:rPr lang="zh-TW" altLang="en-US" b="1" dirty="0" smtClean="0"/>
              <a:t>這篇文章讓我學到，如果自己的名氣太過顯露，就可能遭來忌妒或殺身之禍，所以行事依保持低調的態度。</a:t>
            </a:r>
            <a:endParaRPr lang="en-US" altLang="zh-TW" b="1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52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357</Words>
  <Application>Microsoft Office PowerPoint</Application>
  <PresentationFormat>如螢幕大小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蘇東坡突圍</vt:lpstr>
      <vt:lpstr>內容大意</vt:lpstr>
      <vt:lpstr>為什麼被人陷害，且遭到貶謫?</vt:lpstr>
      <vt:lpstr>神宗皇帝重輿論輕真相</vt:lpstr>
      <vt:lpstr>在低潮中的省思</vt:lpstr>
      <vt:lpstr>最感動的一句話或欣賞的一段話</vt:lpstr>
      <vt:lpstr>我的心得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蘇東坡突圍</dc:title>
  <dc:creator>g_ken1120</dc:creator>
  <cp:lastModifiedBy>g_ken1120</cp:lastModifiedBy>
  <cp:revision>15</cp:revision>
  <dcterms:created xsi:type="dcterms:W3CDTF">2014-04-30T15:52:04Z</dcterms:created>
  <dcterms:modified xsi:type="dcterms:W3CDTF">2014-04-30T18:33:02Z</dcterms:modified>
</cp:coreProperties>
</file>