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F89EE-E782-4895-8F6E-978995591C80}" type="datetimeFigureOut">
              <a:rPr lang="zh-TW" altLang="en-US" smtClean="0"/>
              <a:t>2016/1/15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D62AC-826E-412D-8F16-C2D5D02C60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5066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D99B5-69FB-400A-8362-E9AFF4DBC656}" type="datetime1">
              <a:rPr lang="zh-TW" altLang="en-US" smtClean="0"/>
              <a:t>2016/1/15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4FDB3-9CDC-40D1-8740-80F947F217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矩形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矩形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矩形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56" name="矩形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矩形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矩形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矩形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9C2DA-59AF-4D2A-BAEA-80EA6E87D331}" type="datetime1">
              <a:rPr lang="zh-TW" altLang="en-US" smtClean="0"/>
              <a:t>2016/1/15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4FDB3-9CDC-40D1-8740-80F947F217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30E250-CE4B-43A2-9B84-0163904B9176}" type="datetime1">
              <a:rPr lang="zh-TW" altLang="en-US" smtClean="0"/>
              <a:t>2016/1/15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4FDB3-9CDC-40D1-8740-80F947F217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ABA642-A978-42C5-8D08-14303B9E1D4A}" type="datetime1">
              <a:rPr lang="zh-TW" altLang="en-US" smtClean="0"/>
              <a:t>2016/1/15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4FDB3-9CDC-40D1-8740-80F947F217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手繪多邊形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手繪多邊形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手繪多邊形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手繪多邊形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手繪多邊形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手繪多邊形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手繪多邊形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手繪多邊形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手繪多邊形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手繪多邊形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手繪多邊形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E6D16E-D531-4FBD-9584-EDA255A3D2BF}" type="datetime1">
              <a:rPr lang="zh-TW" altLang="en-US" smtClean="0"/>
              <a:t>2016/1/15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4FDB3-9CDC-40D1-8740-80F947F217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681B7-1859-4792-B73E-999FB177E8CB}" type="datetime1">
              <a:rPr lang="zh-TW" altLang="en-US" smtClean="0"/>
              <a:t>2016/1/15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4FDB3-9CDC-40D1-8740-80F947F217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E29D0-E889-488F-A71D-012587BF3D72}" type="datetime1">
              <a:rPr lang="zh-TW" altLang="en-US" smtClean="0"/>
              <a:t>2016/1/15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4FDB3-9CDC-40D1-8740-80F947F217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矩形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矩形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矩形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矩形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矩形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矩形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B7FBA-350B-4208-9AF9-940B04EE177F}" type="datetime1">
              <a:rPr lang="zh-TW" altLang="en-US" smtClean="0"/>
              <a:t>2016/1/15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4FDB3-9CDC-40D1-8740-80F947F217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E82166-3DCA-4B2E-8FDE-E7753068A912}" type="datetime1">
              <a:rPr lang="zh-TW" altLang="en-US" smtClean="0"/>
              <a:t>2016/1/15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4FDB3-9CDC-40D1-8740-80F947F217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95C169-805C-4DF4-B593-6FC87E780916}" type="datetime1">
              <a:rPr lang="zh-TW" altLang="en-US" smtClean="0"/>
              <a:t>2016/1/15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4FDB3-9CDC-40D1-8740-80F947F217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直線接點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群組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直線接點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grpSp>
        <p:nvGrpSpPr>
          <p:cNvPr id="14" name="群組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直線接點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群組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直線接點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24E3FFE-D568-4E64-828D-012427E3FA62}" type="datetime1">
              <a:rPr lang="zh-TW" altLang="en-US" smtClean="0"/>
              <a:t>2016/1/15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6E4FDB3-9CDC-40D1-8740-80F947F217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矩形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矩形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矩形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dirty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260F708-F805-45F9-A6C9-7D1E044D8CF7}" type="datetime1">
              <a:rPr lang="zh-TW" altLang="en-US" smtClean="0"/>
              <a:t>2016/1/15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6E4FDB3-9CDC-40D1-8740-80F947F217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gif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國內航空公司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授課班級：實二甲</a:t>
            </a:r>
            <a:endParaRPr lang="en-US" altLang="zh-TW" dirty="0" smtClean="0"/>
          </a:p>
          <a:p>
            <a:r>
              <a:rPr lang="zh-TW" altLang="en-US" dirty="0" smtClean="0"/>
              <a:t>課程：觀光概論</a:t>
            </a:r>
            <a:endParaRPr lang="en-US" altLang="zh-TW" dirty="0" smtClean="0"/>
          </a:p>
          <a:p>
            <a:r>
              <a:rPr lang="zh-TW" altLang="en-US" dirty="0"/>
              <a:t>授課</a:t>
            </a:r>
            <a:r>
              <a:rPr lang="zh-TW" altLang="en-US" dirty="0" smtClean="0"/>
              <a:t>教師：孫效文</a:t>
            </a:r>
            <a:endParaRPr lang="en-US" altLang="zh-TW" dirty="0" smtClean="0"/>
          </a:p>
          <a:p>
            <a:r>
              <a:rPr lang="en-US" altLang="zh-TW" dirty="0" smtClean="0"/>
              <a:t>2016.1.12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C2DE-FD6F-4EF8-B533-8E6335781826}" type="datetime1">
              <a:rPr lang="zh-TW" altLang="en-US" smtClean="0"/>
              <a:t>2016/1/15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DB3-9CDC-40D1-8740-80F947F21746}" type="slidenum">
              <a:rPr lang="zh-TW" altLang="en-US" smtClean="0"/>
              <a:t>1</a:t>
            </a:fld>
            <a:endParaRPr lang="zh-TW" altLang="en-US"/>
          </a:p>
        </p:txBody>
      </p:sp>
      <p:pic>
        <p:nvPicPr>
          <p:cNvPr id="1026" name="Picture 2" descr="http://v1c.im.tv/beta/2015/06/ART1506180634-99053-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57" y="922338"/>
            <a:ext cx="3775471" cy="1920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hina-airlines.com/ch/interactive/plane/plane_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8" b="12495"/>
          <a:stretch/>
        </p:blipFill>
        <p:spPr bwMode="auto">
          <a:xfrm>
            <a:off x="4575653" y="922338"/>
            <a:ext cx="3524739" cy="19037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atsu-news.gov.tw/upload/images_big/1447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24" y="2708920"/>
            <a:ext cx="2160240" cy="1438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ksnews.com.tw/upload/2015-06-02_02b7b004_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b="18266"/>
          <a:stretch/>
        </p:blipFill>
        <p:spPr bwMode="auto">
          <a:xfrm>
            <a:off x="6228184" y="2708920"/>
            <a:ext cx="2403527" cy="1413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「復興航空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14" descr="「復興航空」的圖片搜尋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AutoShape 16" descr="「復興航空」的圖片搜尋結果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18" descr="「復興航空」的圖片搜尋結果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AutoShape 20" descr="「復興航空」的圖片搜尋結果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AutoShape 22" descr="「復興航空」的圖片搜尋結果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AutoShape 24" descr="「復興航空」的圖片搜尋結果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AutoShape 26" descr="「復興航空」的圖片搜尋結果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AutoShape 28" descr="「復興航空」的圖片搜尋結果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54" name="Picture 30" descr="http://www.moneydj.com/z/sjn/jpg/GetNewsRptjpg.djjpg?a=11617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5" b="15887"/>
          <a:stretch/>
        </p:blipFill>
        <p:spPr bwMode="auto">
          <a:xfrm>
            <a:off x="4164689" y="4004073"/>
            <a:ext cx="2469584" cy="1419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cdn.feeyo.com/pic/20120208/20120208120350793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7" b="8729"/>
          <a:stretch/>
        </p:blipFill>
        <p:spPr bwMode="auto">
          <a:xfrm>
            <a:off x="6516216" y="4019131"/>
            <a:ext cx="2343376" cy="141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image.peoplenews.tw/news/b940f1b7-5808-430f-baf2-de2c103e2bde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51"/>
          <a:stretch/>
        </p:blipFill>
        <p:spPr bwMode="auto">
          <a:xfrm>
            <a:off x="2850888" y="5320675"/>
            <a:ext cx="2229383" cy="1379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crazymike.tw/upload/product/upload/editor/201511/editor_20151146113946_33699_0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372286"/>
            <a:ext cx="2367513" cy="1275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5575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代表航空：中華航空</a:t>
            </a:r>
            <a:endParaRPr lang="zh-TW" altLang="en-US" dirty="0"/>
          </a:p>
        </p:txBody>
      </p:sp>
      <p:pic>
        <p:nvPicPr>
          <p:cNvPr id="1026" name="Picture 2" descr="https://upload.wikimedia.org/wikipedia/zh/thumb/4/46/China_Airlines_logo.svg/200px-China_Airlines_logo.svg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51761"/>
            <a:ext cx="2088232" cy="38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hina-airlines.com/ch/interactive/plane/plane_0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0" t="29720" r="8963" b="4578"/>
          <a:stretch/>
        </p:blipFill>
        <p:spPr bwMode="auto">
          <a:xfrm>
            <a:off x="755576" y="1340768"/>
            <a:ext cx="3888432" cy="2468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arm2.static.flickr.com/1414/5105976317_0c1e262d97_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" t="3750" r="2237" b="7997"/>
          <a:stretch/>
        </p:blipFill>
        <p:spPr bwMode="auto">
          <a:xfrm>
            <a:off x="4648272" y="1339818"/>
            <a:ext cx="4023195" cy="2468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1.cna.com.tw/www/WebPhotos/800/20150612/260993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29917"/>
            <a:ext cx="3169655" cy="1671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dn.media.worldjournal.com/wp-content/uploads/2014/03/KMVB_bb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231" y="3816757"/>
            <a:ext cx="1607759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c2.staticflickr.com/8/7537/15941861112_2351675c14_b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1" t="15038" r="9744" b="4595"/>
          <a:stretch/>
        </p:blipFill>
        <p:spPr bwMode="auto">
          <a:xfrm>
            <a:off x="5532991" y="3816758"/>
            <a:ext cx="3138476" cy="2117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364088" y="11663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7030A0"/>
                </a:solidFill>
              </a:rPr>
              <a:t>China Airlines      CI</a:t>
            </a:r>
            <a:endParaRPr lang="zh-TW" altLang="en-US" sz="2400" dirty="0">
              <a:solidFill>
                <a:srgbClr val="7030A0"/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D950-6653-4B6A-9729-4F44E42253D1}" type="datetime1">
              <a:rPr lang="zh-TW" altLang="en-US" smtClean="0"/>
              <a:t>2016/1/15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DB3-9CDC-40D1-8740-80F947F2174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47552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十大安全：長榮航空</a:t>
            </a:r>
            <a:endParaRPr lang="zh-TW" altLang="en-US" dirty="0"/>
          </a:p>
        </p:txBody>
      </p:sp>
      <p:pic>
        <p:nvPicPr>
          <p:cNvPr id="2050" name="Picture 2" descr="https://upload.wikimedia.org/wikipedia/commons/c/cd/New_eva_logo_tcm27-387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20688"/>
            <a:ext cx="2262320" cy="48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ld.idv.tw/gallery/albums/userpics/10054/luke_20120708_BR219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9" r="7407" b="41635"/>
          <a:stretch/>
        </p:blipFill>
        <p:spPr bwMode="auto">
          <a:xfrm>
            <a:off x="611560" y="1334547"/>
            <a:ext cx="3769510" cy="1831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evaair.com/images/zhtw/_E5C3909_tcm27-3955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244"/>
          <a:stretch/>
        </p:blipFill>
        <p:spPr bwMode="auto">
          <a:xfrm>
            <a:off x="3491880" y="2789748"/>
            <a:ext cx="3287274" cy="1836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meethk.com/wp-content/uploads/2014/04/BR04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156" y="4236146"/>
            <a:ext cx="3240360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pic.pimg.tw/ciafbi0624/1379587543-24732839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3914"/>
            <a:ext cx="2896909" cy="2172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ld.idv.tw/gallery/albums/userpics/10054/luke_20120630_BR116_B1670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9122" r="1896" b="10452"/>
          <a:stretch/>
        </p:blipFill>
        <p:spPr bwMode="auto">
          <a:xfrm>
            <a:off x="467544" y="4293096"/>
            <a:ext cx="4283759" cy="2370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683568" y="3477113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6600"/>
                </a:solidFill>
              </a:rPr>
              <a:t>EVA Air      BR</a:t>
            </a:r>
            <a:endParaRPr lang="zh-TW" altLang="en-US" sz="2400" dirty="0">
              <a:solidFill>
                <a:srgbClr val="006600"/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BDF6-FDCD-4CC5-A082-8C229F32866D}" type="datetime1">
              <a:rPr lang="zh-TW" altLang="en-US" smtClean="0"/>
              <a:t>2016/1/15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DB3-9CDC-40D1-8740-80F947F2174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45265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http://cdn.feeyo.com/news/070721/070721014445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47" y="4581128"/>
            <a:ext cx="3132347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國內航線霸主：立榮航空</a:t>
            </a:r>
            <a:endParaRPr lang="zh-TW" altLang="en-US" dirty="0"/>
          </a:p>
        </p:txBody>
      </p:sp>
      <p:pic>
        <p:nvPicPr>
          <p:cNvPr id="3074" name="Picture 2" descr="https://upload.wikimedia.org/wikipedia/zh/0/09/UniAir2012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2700"/>
            <a:ext cx="158115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zh/1/10/UNI_Air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341" y="631826"/>
            <a:ext cx="1743075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9.blog.xuite.net/9/7/7/c/12043893/blog_91761/txt/52393880/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60459"/>
            <a:ext cx="3474672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ld.idv.tw/gallery/albums/userpics/10056/1008097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71253"/>
            <a:ext cx="3456384" cy="2294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cdn.feeyo.com/pic/20151020/20151020032913151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3"/>
          <a:stretch/>
        </p:blipFill>
        <p:spPr bwMode="auto">
          <a:xfrm>
            <a:off x="5442959" y="4630518"/>
            <a:ext cx="3073606" cy="2038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2.bp.blogspot.com/-fABTRgEVpwM/Vd7lctxlVbI/AAAAAAAABE4/vs3QaKRNi6I/s1600/101273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3356992"/>
            <a:ext cx="2493751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6088005" y="393305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6600"/>
                </a:solidFill>
              </a:rPr>
              <a:t>UNI Air      B7</a:t>
            </a:r>
            <a:endParaRPr lang="zh-TW" altLang="en-US" sz="2400" dirty="0">
              <a:solidFill>
                <a:srgbClr val="FF6600"/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A6F1-25BA-443F-BDD5-140AC293A635}" type="datetime1">
              <a:rPr lang="zh-TW" altLang="en-US" smtClean="0"/>
              <a:t>2016/1/15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DB3-9CDC-40D1-8740-80F947F2174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1939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華航國內航線：華信航空</a:t>
            </a:r>
            <a:endParaRPr lang="zh-TW" altLang="en-US" dirty="0"/>
          </a:p>
        </p:txBody>
      </p:sp>
      <p:pic>
        <p:nvPicPr>
          <p:cNvPr id="4100" name="Picture 4" descr="http://image2.wangchao.net.cn/baike/13297447069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637" y="0"/>
            <a:ext cx="2354363" cy="62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abah.tranews.com/images/Info/Y013451000001_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2686811" cy="2015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4" name="Picture 8" descr="http://www.airshop.com.tw/nexus/upload/1210/commodity/org/XX47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3479926" cy="2022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6" name="Picture 10" descr="http://vignette1.wikia.nocookie.net/zh.uncyclopedia/images/e/e4/529224296_2ed7979c56.jpg/revision/latest/scale-to-width-down/250?cb=201109200555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1548068" cy="2408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8" name="Picture 12" descr="http://oneb.mandarin-airlines.com/indexMarquee/img/aenews_151202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30019"/>
            <a:ext cx="3518548" cy="2343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10" name="Picture 14" descr="http://1.blog.xuite.net/1/8/5/3/17432504/blog_811409/txt/16091686/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573" y="4151291"/>
            <a:ext cx="2540168" cy="1700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文字方塊 10"/>
          <p:cNvSpPr txBox="1"/>
          <p:nvPr/>
        </p:nvSpPr>
        <p:spPr>
          <a:xfrm>
            <a:off x="6106908" y="3615407"/>
            <a:ext cx="3017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tx2">
                    <a:lumMod val="50000"/>
                  </a:schemeClr>
                </a:solidFill>
              </a:rPr>
              <a:t>Mandarin Airlines  AE</a:t>
            </a:r>
            <a:endParaRPr lang="zh-TW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7A1F-C141-40A5-8F2C-12373BEEB9D5}" type="datetime1">
              <a:rPr lang="zh-TW" altLang="en-US" smtClean="0"/>
              <a:t>2016/1/15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DB3-9CDC-40D1-8740-80F947F2174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91010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570384"/>
            <a:ext cx="7772400" cy="914400"/>
          </a:xfrm>
        </p:spPr>
        <p:txBody>
          <a:bodyPr/>
          <a:lstStyle/>
          <a:p>
            <a:r>
              <a:rPr lang="zh-TW" altLang="en-US" dirty="0" smtClean="0"/>
              <a:t>紫色一條龍：復興航空</a:t>
            </a:r>
            <a:endParaRPr lang="zh-TW" altLang="en-US" dirty="0"/>
          </a:p>
        </p:txBody>
      </p:sp>
      <p:pic>
        <p:nvPicPr>
          <p:cNvPr id="5122" name="Picture 2" descr="http://www.shunyitravel.com.tw/eWeb_shunyitravel/IMGDB/000260/00004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324036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http://www.moneydj.com/z/sjn/jpg/GetNewsRptjpg.djjpg?a=11617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8"/>
          <a:stretch/>
        </p:blipFill>
        <p:spPr bwMode="auto">
          <a:xfrm>
            <a:off x="5940152" y="1251803"/>
            <a:ext cx="2952328" cy="2102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6" descr="https://upload.wikimedia.org/wikipedia/commons/2/24/TransAsia_Airways_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0"/>
            <a:ext cx="2190750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trend-newlife.com/wp-content/uploads/2014/02/%E5%BE%A9%E8%88%88%E8%88%AA%E7%A9%BAATR72-600%E6%96%B0%E6%A9%9F%E4%BB%8A%E6%97%A9%E6%96%BC%E6%9D%BE%E5%B1%B1%E6%A9%9F%E5%A0%B4%E9%A6%96%E8%88%AA%EF%BC%88%E8%B5%B7%E9%A3%9B%E5%AF%A6%E6%B3%81%E9%9D%9E%E5%90%88%E6%88%90%EF%BC%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792" y="4151740"/>
            <a:ext cx="3387230" cy="2257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30" name="Picture 10" descr="http://pic.pimg.tw/mspeterhu/1354383908-1669669858_l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8"/>
          <a:stretch/>
        </p:blipFill>
        <p:spPr bwMode="auto">
          <a:xfrm>
            <a:off x="683568" y="4222418"/>
            <a:ext cx="3219660" cy="2116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32" name="Picture 12" descr="http://i45.photobucket.com/albums/f78/hch1990/22805-KM-01_zps665e7fa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3" b="17298"/>
          <a:stretch/>
        </p:blipFill>
        <p:spPr bwMode="auto">
          <a:xfrm>
            <a:off x="3059832" y="2996952"/>
            <a:ext cx="3600400" cy="1578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3619832" y="97780"/>
            <a:ext cx="3017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7030A0"/>
                </a:solidFill>
              </a:rPr>
              <a:t>Trans Asia Airlines  GE</a:t>
            </a:r>
            <a:endParaRPr lang="zh-TW" altLang="en-US" sz="2400" dirty="0">
              <a:solidFill>
                <a:srgbClr val="7030A0"/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70C7-52E8-4E0C-8453-DE9E26EFEE56}" type="datetime1">
              <a:rPr lang="zh-TW" altLang="en-US" smtClean="0"/>
              <a:t>2016/1/15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DB3-9CDC-40D1-8740-80F947F2174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36057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肥胖</a:t>
            </a:r>
            <a:r>
              <a:rPr lang="zh-TW" altLang="en-US" dirty="0" smtClean="0"/>
              <a:t>代表：遠東航空</a:t>
            </a:r>
            <a:endParaRPr lang="zh-TW" altLang="en-US" dirty="0"/>
          </a:p>
        </p:txBody>
      </p:sp>
      <p:pic>
        <p:nvPicPr>
          <p:cNvPr id="6146" name="Picture 2" descr="https://upload.wikimedia.org/wikipedia/commons/e/e6/Far_Eastern_Air_Transport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031" y="-5913"/>
            <a:ext cx="2381250" cy="1133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062447" y="1127563"/>
            <a:ext cx="4081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Far Eastern Air Transport   FE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6148" name="Picture 4" descr="http://www.fat.com.tw/Fckeditor/editor/filemanager/connectors/upload/DSC050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89228"/>
            <a:ext cx="3121207" cy="2070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age.wangchao.net.cn/baike/12627739736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301" y="1548325"/>
            <a:ext cx="3603640" cy="2111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gapi.nownews.com/?w=800&amp;q=80&amp;src=http%3A%2F%2Fs.nownews.com%2Ff5%2F7d%2Ff57d6625598a95479dcf1df2e10905c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57617"/>
            <a:ext cx="3466098" cy="2473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farm2.static.flickr.com/1326/1462713415_e3abd3c94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6" r="14926"/>
          <a:stretch/>
        </p:blipFill>
        <p:spPr bwMode="auto">
          <a:xfrm>
            <a:off x="5436095" y="4437112"/>
            <a:ext cx="3526913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3.bp.blogspot.com/-2JxE1uhT3Oo/TuJAcWb5IiI/AAAAAAAAEHw/3KcA5DSzh74/s1600/B-2601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3065582" cy="1558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8156-6391-437A-9BED-043BAC2D825E}" type="datetime1">
              <a:rPr lang="zh-TW" altLang="en-US" smtClean="0"/>
              <a:t>2016/1/15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DB3-9CDC-40D1-8740-80F947F2174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23896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第一家</a:t>
            </a:r>
            <a:r>
              <a:rPr lang="en-US" altLang="zh-TW" dirty="0"/>
              <a:t>LCC</a:t>
            </a:r>
            <a:r>
              <a:rPr lang="zh-TW" altLang="en-US" dirty="0" smtClean="0"/>
              <a:t>：台灣虎航</a:t>
            </a:r>
            <a:endParaRPr lang="zh-TW" altLang="en-US" dirty="0"/>
          </a:p>
        </p:txBody>
      </p:sp>
      <p:pic>
        <p:nvPicPr>
          <p:cNvPr id="7170" name="Picture 2" descr="https://upload.wikimedia.org/wikipedia/commons/thumb/c/cf/Tigerair.svg/115px-Tigerair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65618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nmstorage.nextmag.com.tw/photo/2015/02/12/20150212BUS05-01_1423703913902_158283_ver1.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5"/>
            <a:ext cx="3672408" cy="2226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v1c.im.tv/beta/2014/08/ART1408211700-90164-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60603"/>
            <a:ext cx="3793604" cy="2130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p1-news.hfcdn.com/p1-news/NDQ0NTI1bmV3cw,,/96e52afa2e4598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89040"/>
            <a:ext cx="5374904" cy="2727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6388635" y="4830816"/>
            <a:ext cx="265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FF00"/>
                </a:solidFill>
              </a:rPr>
              <a:t>Tiger Air Taiwan   IT</a:t>
            </a:r>
            <a:endParaRPr lang="zh-TW" altLang="en-US" sz="2400" dirty="0">
              <a:solidFill>
                <a:srgbClr val="FFFF00"/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3925-DDD3-458F-AEAB-39325B458628}" type="datetime1">
              <a:rPr lang="zh-TW" altLang="en-US" smtClean="0"/>
              <a:t>2016/1/15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DB3-9CDC-40D1-8740-80F947F2174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81569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4V</a:t>
            </a:r>
            <a:r>
              <a:rPr lang="zh-TW" altLang="en-US" dirty="0" smtClean="0"/>
              <a:t>：威航</a:t>
            </a:r>
            <a:endParaRPr lang="zh-TW" altLang="en-US" dirty="0"/>
          </a:p>
        </p:txBody>
      </p:sp>
      <p:pic>
        <p:nvPicPr>
          <p:cNvPr id="8194" name="Picture 2" descr="http://lxfm-file.malmam.com/sie/c2l6ZT1tYXh3ODAwJnVybD1odHRwJTNBJTJGJTJGbHhmbS1zLm1hbG1hbS5jb20lMkZ1cGxvYWRzJTJGaW1hZ2UlMkYxNDEyMTclMkYyNzYxNzk4XzExNTQ2MzZfMWY2ZjRhZGFmNl9vLmpwZw--/im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2" b="26517"/>
          <a:stretch/>
        </p:blipFill>
        <p:spPr bwMode="auto">
          <a:xfrm>
            <a:off x="6444208" y="62582"/>
            <a:ext cx="2648654" cy="877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787469" y="965287"/>
            <a:ext cx="265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70C0"/>
                </a:solidFill>
              </a:rPr>
              <a:t>V</a:t>
            </a:r>
            <a:r>
              <a:rPr lang="zh-TW" altLang="en-US" sz="2400" dirty="0" smtClean="0">
                <a:solidFill>
                  <a:srgbClr val="0070C0"/>
                </a:solidFill>
              </a:rPr>
              <a:t> </a:t>
            </a:r>
            <a:r>
              <a:rPr lang="en-US" altLang="zh-TW" sz="2400" dirty="0" smtClean="0">
                <a:solidFill>
                  <a:srgbClr val="0070C0"/>
                </a:solidFill>
              </a:rPr>
              <a:t>AIR</a:t>
            </a:r>
            <a:r>
              <a:rPr lang="zh-TW" altLang="en-US" sz="2400" dirty="0" smtClean="0">
                <a:solidFill>
                  <a:srgbClr val="0070C0"/>
                </a:solidFill>
              </a:rPr>
              <a:t>      </a:t>
            </a:r>
            <a:r>
              <a:rPr lang="en-US" altLang="zh-TW" sz="2400" dirty="0" smtClean="0">
                <a:solidFill>
                  <a:srgbClr val="0070C0"/>
                </a:solidFill>
              </a:rPr>
              <a:t>ZV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pic>
        <p:nvPicPr>
          <p:cNvPr id="8196" name="Picture 4" descr="http://www.funtime.com.tw/blog/wp-content/uploads/2015/11/118846_me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58085"/>
            <a:ext cx="2880320" cy="2070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mage.yipee.cc/index/2015/07/11051765_623027351131615_5017623033920974871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78" y="4293096"/>
            <a:ext cx="3120022" cy="2345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2.blog.xuite.net/2/3/0/b/12602185/blog_567150/txt/250048331/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246" y="1108401"/>
            <a:ext cx="2959885" cy="2219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pic.pimg.tw/bangkokgoplay/1422438555-4076064850_n.jpg?v=142243855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41" y="4797152"/>
            <a:ext cx="3048273" cy="1707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c2.staticflickr.com/6/5447/17579706880_9757bbb851_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5999"/>
            <a:ext cx="4256148" cy="2834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FDB3-9CDC-40D1-8740-80F947F21746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4648-2358-4AD6-A7F3-9E3E39A2E286}" type="datetime1">
              <a:rPr lang="zh-TW" altLang="en-US" smtClean="0"/>
              <a:t>2016/1/15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61873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地鐵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地鐵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鐵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262</TotalTime>
  <Words>106</Words>
  <Application>Microsoft Office PowerPoint</Application>
  <PresentationFormat>如螢幕大小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地鐵</vt:lpstr>
      <vt:lpstr>國內航空公司</vt:lpstr>
      <vt:lpstr>代表航空：中華航空</vt:lpstr>
      <vt:lpstr>十大安全：長榮航空</vt:lpstr>
      <vt:lpstr>國內航線霸主：立榮航空</vt:lpstr>
      <vt:lpstr>華航國內航線：華信航空</vt:lpstr>
      <vt:lpstr>紫色一條龍：復興航空</vt:lpstr>
      <vt:lpstr>肥胖代表：遠東航空</vt:lpstr>
      <vt:lpstr>第一家LCC：台灣虎航</vt:lpstr>
      <vt:lpstr>4V：威航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國內航空公司</dc:title>
  <dc:creator>user</dc:creator>
  <cp:lastModifiedBy>user</cp:lastModifiedBy>
  <cp:revision>15</cp:revision>
  <dcterms:created xsi:type="dcterms:W3CDTF">2016-01-12T09:04:01Z</dcterms:created>
  <dcterms:modified xsi:type="dcterms:W3CDTF">2016-01-15T05:09:22Z</dcterms:modified>
</cp:coreProperties>
</file>