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F5DFB-8982-45FE-8FCE-452D80CB6D82}" type="datetimeFigureOut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3F67A-7432-4C3A-8D24-2AA04F377AA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37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266-6471-40D2-AA52-924F4DEC1A29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125A-16DD-4555-B21C-E961946193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FC1E-AC2C-4F74-811D-C40F8A764A9B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125A-16DD-4555-B21C-E961946193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7DB3B-FA77-446E-881B-E0778A36110F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125A-16DD-4555-B21C-E961946193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BAA3-216C-49FA-AAC2-30E517EA87D6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125A-16DD-4555-B21C-E961946193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4C182-10EA-4444-9BF3-B687B289C27C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125A-16DD-4555-B21C-E961946193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62B54-066D-4A9B-AB0F-013676956ADE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125A-16DD-4555-B21C-E961946193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0CE8-658F-4B3D-9A96-20879E9100D7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125A-16DD-4555-B21C-E961946193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DF07-9D50-4F32-BF73-BD5EE07BCD51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125A-16DD-4555-B21C-E961946193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69ED-3AD7-4A2D-B5BA-3B4F6026FDED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125A-16DD-4555-B21C-E961946193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9CE94-332A-4B36-B022-A311E44D952A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125A-16DD-4555-B21C-E961946193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74643-C661-466D-B445-827F8648F207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74125A-16DD-4555-B21C-E9619461934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DBAC65-1FE0-48E2-BBFE-FC8D06B7BDBA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74125A-16DD-4555-B21C-E9619461934F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jpeg"/><Relationship Id="rId21" Type="http://schemas.openxmlformats.org/officeDocument/2006/relationships/image" Target="../media/image21.jpe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eg"/><Relationship Id="rId16" Type="http://schemas.openxmlformats.org/officeDocument/2006/relationships/image" Target="../media/image16.png"/><Relationship Id="rId20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jpeg"/><Relationship Id="rId4" Type="http://schemas.openxmlformats.org/officeDocument/2006/relationships/image" Target="../media/image4.gif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城市代碼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課程：旅遊實務</a:t>
            </a:r>
            <a:endParaRPr lang="en-US" altLang="zh-TW" dirty="0" smtClean="0"/>
          </a:p>
          <a:p>
            <a:r>
              <a:rPr lang="zh-TW" altLang="en-US" dirty="0"/>
              <a:t>授課</a:t>
            </a:r>
            <a:r>
              <a:rPr lang="zh-TW" altLang="en-US" dirty="0" smtClean="0"/>
              <a:t>教師：孫效文</a:t>
            </a:r>
            <a:endParaRPr lang="zh-TW" altLang="en-US" dirty="0"/>
          </a:p>
        </p:txBody>
      </p:sp>
      <p:pic>
        <p:nvPicPr>
          <p:cNvPr id="4098" name="Picture 2" descr="「國旗」的圖片搜尋結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56605"/>
            <a:ext cx="1350150" cy="9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「國旗」的圖片搜尋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59597"/>
            <a:ext cx="1386821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「國旗」的圖片搜尋結果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971" y="2195701"/>
            <a:ext cx="1386821" cy="1036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「國旗」的圖片搜尋結果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389" y="620688"/>
            <a:ext cx="1491827" cy="1044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「國旗」的圖片搜尋結果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9" t="4604" r="11184" b="4912"/>
          <a:stretch/>
        </p:blipFill>
        <p:spPr bwMode="auto">
          <a:xfrm>
            <a:off x="2006381" y="3232383"/>
            <a:ext cx="1386821" cy="102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2" descr="圖片搜尋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" name="AutoShape 14" descr="圖片搜尋結果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4112" name="Picture 16" descr="Flag of Cambodia.sv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664968"/>
            <a:ext cx="1578850" cy="101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18" descr="https://upload.wikimedia.org/wikipedia/commons/thumb/b/ba/Flag_of_Germany.svg/1000px-Flag_of_Germany.svg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4116" name="Picture 20" descr="https://upload.wikimedia.org/wikipedia/commons/thumb/b/ba/Flag_of_Germany.svg/1000px-Flag_of_Germany.sv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642" y="1176821"/>
            <a:ext cx="1655632" cy="993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22" descr="圖片搜尋結果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4120" name="Picture 24" descr="Flag of Thailand.sv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93" y="3232384"/>
            <a:ext cx="1538891" cy="102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2" name="Picture 26" descr="https://upload.wikimedia.org/wikipedia/commons/thumb/9/9e/Flag_of_Japan.svg/900px-Flag_of_Japan.svg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202" y="2675432"/>
            <a:ext cx="1565009" cy="1043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4" name="Picture 28" descr="「義大利」的圖片搜尋結果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650" y="4258311"/>
            <a:ext cx="1584176" cy="1055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6" name="Picture 30" descr="「印度」的圖片搜尋結果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302" y="4258311"/>
            <a:ext cx="1583186" cy="1055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8" name="Picture 32" descr="Flag of the United Arab Emirates.sv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047" y="272995"/>
            <a:ext cx="1817041" cy="908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34" descr="圖片搜尋結果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4132" name="Picture 36" descr="Flag of Singapore.sv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70" y="5299993"/>
            <a:ext cx="1537920" cy="102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4" name="Picture 38" descr="Flag of Switzerland.sv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488" y="3716039"/>
            <a:ext cx="1153121" cy="1153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6" name="Picture 40" descr="Flag of Greece.sv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77762"/>
            <a:ext cx="1655632" cy="110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0" name="Picture 44" descr="Flag of Palau.sv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490" y="5589240"/>
            <a:ext cx="1767605" cy="1104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2" name="Picture 46" descr="「丹麥」的圖片搜尋結果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895" y="5295767"/>
            <a:ext cx="1362051" cy="1029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4" name="Picture 48" descr="「阿根廷」的圖片搜尋結果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048" y="4869160"/>
            <a:ext cx="1656184" cy="1087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6" name="Picture 50" descr="「巴拿馬」的圖片搜尋結果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436081"/>
            <a:ext cx="1700764" cy="1136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48" name="Picture 52" descr="「加拿大」的圖片搜尋結果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232" y="4302239"/>
            <a:ext cx="1700764" cy="1133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50" name="Picture 54" descr="「西班牙」的圖片搜尋結果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508" y="1176821"/>
            <a:ext cx="1690915" cy="1127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日期版面配置區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D43C9-FB83-4FD2-A93D-4CA7F7764652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125A-16DD-4555-B21C-E9619461934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3333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THE END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altLang="zh-TW" dirty="0" smtClean="0"/>
              <a:t>Thanks for your attention!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EEE64-8915-4B74-9653-18F790B6B890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125A-16DD-4555-B21C-E9619461934F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36135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代碼原則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 取城市名稱的子音：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 取城市名稱前三碼：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 加拿大特殊方式：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5" name="圓角矩形 4"/>
          <p:cNvSpPr/>
          <p:nvPr/>
        </p:nvSpPr>
        <p:spPr>
          <a:xfrm>
            <a:off x="4139952" y="1916832"/>
            <a:ext cx="3240360" cy="504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亞洲、美洲、澳洲常用</a:t>
            </a:r>
            <a:endParaRPr lang="zh-TW" altLang="en-US" b="1" dirty="0"/>
          </a:p>
        </p:txBody>
      </p:sp>
      <p:sp>
        <p:nvSpPr>
          <p:cNvPr id="7" name="圓角矩形 6"/>
          <p:cNvSpPr/>
          <p:nvPr/>
        </p:nvSpPr>
        <p:spPr>
          <a:xfrm>
            <a:off x="4146465" y="3356992"/>
            <a:ext cx="3240360" cy="504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歐洲常用</a:t>
            </a:r>
            <a:endParaRPr lang="zh-TW" altLang="en-US" b="1" dirty="0"/>
          </a:p>
        </p:txBody>
      </p:sp>
      <p:sp>
        <p:nvSpPr>
          <p:cNvPr id="8" name="圓角矩形 7"/>
          <p:cNvSpPr/>
          <p:nvPr/>
        </p:nvSpPr>
        <p:spPr>
          <a:xfrm>
            <a:off x="3923928" y="4797152"/>
            <a:ext cx="3240360" cy="50405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/>
              <a:t>城市代碼前面加</a:t>
            </a:r>
            <a:r>
              <a:rPr lang="en-US" altLang="zh-TW" b="1" dirty="0" smtClean="0"/>
              <a:t>Y</a:t>
            </a:r>
            <a:endParaRPr lang="zh-TW" altLang="en-US" b="1" dirty="0"/>
          </a:p>
        </p:txBody>
      </p:sp>
      <p:sp>
        <p:nvSpPr>
          <p:cNvPr id="9" name="圓角化對角線角落矩形 8"/>
          <p:cNvSpPr/>
          <p:nvPr/>
        </p:nvSpPr>
        <p:spPr>
          <a:xfrm>
            <a:off x="3299226" y="2634211"/>
            <a:ext cx="1200766" cy="504056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JKT</a:t>
            </a:r>
            <a:endParaRPr lang="zh-TW" altLang="en-US" dirty="0"/>
          </a:p>
        </p:txBody>
      </p:sp>
      <p:sp>
        <p:nvSpPr>
          <p:cNvPr id="10" name="五邊形 9"/>
          <p:cNvSpPr/>
          <p:nvPr/>
        </p:nvSpPr>
        <p:spPr>
          <a:xfrm>
            <a:off x="971600" y="2634211"/>
            <a:ext cx="2304256" cy="504056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/>
              <a:t>雅加達 </a:t>
            </a:r>
            <a:r>
              <a:rPr lang="en-US" altLang="zh-TW" sz="2000" u="sng" dirty="0" smtClean="0"/>
              <a:t>J</a:t>
            </a:r>
            <a:r>
              <a:rPr lang="en-US" altLang="zh-TW" sz="2000" dirty="0" smtClean="0"/>
              <a:t>A</a:t>
            </a:r>
            <a:r>
              <a:rPr lang="en-US" altLang="zh-TW" sz="2000" u="sng" dirty="0" smtClean="0"/>
              <a:t>K</a:t>
            </a:r>
            <a:r>
              <a:rPr lang="en-US" altLang="zh-TW" sz="2000" dirty="0" smtClean="0"/>
              <a:t>AR</a:t>
            </a:r>
            <a:r>
              <a:rPr lang="en-US" altLang="zh-TW" sz="2000" u="sng" dirty="0" smtClean="0"/>
              <a:t>T</a:t>
            </a:r>
            <a:r>
              <a:rPr lang="en-US" altLang="zh-TW" sz="2000" dirty="0" smtClean="0"/>
              <a:t>A</a:t>
            </a:r>
            <a:endParaRPr lang="zh-TW" altLang="en-US" sz="2000" dirty="0" smtClean="0"/>
          </a:p>
        </p:txBody>
      </p:sp>
      <p:sp>
        <p:nvSpPr>
          <p:cNvPr id="13" name="圓角化對角線角落矩形 12"/>
          <p:cNvSpPr/>
          <p:nvPr/>
        </p:nvSpPr>
        <p:spPr>
          <a:xfrm>
            <a:off x="7308304" y="2634211"/>
            <a:ext cx="1200766" cy="504056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HNL</a:t>
            </a:r>
            <a:endParaRPr lang="zh-TW" altLang="en-US" dirty="0"/>
          </a:p>
        </p:txBody>
      </p:sp>
      <p:sp>
        <p:nvSpPr>
          <p:cNvPr id="14" name="五邊形 13"/>
          <p:cNvSpPr/>
          <p:nvPr/>
        </p:nvSpPr>
        <p:spPr>
          <a:xfrm>
            <a:off x="4716016" y="2634211"/>
            <a:ext cx="2592288" cy="504056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/>
              <a:t>檀香山</a:t>
            </a:r>
            <a:r>
              <a:rPr lang="en-US" altLang="zh-TW" sz="2000" u="sng" dirty="0" smtClean="0"/>
              <a:t>H</a:t>
            </a:r>
            <a:r>
              <a:rPr lang="en-US" altLang="zh-TW" sz="2000" dirty="0" smtClean="0"/>
              <a:t>O</a:t>
            </a:r>
            <a:r>
              <a:rPr lang="en-US" altLang="zh-TW" sz="2000" u="sng" dirty="0" smtClean="0"/>
              <a:t>N</a:t>
            </a:r>
            <a:r>
              <a:rPr lang="en-US" altLang="zh-TW" sz="2000" dirty="0" smtClean="0"/>
              <a:t>O</a:t>
            </a:r>
            <a:r>
              <a:rPr lang="en-US" altLang="zh-TW" sz="2000" u="sng" dirty="0" smtClean="0"/>
              <a:t>L</a:t>
            </a:r>
            <a:r>
              <a:rPr lang="en-US" altLang="zh-TW" sz="2000" dirty="0" smtClean="0"/>
              <a:t>ULU</a:t>
            </a:r>
            <a:endParaRPr lang="zh-TW" altLang="en-US" sz="2000" dirty="0" smtClean="0"/>
          </a:p>
        </p:txBody>
      </p:sp>
      <p:sp>
        <p:nvSpPr>
          <p:cNvPr id="16" name="圓角化對角線角落矩形 15"/>
          <p:cNvSpPr/>
          <p:nvPr/>
        </p:nvSpPr>
        <p:spPr>
          <a:xfrm>
            <a:off x="3285584" y="4077072"/>
            <a:ext cx="1200766" cy="504056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PAR</a:t>
            </a:r>
            <a:endParaRPr lang="zh-TW" altLang="en-US" dirty="0"/>
          </a:p>
        </p:txBody>
      </p:sp>
      <p:sp>
        <p:nvSpPr>
          <p:cNvPr id="17" name="五邊形 16"/>
          <p:cNvSpPr/>
          <p:nvPr/>
        </p:nvSpPr>
        <p:spPr>
          <a:xfrm>
            <a:off x="957958" y="4077072"/>
            <a:ext cx="2304256" cy="504056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/>
              <a:t>巴黎 </a:t>
            </a:r>
            <a:r>
              <a:rPr lang="en-US" altLang="zh-TW" sz="2000" u="sng" dirty="0" smtClean="0"/>
              <a:t>PAR</a:t>
            </a:r>
            <a:r>
              <a:rPr lang="en-US" altLang="zh-TW" sz="2000" dirty="0" smtClean="0"/>
              <a:t>IS</a:t>
            </a:r>
            <a:endParaRPr lang="zh-TW" altLang="en-US" sz="2000" dirty="0" smtClean="0"/>
          </a:p>
        </p:txBody>
      </p:sp>
      <p:sp>
        <p:nvSpPr>
          <p:cNvPr id="19" name="圓角化對角線角落矩形 18"/>
          <p:cNvSpPr/>
          <p:nvPr/>
        </p:nvSpPr>
        <p:spPr>
          <a:xfrm>
            <a:off x="7078522" y="4077072"/>
            <a:ext cx="1200766" cy="504056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VIE</a:t>
            </a:r>
            <a:endParaRPr lang="zh-TW" altLang="en-US" dirty="0"/>
          </a:p>
        </p:txBody>
      </p:sp>
      <p:sp>
        <p:nvSpPr>
          <p:cNvPr id="20" name="五邊形 19"/>
          <p:cNvSpPr/>
          <p:nvPr/>
        </p:nvSpPr>
        <p:spPr>
          <a:xfrm>
            <a:off x="4750896" y="4077072"/>
            <a:ext cx="2304256" cy="504056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/>
              <a:t>維也納 </a:t>
            </a:r>
            <a:r>
              <a:rPr lang="en-US" altLang="zh-TW" sz="2000" u="sng" dirty="0" smtClean="0"/>
              <a:t>VIE</a:t>
            </a:r>
            <a:r>
              <a:rPr lang="en-US" altLang="zh-TW" sz="2000" dirty="0" smtClean="0"/>
              <a:t>NNA</a:t>
            </a:r>
            <a:endParaRPr lang="zh-TW" altLang="en-US" sz="2000" dirty="0" smtClean="0"/>
          </a:p>
        </p:txBody>
      </p:sp>
      <p:sp>
        <p:nvSpPr>
          <p:cNvPr id="22" name="圓角化對角線角落矩形 21"/>
          <p:cNvSpPr/>
          <p:nvPr/>
        </p:nvSpPr>
        <p:spPr>
          <a:xfrm>
            <a:off x="3707904" y="5589240"/>
            <a:ext cx="1200766" cy="504056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YVR</a:t>
            </a:r>
            <a:endParaRPr lang="zh-TW" altLang="en-US" dirty="0"/>
          </a:p>
        </p:txBody>
      </p:sp>
      <p:sp>
        <p:nvSpPr>
          <p:cNvPr id="23" name="五邊形 22"/>
          <p:cNvSpPr/>
          <p:nvPr/>
        </p:nvSpPr>
        <p:spPr>
          <a:xfrm>
            <a:off x="957958" y="5589240"/>
            <a:ext cx="2749946" cy="504056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/>
              <a:t>溫哥華 </a:t>
            </a:r>
            <a:r>
              <a:rPr lang="en-US" altLang="zh-TW" sz="2000" u="sng" dirty="0" smtClean="0"/>
              <a:t>V</a:t>
            </a:r>
            <a:r>
              <a:rPr lang="en-US" altLang="zh-TW" sz="2000" dirty="0" smtClean="0"/>
              <a:t>ANCOUVE</a:t>
            </a:r>
            <a:r>
              <a:rPr lang="en-US" altLang="zh-TW" sz="2000" u="sng" dirty="0" smtClean="0"/>
              <a:t>R</a:t>
            </a:r>
            <a:endParaRPr lang="zh-TW" altLang="en-US" sz="2000" u="sng" dirty="0" smtClean="0"/>
          </a:p>
        </p:txBody>
      </p:sp>
      <p:sp>
        <p:nvSpPr>
          <p:cNvPr id="25" name="圓角化對角線角落矩形 24"/>
          <p:cNvSpPr/>
          <p:nvPr/>
        </p:nvSpPr>
        <p:spPr>
          <a:xfrm>
            <a:off x="7597386" y="5588990"/>
            <a:ext cx="1200766" cy="504056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YTO</a:t>
            </a:r>
            <a:endParaRPr lang="zh-TW" altLang="en-US" dirty="0"/>
          </a:p>
        </p:txBody>
      </p:sp>
      <p:sp>
        <p:nvSpPr>
          <p:cNvPr id="26" name="五邊形 25"/>
          <p:cNvSpPr/>
          <p:nvPr/>
        </p:nvSpPr>
        <p:spPr>
          <a:xfrm>
            <a:off x="5148064" y="5589240"/>
            <a:ext cx="2448272" cy="504056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dirty="0" smtClean="0"/>
              <a:t>多倫多 </a:t>
            </a:r>
            <a:r>
              <a:rPr lang="en-US" altLang="zh-TW" sz="2000" u="sng" dirty="0" smtClean="0"/>
              <a:t>T</a:t>
            </a:r>
            <a:r>
              <a:rPr lang="en-US" altLang="zh-TW" sz="2000" dirty="0" smtClean="0"/>
              <a:t>ORONT</a:t>
            </a:r>
            <a:r>
              <a:rPr lang="en-US" altLang="zh-TW" sz="2000" u="sng" dirty="0" smtClean="0"/>
              <a:t>O</a:t>
            </a:r>
            <a:endParaRPr lang="zh-TW" altLang="en-US" sz="2000" u="sng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82E09-B045-472D-85A4-1A2C7C1672B7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125A-16DD-4555-B21C-E9619461934F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54646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6" grpId="0" animBg="1"/>
      <p:bldP spid="17" grpId="0" animBg="1"/>
      <p:bldP spid="19" grpId="0" animBg="1"/>
      <p:bldP spid="20" grpId="0" animBg="1"/>
      <p:bldP spid="22" grpId="0" animBg="1"/>
      <p:bldP spid="23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東亞</a:t>
            </a:r>
            <a:endParaRPr lang="zh-TW" altLang="en-US" dirty="0"/>
          </a:p>
        </p:txBody>
      </p:sp>
      <p:pic>
        <p:nvPicPr>
          <p:cNvPr id="4" name="圖片 3" descr="http://i296.photobucket.com/albums/mm182/dragoonfk1/0e8335ed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5"/>
          <a:stretch/>
        </p:blipFill>
        <p:spPr bwMode="auto">
          <a:xfrm>
            <a:off x="2267744" y="2060848"/>
            <a:ext cx="4680520" cy="37444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乘號 4"/>
          <p:cNvSpPr/>
          <p:nvPr/>
        </p:nvSpPr>
        <p:spPr>
          <a:xfrm>
            <a:off x="2591780" y="2540352"/>
            <a:ext cx="216024" cy="144016"/>
          </a:xfrm>
          <a:prstGeom prst="mathMultiply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乘號 5"/>
          <p:cNvSpPr/>
          <p:nvPr/>
        </p:nvSpPr>
        <p:spPr>
          <a:xfrm>
            <a:off x="4283968" y="3140968"/>
            <a:ext cx="216024" cy="144016"/>
          </a:xfrm>
          <a:prstGeom prst="mathMultiply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乘號 6"/>
          <p:cNvSpPr/>
          <p:nvPr/>
        </p:nvSpPr>
        <p:spPr>
          <a:xfrm>
            <a:off x="4492252" y="3284984"/>
            <a:ext cx="216024" cy="144016"/>
          </a:xfrm>
          <a:prstGeom prst="mathMultiply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乘號 7"/>
          <p:cNvSpPr/>
          <p:nvPr/>
        </p:nvSpPr>
        <p:spPr>
          <a:xfrm>
            <a:off x="5580112" y="3323178"/>
            <a:ext cx="216024" cy="144016"/>
          </a:xfrm>
          <a:prstGeom prst="mathMultiply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乘號 8"/>
          <p:cNvSpPr/>
          <p:nvPr/>
        </p:nvSpPr>
        <p:spPr>
          <a:xfrm>
            <a:off x="3059832" y="5085184"/>
            <a:ext cx="216024" cy="144016"/>
          </a:xfrm>
          <a:prstGeom prst="mathMultiply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乘號 9"/>
          <p:cNvSpPr/>
          <p:nvPr/>
        </p:nvSpPr>
        <p:spPr>
          <a:xfrm>
            <a:off x="3167844" y="5301208"/>
            <a:ext cx="216024" cy="144016"/>
          </a:xfrm>
          <a:prstGeom prst="mathMultiply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乘號 10"/>
          <p:cNvSpPr/>
          <p:nvPr/>
        </p:nvSpPr>
        <p:spPr>
          <a:xfrm>
            <a:off x="2960204" y="5373216"/>
            <a:ext cx="216024" cy="144016"/>
          </a:xfrm>
          <a:prstGeom prst="mathMultiply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乘號 11"/>
          <p:cNvSpPr/>
          <p:nvPr/>
        </p:nvSpPr>
        <p:spPr>
          <a:xfrm>
            <a:off x="4069932" y="4910175"/>
            <a:ext cx="216024" cy="144016"/>
          </a:xfrm>
          <a:prstGeom prst="mathMultiply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乘號 12"/>
          <p:cNvSpPr/>
          <p:nvPr/>
        </p:nvSpPr>
        <p:spPr>
          <a:xfrm>
            <a:off x="4031021" y="5229200"/>
            <a:ext cx="216024" cy="144016"/>
          </a:xfrm>
          <a:prstGeom prst="mathMultiply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乘號 13"/>
          <p:cNvSpPr/>
          <p:nvPr/>
        </p:nvSpPr>
        <p:spPr>
          <a:xfrm>
            <a:off x="4932040" y="4653136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乘號 14"/>
          <p:cNvSpPr/>
          <p:nvPr/>
        </p:nvSpPr>
        <p:spPr>
          <a:xfrm>
            <a:off x="6084168" y="3179162"/>
            <a:ext cx="216024" cy="144016"/>
          </a:xfrm>
          <a:prstGeom prst="mathMultiply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乘號 15"/>
          <p:cNvSpPr/>
          <p:nvPr/>
        </p:nvSpPr>
        <p:spPr>
          <a:xfrm>
            <a:off x="5796136" y="3285933"/>
            <a:ext cx="216024" cy="144016"/>
          </a:xfrm>
          <a:prstGeom prst="mathMultiply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乘號 16"/>
          <p:cNvSpPr/>
          <p:nvPr/>
        </p:nvSpPr>
        <p:spPr>
          <a:xfrm>
            <a:off x="3635896" y="4005064"/>
            <a:ext cx="216024" cy="144016"/>
          </a:xfrm>
          <a:prstGeom prst="mathMultiply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圓角矩形圖說文字 17"/>
          <p:cNvSpPr/>
          <p:nvPr/>
        </p:nvSpPr>
        <p:spPr>
          <a:xfrm>
            <a:off x="107504" y="1916832"/>
            <a:ext cx="1944216" cy="504056"/>
          </a:xfrm>
          <a:prstGeom prst="wedgeRoundRectCallout">
            <a:avLst>
              <a:gd name="adj1" fmla="val 79735"/>
              <a:gd name="adj2" fmla="val 87588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北京 </a:t>
            </a:r>
            <a:r>
              <a:rPr lang="en-US" altLang="zh-TW" dirty="0" smtClean="0"/>
              <a:t>Beijing, BJS</a:t>
            </a:r>
            <a:endParaRPr lang="zh-TW" altLang="en-US" dirty="0"/>
          </a:p>
        </p:txBody>
      </p:sp>
      <p:sp>
        <p:nvSpPr>
          <p:cNvPr id="19" name="圓角矩形圖說文字 18"/>
          <p:cNvSpPr/>
          <p:nvPr/>
        </p:nvSpPr>
        <p:spPr>
          <a:xfrm>
            <a:off x="107504" y="2819122"/>
            <a:ext cx="2232248" cy="504056"/>
          </a:xfrm>
          <a:prstGeom prst="wedgeRoundRectCallout">
            <a:avLst>
              <a:gd name="adj1" fmla="val 112241"/>
              <a:gd name="adj2" fmla="val 19759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上海 </a:t>
            </a:r>
            <a:r>
              <a:rPr lang="en-US" altLang="zh-TW" dirty="0" smtClean="0"/>
              <a:t>Shanghai, SHA</a:t>
            </a:r>
            <a:endParaRPr lang="zh-TW" altLang="en-US" dirty="0"/>
          </a:p>
        </p:txBody>
      </p:sp>
      <p:sp>
        <p:nvSpPr>
          <p:cNvPr id="20" name="圓角矩形圖說文字 19"/>
          <p:cNvSpPr/>
          <p:nvPr/>
        </p:nvSpPr>
        <p:spPr>
          <a:xfrm>
            <a:off x="108586" y="3681028"/>
            <a:ext cx="2015142" cy="612068"/>
          </a:xfrm>
          <a:prstGeom prst="wedgeRoundRectCallout">
            <a:avLst>
              <a:gd name="adj1" fmla="val 101747"/>
              <a:gd name="adj2" fmla="val 19271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廣州</a:t>
            </a:r>
            <a:r>
              <a:rPr lang="zh-TW" altLang="en-US" dirty="0" smtClean="0"/>
              <a:t> </a:t>
            </a:r>
            <a:r>
              <a:rPr lang="en-US" altLang="zh-TW" dirty="0" smtClean="0"/>
              <a:t>Guangzhou, CAN</a:t>
            </a:r>
            <a:endParaRPr lang="zh-TW" altLang="en-US" dirty="0"/>
          </a:p>
        </p:txBody>
      </p:sp>
      <p:sp>
        <p:nvSpPr>
          <p:cNvPr id="21" name="圓角矩形圖說文字 20"/>
          <p:cNvSpPr/>
          <p:nvPr/>
        </p:nvSpPr>
        <p:spPr>
          <a:xfrm>
            <a:off x="108586" y="4833156"/>
            <a:ext cx="2087149" cy="504056"/>
          </a:xfrm>
          <a:prstGeom prst="wedgeRoundRectCallout">
            <a:avLst>
              <a:gd name="adj1" fmla="val 90187"/>
              <a:gd name="adj2" fmla="val 72148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澳門 </a:t>
            </a:r>
            <a:r>
              <a:rPr lang="en-US" altLang="zh-TW" dirty="0" smtClean="0"/>
              <a:t>Macau, MFM</a:t>
            </a:r>
            <a:endParaRPr lang="zh-TW" altLang="en-US" dirty="0"/>
          </a:p>
        </p:txBody>
      </p:sp>
      <p:sp>
        <p:nvSpPr>
          <p:cNvPr id="23" name="圓角矩形圖說文字 22"/>
          <p:cNvSpPr/>
          <p:nvPr/>
        </p:nvSpPr>
        <p:spPr>
          <a:xfrm>
            <a:off x="1079612" y="5907329"/>
            <a:ext cx="2412268" cy="504056"/>
          </a:xfrm>
          <a:prstGeom prst="wedgeRoundRectCallout">
            <a:avLst>
              <a:gd name="adj1" fmla="val 42688"/>
              <a:gd name="adj2" fmla="val -14978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香港 </a:t>
            </a:r>
            <a:r>
              <a:rPr lang="en-US" altLang="zh-TW" dirty="0" err="1" smtClean="0"/>
              <a:t>HongKong</a:t>
            </a:r>
            <a:r>
              <a:rPr lang="en-US" altLang="zh-TW" dirty="0" smtClean="0"/>
              <a:t>, HKG</a:t>
            </a:r>
            <a:endParaRPr lang="zh-TW" altLang="en-US" dirty="0"/>
          </a:p>
        </p:txBody>
      </p:sp>
      <p:sp>
        <p:nvSpPr>
          <p:cNvPr id="24" name="圓角矩形圖說文字 23"/>
          <p:cNvSpPr/>
          <p:nvPr/>
        </p:nvSpPr>
        <p:spPr>
          <a:xfrm>
            <a:off x="3671900" y="5907329"/>
            <a:ext cx="2520280" cy="504056"/>
          </a:xfrm>
          <a:prstGeom prst="wedgeRoundRectCallout">
            <a:avLst>
              <a:gd name="adj1" fmla="val -31108"/>
              <a:gd name="adj2" fmla="val -165225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高雄 </a:t>
            </a:r>
            <a:r>
              <a:rPr lang="en-US" altLang="zh-TW" dirty="0" smtClean="0"/>
              <a:t>Kaohsiung, KHH</a:t>
            </a:r>
            <a:endParaRPr lang="zh-TW" altLang="en-US" dirty="0"/>
          </a:p>
        </p:txBody>
      </p:sp>
      <p:sp>
        <p:nvSpPr>
          <p:cNvPr id="25" name="圓角矩形圖說文字 24"/>
          <p:cNvSpPr/>
          <p:nvPr/>
        </p:nvSpPr>
        <p:spPr>
          <a:xfrm>
            <a:off x="6102074" y="5265204"/>
            <a:ext cx="2070326" cy="504056"/>
          </a:xfrm>
          <a:prstGeom prst="wedgeRoundRectCallout">
            <a:avLst>
              <a:gd name="adj1" fmla="val -142419"/>
              <a:gd name="adj2" fmla="val -101539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台北 </a:t>
            </a:r>
            <a:r>
              <a:rPr lang="en-US" altLang="zh-TW" dirty="0" smtClean="0"/>
              <a:t>Taipei, TPE</a:t>
            </a:r>
            <a:endParaRPr lang="zh-TW" altLang="en-US" dirty="0"/>
          </a:p>
        </p:txBody>
      </p:sp>
      <p:sp>
        <p:nvSpPr>
          <p:cNvPr id="26" name="圓角矩形圖說文字 25"/>
          <p:cNvSpPr/>
          <p:nvPr/>
        </p:nvSpPr>
        <p:spPr>
          <a:xfrm>
            <a:off x="6588224" y="4653136"/>
            <a:ext cx="2303173" cy="504056"/>
          </a:xfrm>
          <a:prstGeom prst="wedgeRoundRectCallout">
            <a:avLst>
              <a:gd name="adj1" fmla="val -116205"/>
              <a:gd name="adj2" fmla="val -34289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那霸 </a:t>
            </a:r>
            <a:r>
              <a:rPr lang="en-US" altLang="zh-TW" dirty="0" smtClean="0"/>
              <a:t>Okinawa, OKA</a:t>
            </a:r>
            <a:endParaRPr lang="zh-TW" altLang="en-US" dirty="0"/>
          </a:p>
        </p:txBody>
      </p:sp>
      <p:sp>
        <p:nvSpPr>
          <p:cNvPr id="27" name="圓角矩形圖說文字 26"/>
          <p:cNvSpPr/>
          <p:nvPr/>
        </p:nvSpPr>
        <p:spPr>
          <a:xfrm>
            <a:off x="6444208" y="4046398"/>
            <a:ext cx="1944216" cy="504056"/>
          </a:xfrm>
          <a:prstGeom prst="wedgeRoundRectCallout">
            <a:avLst>
              <a:gd name="adj1" fmla="val -87842"/>
              <a:gd name="adj2" fmla="val -17710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大阪 </a:t>
            </a:r>
            <a:r>
              <a:rPr lang="en-US" altLang="zh-TW" dirty="0" smtClean="0"/>
              <a:t>Osaka, OSA</a:t>
            </a:r>
            <a:endParaRPr lang="zh-TW" altLang="en-US" dirty="0"/>
          </a:p>
        </p:txBody>
      </p:sp>
      <p:sp>
        <p:nvSpPr>
          <p:cNvPr id="28" name="圓角矩形圖說文字 27"/>
          <p:cNvSpPr/>
          <p:nvPr/>
        </p:nvSpPr>
        <p:spPr>
          <a:xfrm>
            <a:off x="6957142" y="3300172"/>
            <a:ext cx="1944216" cy="504056"/>
          </a:xfrm>
          <a:prstGeom prst="wedgeRoundRectCallout">
            <a:avLst>
              <a:gd name="adj1" fmla="val -103353"/>
              <a:gd name="adj2" fmla="val -34289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名古屋 </a:t>
            </a:r>
            <a:r>
              <a:rPr lang="en-US" altLang="zh-TW" dirty="0" smtClean="0"/>
              <a:t>Nagoya, NGO</a:t>
            </a:r>
            <a:endParaRPr lang="zh-TW" altLang="en-US" dirty="0"/>
          </a:p>
        </p:txBody>
      </p:sp>
      <p:sp>
        <p:nvSpPr>
          <p:cNvPr id="29" name="圓角矩形圖說文字 28"/>
          <p:cNvSpPr/>
          <p:nvPr/>
        </p:nvSpPr>
        <p:spPr>
          <a:xfrm>
            <a:off x="6767702" y="2544088"/>
            <a:ext cx="1944216" cy="504056"/>
          </a:xfrm>
          <a:prstGeom prst="wedgeRoundRectCallout">
            <a:avLst>
              <a:gd name="adj1" fmla="val -79336"/>
              <a:gd name="adj2" fmla="val 9501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東京 </a:t>
            </a:r>
            <a:r>
              <a:rPr lang="en-US" altLang="zh-TW" dirty="0" smtClean="0"/>
              <a:t>Tokyo, TYO</a:t>
            </a:r>
            <a:endParaRPr lang="zh-TW" altLang="en-US" dirty="0"/>
          </a:p>
        </p:txBody>
      </p:sp>
      <p:sp>
        <p:nvSpPr>
          <p:cNvPr id="30" name="圓角矩形圖說文字 29"/>
          <p:cNvSpPr/>
          <p:nvPr/>
        </p:nvSpPr>
        <p:spPr>
          <a:xfrm>
            <a:off x="2699792" y="1412776"/>
            <a:ext cx="1944216" cy="504056"/>
          </a:xfrm>
          <a:prstGeom prst="wedgeRoundRectCallout">
            <a:avLst>
              <a:gd name="adj1" fmla="val 37243"/>
              <a:gd name="adj2" fmla="val 305369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首</a:t>
            </a:r>
            <a:r>
              <a:rPr lang="zh-TW" altLang="en-US" dirty="0" smtClean="0"/>
              <a:t>爾 </a:t>
            </a:r>
            <a:r>
              <a:rPr lang="en-US" altLang="zh-TW" dirty="0" smtClean="0"/>
              <a:t>Seoul, SEL</a:t>
            </a:r>
            <a:endParaRPr lang="zh-TW" altLang="en-US" dirty="0"/>
          </a:p>
        </p:txBody>
      </p:sp>
      <p:sp>
        <p:nvSpPr>
          <p:cNvPr id="31" name="圓角矩形圖說文字 30"/>
          <p:cNvSpPr/>
          <p:nvPr/>
        </p:nvSpPr>
        <p:spPr>
          <a:xfrm>
            <a:off x="5252553" y="1412776"/>
            <a:ext cx="1944216" cy="504056"/>
          </a:xfrm>
          <a:prstGeom prst="wedgeRoundRectCallout">
            <a:avLst>
              <a:gd name="adj1" fmla="val -84340"/>
              <a:gd name="adj2" fmla="val 34203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釜山</a:t>
            </a:r>
            <a:r>
              <a:rPr lang="zh-TW" altLang="en-US" dirty="0" smtClean="0"/>
              <a:t> </a:t>
            </a:r>
            <a:r>
              <a:rPr lang="en-US" altLang="zh-TW" dirty="0" smtClean="0"/>
              <a:t>Pusan, </a:t>
            </a:r>
            <a:r>
              <a:rPr lang="en-US" altLang="zh-TW" dirty="0" smtClean="0"/>
              <a:t>PUS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EBD0B-FA14-43D1-893A-206D850127CB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125A-16DD-4555-B21C-E9619461934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01682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東南亞</a:t>
            </a:r>
          </a:p>
        </p:txBody>
      </p:sp>
      <p:pic>
        <p:nvPicPr>
          <p:cNvPr id="1026" name="Picture 2" descr="http://img5.cna.com.tw/www/WebPhotos/800/20150514/3982086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34" t="12190" r="2000" b="9906"/>
          <a:stretch/>
        </p:blipFill>
        <p:spPr bwMode="auto">
          <a:xfrm>
            <a:off x="1907703" y="2139271"/>
            <a:ext cx="5920057" cy="38164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乘號 4"/>
          <p:cNvSpPr/>
          <p:nvPr/>
        </p:nvSpPr>
        <p:spPr>
          <a:xfrm>
            <a:off x="4560024" y="3291399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乘號 6"/>
          <p:cNvSpPr/>
          <p:nvPr/>
        </p:nvSpPr>
        <p:spPr>
          <a:xfrm>
            <a:off x="4055968" y="5667663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乘號 7"/>
          <p:cNvSpPr/>
          <p:nvPr/>
        </p:nvSpPr>
        <p:spPr>
          <a:xfrm>
            <a:off x="3119864" y="5451639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乘號 8"/>
          <p:cNvSpPr/>
          <p:nvPr/>
        </p:nvSpPr>
        <p:spPr>
          <a:xfrm>
            <a:off x="2831832" y="4731559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乘號 9"/>
          <p:cNvSpPr/>
          <p:nvPr/>
        </p:nvSpPr>
        <p:spPr>
          <a:xfrm>
            <a:off x="2543800" y="4443527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乘號 10"/>
          <p:cNvSpPr/>
          <p:nvPr/>
        </p:nvSpPr>
        <p:spPr>
          <a:xfrm>
            <a:off x="3011852" y="2571319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乘號 11"/>
          <p:cNvSpPr/>
          <p:nvPr/>
        </p:nvSpPr>
        <p:spPr>
          <a:xfrm>
            <a:off x="3101972" y="3723447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乘號 12"/>
          <p:cNvSpPr/>
          <p:nvPr/>
        </p:nvSpPr>
        <p:spPr>
          <a:xfrm>
            <a:off x="2831832" y="3503786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乘號 13"/>
          <p:cNvSpPr/>
          <p:nvPr/>
        </p:nvSpPr>
        <p:spPr>
          <a:xfrm>
            <a:off x="2435788" y="3363407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圓角矩形圖說文字 15"/>
          <p:cNvSpPr/>
          <p:nvPr/>
        </p:nvSpPr>
        <p:spPr>
          <a:xfrm>
            <a:off x="120288" y="2047416"/>
            <a:ext cx="2016224" cy="504056"/>
          </a:xfrm>
          <a:prstGeom prst="wedgeRoundRectCallout">
            <a:avLst>
              <a:gd name="adj1" fmla="val 94745"/>
              <a:gd name="adj2" fmla="val 6057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河內 </a:t>
            </a:r>
            <a:r>
              <a:rPr lang="en-US" altLang="zh-TW" dirty="0" smtClean="0"/>
              <a:t>Hanoi, HAN</a:t>
            </a:r>
            <a:endParaRPr lang="zh-TW" altLang="en-US" dirty="0"/>
          </a:p>
        </p:txBody>
      </p:sp>
      <p:sp>
        <p:nvSpPr>
          <p:cNvPr id="17" name="圓角矩形圖說文字 16"/>
          <p:cNvSpPr/>
          <p:nvPr/>
        </p:nvSpPr>
        <p:spPr>
          <a:xfrm>
            <a:off x="179511" y="2703940"/>
            <a:ext cx="2256277" cy="504056"/>
          </a:xfrm>
          <a:prstGeom prst="wedgeRoundRectCallout">
            <a:avLst>
              <a:gd name="adj1" fmla="val 53787"/>
              <a:gd name="adj2" fmla="val 95308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曼谷 </a:t>
            </a:r>
            <a:r>
              <a:rPr lang="en-US" altLang="zh-TW" dirty="0" smtClean="0"/>
              <a:t>Bangkok, BKK</a:t>
            </a:r>
            <a:endParaRPr lang="zh-TW" altLang="en-US" dirty="0"/>
          </a:p>
        </p:txBody>
      </p:sp>
      <p:sp>
        <p:nvSpPr>
          <p:cNvPr id="18" name="圓角矩形圖說文字 17"/>
          <p:cNvSpPr/>
          <p:nvPr/>
        </p:nvSpPr>
        <p:spPr>
          <a:xfrm>
            <a:off x="59405" y="3519909"/>
            <a:ext cx="2496488" cy="601655"/>
          </a:xfrm>
          <a:prstGeom prst="wedgeRoundRectCallout">
            <a:avLst>
              <a:gd name="adj1" fmla="val 53786"/>
              <a:gd name="adj2" fmla="val 11200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吉隆坡 </a:t>
            </a:r>
            <a:r>
              <a:rPr lang="en-US" altLang="zh-TW" dirty="0" smtClean="0"/>
              <a:t>Kuala Lumper, KUL</a:t>
            </a:r>
            <a:endParaRPr lang="zh-TW" altLang="en-US" dirty="0"/>
          </a:p>
        </p:txBody>
      </p:sp>
      <p:sp>
        <p:nvSpPr>
          <p:cNvPr id="19" name="圓角矩形圖說文字 18"/>
          <p:cNvSpPr/>
          <p:nvPr/>
        </p:nvSpPr>
        <p:spPr>
          <a:xfrm>
            <a:off x="59405" y="4720165"/>
            <a:ext cx="2496488" cy="509036"/>
          </a:xfrm>
          <a:prstGeom prst="wedgeRoundRectCallout">
            <a:avLst>
              <a:gd name="adj1" fmla="val 63917"/>
              <a:gd name="adj2" fmla="val -3674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新加坡 </a:t>
            </a:r>
            <a:r>
              <a:rPr lang="en-US" altLang="zh-TW" dirty="0" smtClean="0"/>
              <a:t>Singapore, SIN</a:t>
            </a:r>
            <a:endParaRPr lang="zh-TW" altLang="en-US" dirty="0"/>
          </a:p>
        </p:txBody>
      </p:sp>
      <p:sp>
        <p:nvSpPr>
          <p:cNvPr id="20" name="圓角矩形圖說文字 19"/>
          <p:cNvSpPr/>
          <p:nvPr/>
        </p:nvSpPr>
        <p:spPr>
          <a:xfrm>
            <a:off x="120288" y="5678645"/>
            <a:ext cx="2147456" cy="509036"/>
          </a:xfrm>
          <a:prstGeom prst="wedgeRoundRectCallout">
            <a:avLst>
              <a:gd name="adj1" fmla="val 92547"/>
              <a:gd name="adj2" fmla="val -8261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雅加達 </a:t>
            </a:r>
            <a:r>
              <a:rPr lang="en-US" altLang="zh-TW" dirty="0" smtClean="0"/>
              <a:t>Jakarta, JKT</a:t>
            </a:r>
            <a:endParaRPr lang="zh-TW" altLang="en-US" dirty="0"/>
          </a:p>
        </p:txBody>
      </p:sp>
      <p:sp>
        <p:nvSpPr>
          <p:cNvPr id="21" name="圓角矩形圖說文字 20"/>
          <p:cNvSpPr/>
          <p:nvPr/>
        </p:nvSpPr>
        <p:spPr>
          <a:xfrm>
            <a:off x="4932040" y="5944300"/>
            <a:ext cx="2448272" cy="509036"/>
          </a:xfrm>
          <a:prstGeom prst="wedgeRoundRectCallout">
            <a:avLst>
              <a:gd name="adj1" fmla="val -79858"/>
              <a:gd name="adj2" fmla="val -90255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峇里島 </a:t>
            </a:r>
            <a:r>
              <a:rPr lang="en-US" altLang="zh-TW" dirty="0" smtClean="0"/>
              <a:t>Denpasar, DPS</a:t>
            </a:r>
            <a:endParaRPr lang="zh-TW" altLang="en-US" dirty="0"/>
          </a:p>
        </p:txBody>
      </p:sp>
      <p:sp>
        <p:nvSpPr>
          <p:cNvPr id="22" name="圓角矩形圖說文字 21"/>
          <p:cNvSpPr/>
          <p:nvPr/>
        </p:nvSpPr>
        <p:spPr>
          <a:xfrm>
            <a:off x="3659924" y="1875848"/>
            <a:ext cx="2280228" cy="504056"/>
          </a:xfrm>
          <a:prstGeom prst="wedgeRoundRectCallout">
            <a:avLst>
              <a:gd name="adj1" fmla="val -80838"/>
              <a:gd name="adj2" fmla="val 290225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暹</a:t>
            </a:r>
            <a:r>
              <a:rPr lang="zh-TW" altLang="en-US" dirty="0" smtClean="0"/>
              <a:t>粒 </a:t>
            </a:r>
            <a:r>
              <a:rPr lang="en-US" altLang="zh-TW" dirty="0" err="1" smtClean="0"/>
              <a:t>Siem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Reap,REP</a:t>
            </a:r>
            <a:endParaRPr lang="zh-TW" altLang="en-US" dirty="0"/>
          </a:p>
        </p:txBody>
      </p:sp>
      <p:sp>
        <p:nvSpPr>
          <p:cNvPr id="23" name="圓角矩形圖說文字 22"/>
          <p:cNvSpPr/>
          <p:nvPr/>
        </p:nvSpPr>
        <p:spPr>
          <a:xfrm>
            <a:off x="4163981" y="3712052"/>
            <a:ext cx="2556092" cy="581044"/>
          </a:xfrm>
          <a:prstGeom prst="wedgeRoundRectCallout">
            <a:avLst>
              <a:gd name="adj1" fmla="val -87119"/>
              <a:gd name="adj2" fmla="val -3592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胡志明市</a:t>
            </a:r>
            <a:r>
              <a:rPr lang="en-US" altLang="zh-TW" dirty="0" smtClean="0"/>
              <a:t>Ho Chi Minh City (Saigon), SGN </a:t>
            </a:r>
            <a:endParaRPr lang="zh-TW" altLang="en-US" dirty="0"/>
          </a:p>
        </p:txBody>
      </p:sp>
      <p:sp>
        <p:nvSpPr>
          <p:cNvPr id="25" name="圓角矩形圖說文字 24"/>
          <p:cNvSpPr/>
          <p:nvPr/>
        </p:nvSpPr>
        <p:spPr>
          <a:xfrm>
            <a:off x="5292080" y="2993638"/>
            <a:ext cx="2376264" cy="504056"/>
          </a:xfrm>
          <a:prstGeom prst="wedgeRoundRectCallout">
            <a:avLst>
              <a:gd name="adj1" fmla="val -75123"/>
              <a:gd name="adj2" fmla="val 2197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馬尼拉</a:t>
            </a:r>
            <a:r>
              <a:rPr lang="en-US" altLang="zh-TW" dirty="0" err="1" smtClean="0"/>
              <a:t>Maynila</a:t>
            </a:r>
            <a:r>
              <a:rPr lang="en-US" altLang="zh-TW" dirty="0" smtClean="0"/>
              <a:t>, MNL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0B4E-65A2-4C87-B69E-0892C71ADD7E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125A-16DD-4555-B21C-E9619461934F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06765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南亞中東</a:t>
            </a:r>
            <a:endParaRPr lang="zh-TW" altLang="en-US" dirty="0"/>
          </a:p>
        </p:txBody>
      </p:sp>
      <p:pic>
        <p:nvPicPr>
          <p:cNvPr id="12" name="圖片 11" descr="http://www.newspapersglobal.com/CN/maps/asia.gif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62" r="46033" b="16985"/>
          <a:stretch/>
        </p:blipFill>
        <p:spPr bwMode="auto">
          <a:xfrm>
            <a:off x="2267744" y="2420888"/>
            <a:ext cx="4464496" cy="2880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乘號 12"/>
          <p:cNvSpPr/>
          <p:nvPr/>
        </p:nvSpPr>
        <p:spPr>
          <a:xfrm>
            <a:off x="3491880" y="3789040"/>
            <a:ext cx="216024" cy="144016"/>
          </a:xfrm>
          <a:prstGeom prst="mathMultiply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乘號 13"/>
          <p:cNvSpPr/>
          <p:nvPr/>
        </p:nvSpPr>
        <p:spPr>
          <a:xfrm>
            <a:off x="2375756" y="3501008"/>
            <a:ext cx="216024" cy="144016"/>
          </a:xfrm>
          <a:prstGeom prst="mathMultiply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乘號 14"/>
          <p:cNvSpPr/>
          <p:nvPr/>
        </p:nvSpPr>
        <p:spPr>
          <a:xfrm>
            <a:off x="2508454" y="3284984"/>
            <a:ext cx="216024" cy="144016"/>
          </a:xfrm>
          <a:prstGeom prst="mathMultiply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乘號 15"/>
          <p:cNvSpPr/>
          <p:nvPr/>
        </p:nvSpPr>
        <p:spPr>
          <a:xfrm>
            <a:off x="4572000" y="3789040"/>
            <a:ext cx="216024" cy="144016"/>
          </a:xfrm>
          <a:prstGeom prst="mathMultiply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乘號 16"/>
          <p:cNvSpPr/>
          <p:nvPr/>
        </p:nvSpPr>
        <p:spPr>
          <a:xfrm>
            <a:off x="4788024" y="4941168"/>
            <a:ext cx="216024" cy="144016"/>
          </a:xfrm>
          <a:prstGeom prst="mathMultiply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乘號 17"/>
          <p:cNvSpPr/>
          <p:nvPr/>
        </p:nvSpPr>
        <p:spPr>
          <a:xfrm>
            <a:off x="4283968" y="5172267"/>
            <a:ext cx="216024" cy="144016"/>
          </a:xfrm>
          <a:prstGeom prst="mathMultiply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圓角矩形圖說文字 18"/>
          <p:cNvSpPr/>
          <p:nvPr/>
        </p:nvSpPr>
        <p:spPr>
          <a:xfrm>
            <a:off x="155209" y="2448772"/>
            <a:ext cx="2256277" cy="504056"/>
          </a:xfrm>
          <a:prstGeom prst="wedgeRoundRectCallout">
            <a:avLst>
              <a:gd name="adj1" fmla="val 56805"/>
              <a:gd name="adj2" fmla="val 12618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貝魯特 </a:t>
            </a:r>
            <a:r>
              <a:rPr lang="en-US" altLang="zh-TW" dirty="0" smtClean="0"/>
              <a:t>Beirut, BEY</a:t>
            </a:r>
            <a:endParaRPr lang="zh-TW" altLang="en-US" dirty="0"/>
          </a:p>
        </p:txBody>
      </p:sp>
      <p:sp>
        <p:nvSpPr>
          <p:cNvPr id="20" name="圓角矩形圖說文字 19"/>
          <p:cNvSpPr/>
          <p:nvPr/>
        </p:nvSpPr>
        <p:spPr>
          <a:xfrm>
            <a:off x="119479" y="4077072"/>
            <a:ext cx="2724329" cy="504056"/>
          </a:xfrm>
          <a:prstGeom prst="wedgeRoundRectCallout">
            <a:avLst>
              <a:gd name="adj1" fmla="val 37720"/>
              <a:gd name="adj2" fmla="val -14013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耶路撒冷 </a:t>
            </a:r>
            <a:r>
              <a:rPr lang="en-US" altLang="zh-TW" dirty="0"/>
              <a:t>Jerusalem</a:t>
            </a:r>
            <a:r>
              <a:rPr lang="en-US" altLang="zh-TW" dirty="0" smtClean="0"/>
              <a:t>, JRS</a:t>
            </a:r>
            <a:endParaRPr lang="zh-TW" altLang="en-US" dirty="0"/>
          </a:p>
        </p:txBody>
      </p:sp>
      <p:sp>
        <p:nvSpPr>
          <p:cNvPr id="21" name="圓角矩形圖說文字 20"/>
          <p:cNvSpPr/>
          <p:nvPr/>
        </p:nvSpPr>
        <p:spPr>
          <a:xfrm>
            <a:off x="4318665" y="2118627"/>
            <a:ext cx="1983127" cy="504056"/>
          </a:xfrm>
          <a:prstGeom prst="wedgeRoundRectCallout">
            <a:avLst>
              <a:gd name="adj1" fmla="val -84040"/>
              <a:gd name="adj2" fmla="val 28443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杜拜 </a:t>
            </a:r>
            <a:r>
              <a:rPr lang="en-US" altLang="zh-TW" dirty="0" smtClean="0"/>
              <a:t>Dubai, DXB</a:t>
            </a:r>
            <a:endParaRPr lang="zh-TW" altLang="en-US" dirty="0"/>
          </a:p>
        </p:txBody>
      </p:sp>
      <p:sp>
        <p:nvSpPr>
          <p:cNvPr id="22" name="圓角矩形圖說文字 21"/>
          <p:cNvSpPr/>
          <p:nvPr/>
        </p:nvSpPr>
        <p:spPr>
          <a:xfrm>
            <a:off x="6252603" y="2852936"/>
            <a:ext cx="2088232" cy="576064"/>
          </a:xfrm>
          <a:prstGeom prst="wedgeRoundRectCallout">
            <a:avLst>
              <a:gd name="adj1" fmla="val -122791"/>
              <a:gd name="adj2" fmla="val 12232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新德里 </a:t>
            </a:r>
            <a:r>
              <a:rPr lang="en-US" altLang="zh-TW" dirty="0" smtClean="0"/>
              <a:t>New Delhi, DEL</a:t>
            </a:r>
            <a:endParaRPr lang="zh-TW" altLang="en-US" dirty="0"/>
          </a:p>
        </p:txBody>
      </p:sp>
      <p:sp>
        <p:nvSpPr>
          <p:cNvPr id="23" name="圓角矩形圖說文字 22"/>
          <p:cNvSpPr/>
          <p:nvPr/>
        </p:nvSpPr>
        <p:spPr>
          <a:xfrm>
            <a:off x="6405003" y="4041068"/>
            <a:ext cx="2088232" cy="576064"/>
          </a:xfrm>
          <a:prstGeom prst="wedgeRoundRectCallout">
            <a:avLst>
              <a:gd name="adj1" fmla="val -122791"/>
              <a:gd name="adj2" fmla="val 12232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可倫坡 </a:t>
            </a:r>
            <a:r>
              <a:rPr lang="en-US" altLang="zh-TW" dirty="0" smtClean="0"/>
              <a:t>Colombo, CMB</a:t>
            </a:r>
            <a:endParaRPr lang="zh-TW" altLang="en-US" dirty="0"/>
          </a:p>
        </p:txBody>
      </p:sp>
      <p:sp>
        <p:nvSpPr>
          <p:cNvPr id="24" name="圓角矩形圖說文字 23"/>
          <p:cNvSpPr/>
          <p:nvPr/>
        </p:nvSpPr>
        <p:spPr>
          <a:xfrm>
            <a:off x="5513287" y="5292327"/>
            <a:ext cx="2088232" cy="576064"/>
          </a:xfrm>
          <a:prstGeom prst="wedgeRoundRectCallout">
            <a:avLst>
              <a:gd name="adj1" fmla="val -100431"/>
              <a:gd name="adj2" fmla="val -5667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馬爾地夫 </a:t>
            </a:r>
            <a:r>
              <a:rPr lang="en-US" altLang="zh-TW" dirty="0" err="1" smtClean="0"/>
              <a:t>Mal</a:t>
            </a:r>
            <a:r>
              <a:rPr lang="en-US" altLang="zh-TW" dirty="0" err="1" smtClean="0">
                <a:latin typeface="Calibri"/>
              </a:rPr>
              <a:t>é</a:t>
            </a:r>
            <a:r>
              <a:rPr lang="en-US" altLang="zh-TW" dirty="0" smtClean="0"/>
              <a:t>, MLE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FAF47-D3AF-41CB-BCD7-8AF70FC1C23F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125A-16DD-4555-B21C-E9619461934F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71377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北美洲</a:t>
            </a:r>
          </a:p>
        </p:txBody>
      </p:sp>
      <p:pic>
        <p:nvPicPr>
          <p:cNvPr id="1028" name="Picture 4" descr="「北美洲地圖」的圖片搜尋結果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7" t="25507" r="2178" b="1854"/>
          <a:stretch/>
        </p:blipFill>
        <p:spPr bwMode="auto">
          <a:xfrm>
            <a:off x="2677588" y="2470826"/>
            <a:ext cx="3764605" cy="36284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乘號 7"/>
          <p:cNvSpPr/>
          <p:nvPr/>
        </p:nvSpPr>
        <p:spPr>
          <a:xfrm>
            <a:off x="3491880" y="3550311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乘號 8"/>
          <p:cNvSpPr/>
          <p:nvPr/>
        </p:nvSpPr>
        <p:spPr>
          <a:xfrm>
            <a:off x="5376064" y="3910351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乘號 9"/>
          <p:cNvSpPr/>
          <p:nvPr/>
        </p:nvSpPr>
        <p:spPr>
          <a:xfrm>
            <a:off x="5484076" y="3766335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乘號 10"/>
          <p:cNvSpPr/>
          <p:nvPr/>
        </p:nvSpPr>
        <p:spPr>
          <a:xfrm>
            <a:off x="5592088" y="3622319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乘號 11"/>
          <p:cNvSpPr/>
          <p:nvPr/>
        </p:nvSpPr>
        <p:spPr>
          <a:xfrm>
            <a:off x="5789781" y="3816389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乘號 12"/>
          <p:cNvSpPr/>
          <p:nvPr/>
        </p:nvSpPr>
        <p:spPr>
          <a:xfrm>
            <a:off x="5700100" y="4009043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乘號 13"/>
          <p:cNvSpPr/>
          <p:nvPr/>
        </p:nvSpPr>
        <p:spPr>
          <a:xfrm>
            <a:off x="5565154" y="4221088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乘號 14"/>
          <p:cNvSpPr/>
          <p:nvPr/>
        </p:nvSpPr>
        <p:spPr>
          <a:xfrm>
            <a:off x="5040052" y="4221088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乘號 15"/>
          <p:cNvSpPr/>
          <p:nvPr/>
        </p:nvSpPr>
        <p:spPr>
          <a:xfrm>
            <a:off x="5573757" y="5157192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乘號 16"/>
          <p:cNvSpPr/>
          <p:nvPr/>
        </p:nvSpPr>
        <p:spPr>
          <a:xfrm>
            <a:off x="5040052" y="4814109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乘號 17"/>
          <p:cNvSpPr/>
          <p:nvPr/>
        </p:nvSpPr>
        <p:spPr>
          <a:xfrm>
            <a:off x="4440618" y="5661248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乘號 18"/>
          <p:cNvSpPr/>
          <p:nvPr/>
        </p:nvSpPr>
        <p:spPr>
          <a:xfrm>
            <a:off x="3491880" y="3826117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乘號 19"/>
          <p:cNvSpPr/>
          <p:nvPr/>
        </p:nvSpPr>
        <p:spPr>
          <a:xfrm>
            <a:off x="3414175" y="4365104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乘號 20"/>
          <p:cNvSpPr/>
          <p:nvPr/>
        </p:nvSpPr>
        <p:spPr>
          <a:xfrm>
            <a:off x="3522187" y="4617540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乘號 21"/>
          <p:cNvSpPr/>
          <p:nvPr/>
        </p:nvSpPr>
        <p:spPr>
          <a:xfrm>
            <a:off x="3562222" y="4761556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圓角矩形圖說文字 22"/>
          <p:cNvSpPr/>
          <p:nvPr/>
        </p:nvSpPr>
        <p:spPr>
          <a:xfrm>
            <a:off x="323529" y="2420888"/>
            <a:ext cx="1995602" cy="553994"/>
          </a:xfrm>
          <a:prstGeom prst="wedgeRoundRectCallout">
            <a:avLst>
              <a:gd name="adj1" fmla="val 111607"/>
              <a:gd name="adj2" fmla="val 16395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溫哥華 </a:t>
            </a:r>
            <a:r>
              <a:rPr lang="en-US" altLang="zh-TW" dirty="0" smtClean="0"/>
              <a:t>Vancouver, YVR</a:t>
            </a:r>
            <a:endParaRPr lang="zh-TW" altLang="en-US" dirty="0"/>
          </a:p>
        </p:txBody>
      </p:sp>
      <p:sp>
        <p:nvSpPr>
          <p:cNvPr id="24" name="圓角矩形圖說文字 23"/>
          <p:cNvSpPr/>
          <p:nvPr/>
        </p:nvSpPr>
        <p:spPr>
          <a:xfrm>
            <a:off x="107503" y="3284983"/>
            <a:ext cx="2211627" cy="481351"/>
          </a:xfrm>
          <a:prstGeom prst="wedgeRoundRectCallout">
            <a:avLst>
              <a:gd name="adj1" fmla="val 106248"/>
              <a:gd name="adj2" fmla="val 7466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西雅圖 </a:t>
            </a:r>
            <a:r>
              <a:rPr lang="en-US" altLang="zh-TW" dirty="0" smtClean="0"/>
              <a:t>Seattle, SEA</a:t>
            </a:r>
            <a:endParaRPr lang="zh-TW" altLang="en-US" dirty="0"/>
          </a:p>
        </p:txBody>
      </p:sp>
      <p:sp>
        <p:nvSpPr>
          <p:cNvPr id="25" name="圓角矩形圖說文字 24"/>
          <p:cNvSpPr/>
          <p:nvPr/>
        </p:nvSpPr>
        <p:spPr>
          <a:xfrm>
            <a:off x="112385" y="3912383"/>
            <a:ext cx="2371383" cy="596737"/>
          </a:xfrm>
          <a:prstGeom prst="wedgeRoundRectCallout">
            <a:avLst>
              <a:gd name="adj1" fmla="val 92855"/>
              <a:gd name="adj2" fmla="val 4017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舊金山 </a:t>
            </a:r>
            <a:r>
              <a:rPr lang="en-US" altLang="zh-TW" dirty="0" smtClean="0"/>
              <a:t>San Francisco, SFO</a:t>
            </a:r>
            <a:endParaRPr lang="zh-TW" altLang="en-US" dirty="0"/>
          </a:p>
        </p:txBody>
      </p:sp>
      <p:sp>
        <p:nvSpPr>
          <p:cNvPr id="26" name="圓角矩形圖說文字 25"/>
          <p:cNvSpPr/>
          <p:nvPr/>
        </p:nvSpPr>
        <p:spPr>
          <a:xfrm>
            <a:off x="215516" y="4592888"/>
            <a:ext cx="2211627" cy="564304"/>
          </a:xfrm>
          <a:prstGeom prst="wedgeRoundRectCallout">
            <a:avLst>
              <a:gd name="adj1" fmla="val 101850"/>
              <a:gd name="adj2" fmla="val -3042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洛杉磯</a:t>
            </a:r>
            <a:r>
              <a:rPr lang="en-US" altLang="zh-TW" dirty="0" smtClean="0"/>
              <a:t>Los Angeles, LAS</a:t>
            </a:r>
            <a:endParaRPr lang="zh-TW" altLang="en-US" dirty="0"/>
          </a:p>
        </p:txBody>
      </p:sp>
      <p:sp>
        <p:nvSpPr>
          <p:cNvPr id="27" name="圓角矩形圖說文字 26"/>
          <p:cNvSpPr/>
          <p:nvPr/>
        </p:nvSpPr>
        <p:spPr>
          <a:xfrm>
            <a:off x="272141" y="5420572"/>
            <a:ext cx="2211627" cy="528708"/>
          </a:xfrm>
          <a:prstGeom prst="wedgeRoundRectCallout">
            <a:avLst>
              <a:gd name="adj1" fmla="val 100969"/>
              <a:gd name="adj2" fmla="val -157169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聖地牙哥</a:t>
            </a:r>
            <a:r>
              <a:rPr lang="en-US" altLang="zh-TW" dirty="0" smtClean="0"/>
              <a:t>San Diego, SAN</a:t>
            </a:r>
            <a:endParaRPr lang="zh-TW" altLang="en-US" dirty="0"/>
          </a:p>
        </p:txBody>
      </p:sp>
      <p:sp>
        <p:nvSpPr>
          <p:cNvPr id="28" name="圓角矩形圖說文字 27"/>
          <p:cNvSpPr/>
          <p:nvPr/>
        </p:nvSpPr>
        <p:spPr>
          <a:xfrm>
            <a:off x="971600" y="6165304"/>
            <a:ext cx="2211627" cy="600716"/>
          </a:xfrm>
          <a:prstGeom prst="wedgeRoundRectCallout">
            <a:avLst>
              <a:gd name="adj1" fmla="val 110206"/>
              <a:gd name="adj2" fmla="val -12206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墨西哥</a:t>
            </a:r>
            <a:r>
              <a:rPr lang="zh-TW" altLang="en-US" dirty="0" smtClean="0"/>
              <a:t>市 </a:t>
            </a:r>
            <a:r>
              <a:rPr lang="en-US" altLang="zh-TW" dirty="0" err="1" smtClean="0"/>
              <a:t>Mexcico</a:t>
            </a:r>
            <a:r>
              <a:rPr lang="en-US" altLang="zh-TW" dirty="0" smtClean="0"/>
              <a:t> City, MEX</a:t>
            </a:r>
            <a:endParaRPr lang="zh-TW" altLang="en-US" dirty="0"/>
          </a:p>
        </p:txBody>
      </p:sp>
      <p:sp>
        <p:nvSpPr>
          <p:cNvPr id="29" name="圓角矩形圖說文字 28"/>
          <p:cNvSpPr/>
          <p:nvPr/>
        </p:nvSpPr>
        <p:spPr>
          <a:xfrm>
            <a:off x="4150262" y="6164327"/>
            <a:ext cx="2437962" cy="433025"/>
          </a:xfrm>
          <a:prstGeom prst="wedgeRoundRectCallout">
            <a:avLst>
              <a:gd name="adj1" fmla="val -8941"/>
              <a:gd name="adj2" fmla="val -33865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亞特蘭大</a:t>
            </a:r>
            <a:r>
              <a:rPr lang="en-US" altLang="zh-TW" dirty="0" smtClean="0"/>
              <a:t>Atlanta, ATL</a:t>
            </a:r>
            <a:endParaRPr lang="zh-TW" altLang="en-US" dirty="0"/>
          </a:p>
        </p:txBody>
      </p:sp>
      <p:sp>
        <p:nvSpPr>
          <p:cNvPr id="30" name="圓角矩形圖說文字 29"/>
          <p:cNvSpPr/>
          <p:nvPr/>
        </p:nvSpPr>
        <p:spPr>
          <a:xfrm>
            <a:off x="6732240" y="5852131"/>
            <a:ext cx="2211627" cy="457189"/>
          </a:xfrm>
          <a:prstGeom prst="wedgeRoundRectCallout">
            <a:avLst>
              <a:gd name="adj1" fmla="val -96319"/>
              <a:gd name="adj2" fmla="val -18359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邁阿密 </a:t>
            </a:r>
            <a:r>
              <a:rPr lang="en-US" altLang="zh-TW" dirty="0" smtClean="0"/>
              <a:t>Miami, MIA</a:t>
            </a:r>
            <a:endParaRPr lang="zh-TW" altLang="en-US" dirty="0"/>
          </a:p>
        </p:txBody>
      </p:sp>
      <p:sp>
        <p:nvSpPr>
          <p:cNvPr id="31" name="圓角矩形圖說文字 30"/>
          <p:cNvSpPr/>
          <p:nvPr/>
        </p:nvSpPr>
        <p:spPr>
          <a:xfrm>
            <a:off x="6516216" y="4958125"/>
            <a:ext cx="2304256" cy="462447"/>
          </a:xfrm>
          <a:prstGeom prst="wedgeRoundRectCallout">
            <a:avLst>
              <a:gd name="adj1" fmla="val -108594"/>
              <a:gd name="adj2" fmla="val -19678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芝加哥 </a:t>
            </a:r>
            <a:r>
              <a:rPr lang="en-US" altLang="zh-TW" dirty="0" smtClean="0"/>
              <a:t>Chicago, CHI</a:t>
            </a:r>
            <a:endParaRPr lang="zh-TW" altLang="en-US" dirty="0"/>
          </a:p>
        </p:txBody>
      </p:sp>
      <p:sp>
        <p:nvSpPr>
          <p:cNvPr id="32" name="圓角矩形圖說文字 31"/>
          <p:cNvSpPr/>
          <p:nvPr/>
        </p:nvSpPr>
        <p:spPr>
          <a:xfrm>
            <a:off x="6743135" y="4081052"/>
            <a:ext cx="2200732" cy="587284"/>
          </a:xfrm>
          <a:prstGeom prst="wedgeRoundRectCallout">
            <a:avLst>
              <a:gd name="adj1" fmla="val -95567"/>
              <a:gd name="adj2" fmla="val -11935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華盛頓</a:t>
            </a:r>
            <a:r>
              <a:rPr lang="en-US" altLang="zh-TW" dirty="0" smtClean="0"/>
              <a:t>Washington, WAS</a:t>
            </a:r>
            <a:endParaRPr lang="zh-TW" altLang="en-US" dirty="0"/>
          </a:p>
        </p:txBody>
      </p:sp>
      <p:sp>
        <p:nvSpPr>
          <p:cNvPr id="33" name="圓角矩形圖說文字 32"/>
          <p:cNvSpPr/>
          <p:nvPr/>
        </p:nvSpPr>
        <p:spPr>
          <a:xfrm>
            <a:off x="6876256" y="3395075"/>
            <a:ext cx="2200732" cy="587284"/>
          </a:xfrm>
          <a:prstGeom prst="wedgeRoundRectCallout">
            <a:avLst>
              <a:gd name="adj1" fmla="val -95567"/>
              <a:gd name="adj2" fmla="val 6757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紐約 </a:t>
            </a:r>
            <a:r>
              <a:rPr lang="en-US" altLang="zh-TW" dirty="0" smtClean="0"/>
              <a:t>New York City, NYC</a:t>
            </a:r>
            <a:endParaRPr lang="zh-TW" altLang="en-US" dirty="0"/>
          </a:p>
        </p:txBody>
      </p:sp>
      <p:sp>
        <p:nvSpPr>
          <p:cNvPr id="34" name="圓角矩形圖說文字 33"/>
          <p:cNvSpPr/>
          <p:nvPr/>
        </p:nvSpPr>
        <p:spPr>
          <a:xfrm>
            <a:off x="6767736" y="2474148"/>
            <a:ext cx="2376264" cy="454303"/>
          </a:xfrm>
          <a:prstGeom prst="wedgeRoundRectCallout">
            <a:avLst>
              <a:gd name="adj1" fmla="val -86927"/>
              <a:gd name="adj2" fmla="val 25446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波士頓 </a:t>
            </a:r>
            <a:r>
              <a:rPr lang="en-US" altLang="zh-TW" dirty="0" smtClean="0"/>
              <a:t>Boston, BOS</a:t>
            </a:r>
            <a:endParaRPr lang="zh-TW" altLang="en-US" dirty="0"/>
          </a:p>
        </p:txBody>
      </p:sp>
      <p:sp>
        <p:nvSpPr>
          <p:cNvPr id="35" name="圓角矩形圖說文字 34"/>
          <p:cNvSpPr/>
          <p:nvPr/>
        </p:nvSpPr>
        <p:spPr>
          <a:xfrm>
            <a:off x="877267" y="1844824"/>
            <a:ext cx="2400292" cy="432048"/>
          </a:xfrm>
          <a:prstGeom prst="wedgeRoundRectCallout">
            <a:avLst>
              <a:gd name="adj1" fmla="val 139775"/>
              <a:gd name="adj2" fmla="val 44483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多倫多 </a:t>
            </a:r>
            <a:r>
              <a:rPr lang="en-US" altLang="zh-TW" dirty="0" smtClean="0"/>
              <a:t>Toronto, YTO</a:t>
            </a:r>
            <a:endParaRPr lang="zh-TW" altLang="en-US" dirty="0"/>
          </a:p>
        </p:txBody>
      </p:sp>
      <p:sp>
        <p:nvSpPr>
          <p:cNvPr id="36" name="圓角矩形圖說文字 35"/>
          <p:cNvSpPr/>
          <p:nvPr/>
        </p:nvSpPr>
        <p:spPr>
          <a:xfrm>
            <a:off x="3380769" y="1844824"/>
            <a:ext cx="2400292" cy="432048"/>
          </a:xfrm>
          <a:prstGeom prst="wedgeRoundRectCallout">
            <a:avLst>
              <a:gd name="adj1" fmla="val 40889"/>
              <a:gd name="adj2" fmla="val 40205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渥太華 </a:t>
            </a:r>
            <a:r>
              <a:rPr lang="en-US" altLang="zh-TW" dirty="0" smtClean="0"/>
              <a:t>Ottawa, YOW</a:t>
            </a:r>
            <a:endParaRPr lang="zh-TW" altLang="en-US" dirty="0"/>
          </a:p>
        </p:txBody>
      </p:sp>
      <p:sp>
        <p:nvSpPr>
          <p:cNvPr id="37" name="圓角矩形圖說文字 36"/>
          <p:cNvSpPr/>
          <p:nvPr/>
        </p:nvSpPr>
        <p:spPr>
          <a:xfrm>
            <a:off x="5879036" y="1844824"/>
            <a:ext cx="2581396" cy="432048"/>
          </a:xfrm>
          <a:prstGeom prst="wedgeRoundRectCallout">
            <a:avLst>
              <a:gd name="adj1" fmla="val -56866"/>
              <a:gd name="adj2" fmla="val 370529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蒙特</a:t>
            </a:r>
            <a:r>
              <a:rPr lang="zh-TW" altLang="en-US" dirty="0" smtClean="0"/>
              <a:t>婁 </a:t>
            </a:r>
            <a:r>
              <a:rPr lang="en-US" altLang="zh-TW" dirty="0" smtClean="0"/>
              <a:t>Montreal, YMQ</a:t>
            </a:r>
            <a:endParaRPr lang="zh-TW" alt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9DD0-8B09-4EAF-B643-F675143B11F0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125A-16DD-4555-B21C-E9619461934F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51945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zh-TW" altLang="en-US" dirty="0"/>
              <a:t>歐洲</a:t>
            </a:r>
          </a:p>
        </p:txBody>
      </p:sp>
      <p:pic>
        <p:nvPicPr>
          <p:cNvPr id="2050" name="Picture 2" descr="「歐洲地圖」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224" y="1405647"/>
            <a:ext cx="4010025" cy="48577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圓角矩形圖說文字 5"/>
          <p:cNvSpPr/>
          <p:nvPr/>
        </p:nvSpPr>
        <p:spPr>
          <a:xfrm>
            <a:off x="61188" y="1844824"/>
            <a:ext cx="2256277" cy="562439"/>
          </a:xfrm>
          <a:prstGeom prst="wedgeRoundRectCallout">
            <a:avLst>
              <a:gd name="adj1" fmla="val 138721"/>
              <a:gd name="adj2" fmla="val 24804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哥本哈根 </a:t>
            </a:r>
            <a:r>
              <a:rPr lang="en-US" altLang="zh-TW" dirty="0" smtClean="0"/>
              <a:t>Copenhagen, CPH</a:t>
            </a:r>
            <a:endParaRPr lang="zh-TW" altLang="en-US" dirty="0"/>
          </a:p>
        </p:txBody>
      </p:sp>
      <p:sp>
        <p:nvSpPr>
          <p:cNvPr id="7" name="圓角矩形圖說文字 6"/>
          <p:cNvSpPr/>
          <p:nvPr/>
        </p:nvSpPr>
        <p:spPr>
          <a:xfrm>
            <a:off x="0" y="2852936"/>
            <a:ext cx="2256277" cy="562439"/>
          </a:xfrm>
          <a:prstGeom prst="wedgeRoundRectCallout">
            <a:avLst>
              <a:gd name="adj1" fmla="val 125356"/>
              <a:gd name="adj2" fmla="val 17814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阿姆斯特丹 </a:t>
            </a:r>
            <a:r>
              <a:rPr lang="en-US" altLang="zh-TW" dirty="0" smtClean="0"/>
              <a:t>Amsterdam, AMS</a:t>
            </a:r>
            <a:endParaRPr lang="zh-TW" altLang="en-US" dirty="0"/>
          </a:p>
        </p:txBody>
      </p:sp>
      <p:sp>
        <p:nvSpPr>
          <p:cNvPr id="8" name="圓角矩形圖說文字 7"/>
          <p:cNvSpPr/>
          <p:nvPr/>
        </p:nvSpPr>
        <p:spPr>
          <a:xfrm>
            <a:off x="61188" y="3717033"/>
            <a:ext cx="2190358" cy="432048"/>
          </a:xfrm>
          <a:prstGeom prst="wedgeRoundRectCallout">
            <a:avLst>
              <a:gd name="adj1" fmla="val 105144"/>
              <a:gd name="adj2" fmla="val 4189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倫敦 </a:t>
            </a:r>
            <a:r>
              <a:rPr lang="en-US" altLang="zh-TW" dirty="0" smtClean="0"/>
              <a:t>London, LON</a:t>
            </a:r>
            <a:endParaRPr lang="zh-TW" altLang="en-US" dirty="0"/>
          </a:p>
        </p:txBody>
      </p:sp>
      <p:sp>
        <p:nvSpPr>
          <p:cNvPr id="9" name="圓角矩形圖說文字 8"/>
          <p:cNvSpPr/>
          <p:nvPr/>
        </p:nvSpPr>
        <p:spPr>
          <a:xfrm>
            <a:off x="323528" y="4301481"/>
            <a:ext cx="1928018" cy="432048"/>
          </a:xfrm>
          <a:prstGeom prst="wedgeRoundRectCallout">
            <a:avLst>
              <a:gd name="adj1" fmla="val 122988"/>
              <a:gd name="adj2" fmla="val -313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巴黎 </a:t>
            </a:r>
            <a:r>
              <a:rPr lang="en-US" altLang="zh-TW" dirty="0" smtClean="0"/>
              <a:t>Paris, PAR</a:t>
            </a:r>
            <a:endParaRPr lang="zh-TW" altLang="en-US" dirty="0"/>
          </a:p>
        </p:txBody>
      </p:sp>
      <p:sp>
        <p:nvSpPr>
          <p:cNvPr id="10" name="圓角矩形圖說文字 9"/>
          <p:cNvSpPr/>
          <p:nvPr/>
        </p:nvSpPr>
        <p:spPr>
          <a:xfrm>
            <a:off x="32958" y="4869160"/>
            <a:ext cx="2378801" cy="432048"/>
          </a:xfrm>
          <a:prstGeom prst="wedgeRoundRectCallout">
            <a:avLst>
              <a:gd name="adj1" fmla="val 81491"/>
              <a:gd name="adj2" fmla="val 6441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馬德里 </a:t>
            </a:r>
            <a:r>
              <a:rPr lang="en-US" altLang="zh-TW" dirty="0" smtClean="0"/>
              <a:t>Madrid, MAD</a:t>
            </a:r>
            <a:endParaRPr lang="zh-TW" altLang="en-US" dirty="0"/>
          </a:p>
        </p:txBody>
      </p:sp>
      <p:sp>
        <p:nvSpPr>
          <p:cNvPr id="11" name="乘號 10"/>
          <p:cNvSpPr/>
          <p:nvPr/>
        </p:nvSpPr>
        <p:spPr>
          <a:xfrm>
            <a:off x="4228224" y="3415375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乘號 11"/>
          <p:cNvSpPr/>
          <p:nvPr/>
        </p:nvSpPr>
        <p:spPr>
          <a:xfrm>
            <a:off x="3851920" y="4077073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乘號 12"/>
          <p:cNvSpPr/>
          <p:nvPr/>
        </p:nvSpPr>
        <p:spPr>
          <a:xfrm>
            <a:off x="3334880" y="4005065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乘號 13"/>
          <p:cNvSpPr/>
          <p:nvPr/>
        </p:nvSpPr>
        <p:spPr>
          <a:xfrm>
            <a:off x="3599892" y="4445497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乘號 14"/>
          <p:cNvSpPr/>
          <p:nvPr/>
        </p:nvSpPr>
        <p:spPr>
          <a:xfrm>
            <a:off x="3095836" y="5301208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乘號 15"/>
          <p:cNvSpPr/>
          <p:nvPr/>
        </p:nvSpPr>
        <p:spPr>
          <a:xfrm>
            <a:off x="4012858" y="4737159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乘號 16"/>
          <p:cNvSpPr/>
          <p:nvPr/>
        </p:nvSpPr>
        <p:spPr>
          <a:xfrm>
            <a:off x="4228882" y="4678508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乘號 17"/>
          <p:cNvSpPr/>
          <p:nvPr/>
        </p:nvSpPr>
        <p:spPr>
          <a:xfrm>
            <a:off x="4572000" y="5373216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乘號 18"/>
          <p:cNvSpPr/>
          <p:nvPr/>
        </p:nvSpPr>
        <p:spPr>
          <a:xfrm>
            <a:off x="6012160" y="2780928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乘號 19"/>
          <p:cNvSpPr/>
          <p:nvPr/>
        </p:nvSpPr>
        <p:spPr>
          <a:xfrm>
            <a:off x="4680012" y="4596773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乘號 20"/>
          <p:cNvSpPr/>
          <p:nvPr/>
        </p:nvSpPr>
        <p:spPr>
          <a:xfrm>
            <a:off x="4120870" y="4504377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乘號 21"/>
          <p:cNvSpPr/>
          <p:nvPr/>
        </p:nvSpPr>
        <p:spPr>
          <a:xfrm>
            <a:off x="4355976" y="4373489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乘號 22"/>
          <p:cNvSpPr/>
          <p:nvPr/>
        </p:nvSpPr>
        <p:spPr>
          <a:xfrm>
            <a:off x="4680012" y="4229473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乘號 23"/>
          <p:cNvSpPr/>
          <p:nvPr/>
        </p:nvSpPr>
        <p:spPr>
          <a:xfrm>
            <a:off x="5580112" y="5805264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圓角矩形圖說文字 24"/>
          <p:cNvSpPr/>
          <p:nvPr/>
        </p:nvSpPr>
        <p:spPr>
          <a:xfrm>
            <a:off x="1565007" y="5877272"/>
            <a:ext cx="2286913" cy="432048"/>
          </a:xfrm>
          <a:prstGeom prst="wedgeRoundRectCallout">
            <a:avLst>
              <a:gd name="adj1" fmla="val 60734"/>
              <a:gd name="adj2" fmla="val -29357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日內瓦 </a:t>
            </a:r>
            <a:r>
              <a:rPr lang="en-US" altLang="zh-TW" dirty="0" smtClean="0"/>
              <a:t>Geneva, GVA</a:t>
            </a:r>
            <a:endParaRPr lang="zh-TW" altLang="en-US" dirty="0"/>
          </a:p>
        </p:txBody>
      </p:sp>
      <p:sp>
        <p:nvSpPr>
          <p:cNvPr id="26" name="圓角矩形圖說文字 25"/>
          <p:cNvSpPr/>
          <p:nvPr/>
        </p:nvSpPr>
        <p:spPr>
          <a:xfrm>
            <a:off x="3442892" y="6340591"/>
            <a:ext cx="1993204" cy="432048"/>
          </a:xfrm>
          <a:prstGeom prst="wedgeRoundRectCallout">
            <a:avLst>
              <a:gd name="adj1" fmla="val 12528"/>
              <a:gd name="adj2" fmla="val -262058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羅馬 </a:t>
            </a:r>
            <a:r>
              <a:rPr lang="en-US" altLang="zh-TW" dirty="0" smtClean="0"/>
              <a:t>Rome, ROM</a:t>
            </a:r>
            <a:endParaRPr lang="zh-TW" altLang="en-US" dirty="0"/>
          </a:p>
        </p:txBody>
      </p:sp>
      <p:sp>
        <p:nvSpPr>
          <p:cNvPr id="27" name="圓角矩形圖說文字 26"/>
          <p:cNvSpPr/>
          <p:nvPr/>
        </p:nvSpPr>
        <p:spPr>
          <a:xfrm>
            <a:off x="5796137" y="6340591"/>
            <a:ext cx="2088232" cy="432048"/>
          </a:xfrm>
          <a:prstGeom prst="wedgeRoundRectCallout">
            <a:avLst>
              <a:gd name="adj1" fmla="val -53865"/>
              <a:gd name="adj2" fmla="val -15398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雅典</a:t>
            </a:r>
            <a:r>
              <a:rPr lang="en-US" altLang="zh-TW" dirty="0"/>
              <a:t> </a:t>
            </a:r>
            <a:r>
              <a:rPr lang="en-US" altLang="zh-TW" dirty="0" smtClean="0"/>
              <a:t>Athens, ATH</a:t>
            </a:r>
            <a:endParaRPr lang="zh-TW" altLang="en-US" dirty="0"/>
          </a:p>
        </p:txBody>
      </p:sp>
      <p:sp>
        <p:nvSpPr>
          <p:cNvPr id="28" name="圓角矩形圖說文字 27"/>
          <p:cNvSpPr/>
          <p:nvPr/>
        </p:nvSpPr>
        <p:spPr>
          <a:xfrm>
            <a:off x="6228185" y="5661248"/>
            <a:ext cx="2232248" cy="432048"/>
          </a:xfrm>
          <a:prstGeom prst="wedgeRoundRectCallout">
            <a:avLst>
              <a:gd name="adj1" fmla="val -133493"/>
              <a:gd name="adj2" fmla="val -26430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蘇黎世 </a:t>
            </a:r>
            <a:r>
              <a:rPr lang="en-US" altLang="zh-TW" dirty="0" smtClean="0"/>
              <a:t>Zurich, ZRH</a:t>
            </a:r>
            <a:endParaRPr lang="zh-TW" altLang="en-US" dirty="0"/>
          </a:p>
        </p:txBody>
      </p:sp>
      <p:sp>
        <p:nvSpPr>
          <p:cNvPr id="29" name="圓角矩形圖說文字 28"/>
          <p:cNvSpPr/>
          <p:nvPr/>
        </p:nvSpPr>
        <p:spPr>
          <a:xfrm>
            <a:off x="6694969" y="4948514"/>
            <a:ext cx="2197512" cy="432048"/>
          </a:xfrm>
          <a:prstGeom prst="wedgeRoundRectCallout">
            <a:avLst>
              <a:gd name="adj1" fmla="val -135238"/>
              <a:gd name="adj2" fmla="val -11512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維也納 </a:t>
            </a:r>
            <a:r>
              <a:rPr lang="en-US" altLang="zh-TW" dirty="0" smtClean="0"/>
              <a:t>Vienna, VIE</a:t>
            </a:r>
            <a:endParaRPr lang="zh-TW" altLang="en-US" dirty="0"/>
          </a:p>
        </p:txBody>
      </p:sp>
      <p:sp>
        <p:nvSpPr>
          <p:cNvPr id="30" name="圓角矩形圖說文字 29"/>
          <p:cNvSpPr/>
          <p:nvPr/>
        </p:nvSpPr>
        <p:spPr>
          <a:xfrm>
            <a:off x="6320786" y="4208558"/>
            <a:ext cx="2266306" cy="560983"/>
          </a:xfrm>
          <a:prstGeom prst="wedgeRoundRectCallout">
            <a:avLst>
              <a:gd name="adj1" fmla="val -140025"/>
              <a:gd name="adj2" fmla="val 1506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法蘭克福</a:t>
            </a:r>
            <a:r>
              <a:rPr lang="en-US" altLang="zh-TW" dirty="0" smtClean="0"/>
              <a:t>, Frankfurt, FRA</a:t>
            </a:r>
            <a:endParaRPr lang="zh-TW" altLang="en-US" dirty="0"/>
          </a:p>
        </p:txBody>
      </p:sp>
      <p:sp>
        <p:nvSpPr>
          <p:cNvPr id="31" name="圓角矩形圖說文字 30"/>
          <p:cNvSpPr/>
          <p:nvPr/>
        </p:nvSpPr>
        <p:spPr>
          <a:xfrm>
            <a:off x="6341249" y="3580363"/>
            <a:ext cx="2378801" cy="432048"/>
          </a:xfrm>
          <a:prstGeom prst="wedgeRoundRectCallout">
            <a:avLst>
              <a:gd name="adj1" fmla="val -127002"/>
              <a:gd name="adj2" fmla="val 149530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慕尼黑 </a:t>
            </a:r>
            <a:r>
              <a:rPr lang="en-US" altLang="zh-TW" dirty="0" smtClean="0"/>
              <a:t>Munich, MUC</a:t>
            </a:r>
            <a:endParaRPr lang="zh-TW" altLang="en-US" dirty="0"/>
          </a:p>
        </p:txBody>
      </p:sp>
      <p:sp>
        <p:nvSpPr>
          <p:cNvPr id="32" name="圓角矩形圖說文字 31"/>
          <p:cNvSpPr/>
          <p:nvPr/>
        </p:nvSpPr>
        <p:spPr>
          <a:xfrm>
            <a:off x="6372514" y="2636912"/>
            <a:ext cx="2214578" cy="432048"/>
          </a:xfrm>
          <a:prstGeom prst="wedgeRoundRectCallout">
            <a:avLst>
              <a:gd name="adj1" fmla="val -118475"/>
              <a:gd name="adj2" fmla="val 326666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布拉格 </a:t>
            </a:r>
            <a:r>
              <a:rPr lang="en-US" altLang="zh-TW" dirty="0" smtClean="0"/>
              <a:t>Prague, PRG</a:t>
            </a:r>
            <a:endParaRPr lang="zh-TW" altLang="en-US" dirty="0"/>
          </a:p>
        </p:txBody>
      </p:sp>
      <p:sp>
        <p:nvSpPr>
          <p:cNvPr id="33" name="圓角矩形圖說文字 32"/>
          <p:cNvSpPr/>
          <p:nvPr/>
        </p:nvSpPr>
        <p:spPr>
          <a:xfrm>
            <a:off x="2823457" y="1844824"/>
            <a:ext cx="2612639" cy="432048"/>
          </a:xfrm>
          <a:prstGeom prst="wedgeRoundRectCallout">
            <a:avLst>
              <a:gd name="adj1" fmla="val 76233"/>
              <a:gd name="adj2" fmla="val 176293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莫斯科 </a:t>
            </a:r>
            <a:r>
              <a:rPr lang="en-US" altLang="zh-TW" dirty="0" smtClean="0"/>
              <a:t>Moscow, MOW</a:t>
            </a:r>
            <a:endParaRPr lang="zh-TW" alt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E8C98-0FCA-467A-B70E-24619C366259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2048" name="投影片編號版面配置區 20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125A-16DD-4555-B21C-E9619461934F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93704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南美洲</a:t>
            </a:r>
            <a:endParaRPr lang="zh-TW" altLang="en-US" dirty="0"/>
          </a:p>
        </p:txBody>
      </p:sp>
      <p:pic>
        <p:nvPicPr>
          <p:cNvPr id="3074" name="Picture 2" descr="「南美地圖」的圖片搜尋結果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2" t="2658" r="5965" b="8064"/>
          <a:stretch/>
        </p:blipFill>
        <p:spPr bwMode="auto">
          <a:xfrm>
            <a:off x="2987823" y="1400781"/>
            <a:ext cx="3537653" cy="50569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圓角矩形圖說文字 4"/>
          <p:cNvSpPr/>
          <p:nvPr/>
        </p:nvSpPr>
        <p:spPr>
          <a:xfrm>
            <a:off x="395536" y="2060848"/>
            <a:ext cx="2184268" cy="576064"/>
          </a:xfrm>
          <a:prstGeom prst="wedgeRoundRectCallout">
            <a:avLst>
              <a:gd name="adj1" fmla="val 79669"/>
              <a:gd name="adj2" fmla="val -58948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巴拿馬</a:t>
            </a:r>
            <a:r>
              <a:rPr lang="zh-TW" altLang="en-US" dirty="0" smtClean="0"/>
              <a:t>市 </a:t>
            </a:r>
            <a:r>
              <a:rPr lang="en-US" altLang="zh-TW" dirty="0" smtClean="0"/>
              <a:t>Panama City, PTY</a:t>
            </a:r>
            <a:endParaRPr lang="zh-TW" altLang="en-US" dirty="0"/>
          </a:p>
        </p:txBody>
      </p:sp>
      <p:sp>
        <p:nvSpPr>
          <p:cNvPr id="6" name="乘號 5"/>
          <p:cNvSpPr/>
          <p:nvPr/>
        </p:nvSpPr>
        <p:spPr>
          <a:xfrm>
            <a:off x="3131840" y="1920462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乘號 6"/>
          <p:cNvSpPr/>
          <p:nvPr/>
        </p:nvSpPr>
        <p:spPr>
          <a:xfrm>
            <a:off x="5580112" y="4005064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乘號 7"/>
          <p:cNvSpPr/>
          <p:nvPr/>
        </p:nvSpPr>
        <p:spPr>
          <a:xfrm>
            <a:off x="4540626" y="4725144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圖說文字 9"/>
          <p:cNvSpPr/>
          <p:nvPr/>
        </p:nvSpPr>
        <p:spPr>
          <a:xfrm>
            <a:off x="5580112" y="4797152"/>
            <a:ext cx="2232248" cy="576064"/>
          </a:xfrm>
          <a:prstGeom prst="wedgeRoundRectCallout">
            <a:avLst>
              <a:gd name="adj1" fmla="val -91346"/>
              <a:gd name="adj2" fmla="val -4881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布宜諾斯艾利斯</a:t>
            </a:r>
            <a:r>
              <a:rPr lang="en-US" altLang="zh-TW" dirty="0" smtClean="0"/>
              <a:t> Buenos Aires, BUE</a:t>
            </a:r>
            <a:endParaRPr lang="zh-TW" altLang="en-US" dirty="0"/>
          </a:p>
        </p:txBody>
      </p:sp>
      <p:sp>
        <p:nvSpPr>
          <p:cNvPr id="11" name="圓角矩形圖說文字 10"/>
          <p:cNvSpPr/>
          <p:nvPr/>
        </p:nvSpPr>
        <p:spPr>
          <a:xfrm>
            <a:off x="6372200" y="3789040"/>
            <a:ext cx="2520280" cy="504056"/>
          </a:xfrm>
          <a:prstGeom prst="wedgeRoundRectCallout">
            <a:avLst>
              <a:gd name="adj1" fmla="val -74422"/>
              <a:gd name="adj2" fmla="val 980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聖保羅 </a:t>
            </a:r>
            <a:r>
              <a:rPr lang="en-US" altLang="zh-TW" dirty="0" smtClean="0"/>
              <a:t>San Paulo, SAO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0856-03DB-4743-9AEF-DC132DB9CE37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125A-16DD-4555-B21C-E9619461934F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92133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大洋洲</a:t>
            </a:r>
            <a:r>
              <a:rPr lang="zh-TW" altLang="en-US" dirty="0"/>
              <a:t>、澳洲</a:t>
            </a:r>
          </a:p>
        </p:txBody>
      </p:sp>
      <p:pic>
        <p:nvPicPr>
          <p:cNvPr id="4" name="圖片 3" descr="http://0.blog.xuite.net/0/a/d/e/15247133/blog_426928/txt/10499067/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356" y="1916832"/>
            <a:ext cx="3888432" cy="38884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乘號 4"/>
          <p:cNvSpPr/>
          <p:nvPr/>
        </p:nvSpPr>
        <p:spPr>
          <a:xfrm>
            <a:off x="2771800" y="4653136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乘號 5"/>
          <p:cNvSpPr/>
          <p:nvPr/>
        </p:nvSpPr>
        <p:spPr>
          <a:xfrm>
            <a:off x="4283968" y="5085184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乘號 6"/>
          <p:cNvSpPr/>
          <p:nvPr/>
        </p:nvSpPr>
        <p:spPr>
          <a:xfrm>
            <a:off x="4554560" y="4725144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乘號 7"/>
          <p:cNvSpPr/>
          <p:nvPr/>
        </p:nvSpPr>
        <p:spPr>
          <a:xfrm>
            <a:off x="4572000" y="4510975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乘號 8"/>
          <p:cNvSpPr/>
          <p:nvPr/>
        </p:nvSpPr>
        <p:spPr>
          <a:xfrm>
            <a:off x="3563888" y="2852936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乘號 9"/>
          <p:cNvSpPr/>
          <p:nvPr/>
        </p:nvSpPr>
        <p:spPr>
          <a:xfrm>
            <a:off x="4175956" y="2348880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乘號 10"/>
          <p:cNvSpPr/>
          <p:nvPr/>
        </p:nvSpPr>
        <p:spPr>
          <a:xfrm>
            <a:off x="4256801" y="2060848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乘號 11"/>
          <p:cNvSpPr/>
          <p:nvPr/>
        </p:nvSpPr>
        <p:spPr>
          <a:xfrm>
            <a:off x="5724128" y="5024759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乘號 12"/>
          <p:cNvSpPr/>
          <p:nvPr/>
        </p:nvSpPr>
        <p:spPr>
          <a:xfrm>
            <a:off x="5724128" y="5301208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乘號 13"/>
          <p:cNvSpPr/>
          <p:nvPr/>
        </p:nvSpPr>
        <p:spPr>
          <a:xfrm>
            <a:off x="5502407" y="5445224"/>
            <a:ext cx="216024" cy="144016"/>
          </a:xfrm>
          <a:prstGeom prst="mathMultiply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圓角矩形圖說文字 14"/>
          <p:cNvSpPr/>
          <p:nvPr/>
        </p:nvSpPr>
        <p:spPr>
          <a:xfrm>
            <a:off x="755576" y="1880828"/>
            <a:ext cx="2016224" cy="504056"/>
          </a:xfrm>
          <a:prstGeom prst="wedgeRoundRectCallout">
            <a:avLst>
              <a:gd name="adj1" fmla="val 127245"/>
              <a:gd name="adj2" fmla="val 191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塞班 </a:t>
            </a:r>
            <a:r>
              <a:rPr lang="en-US" altLang="zh-TW" dirty="0" smtClean="0"/>
              <a:t>Saipan, SPN</a:t>
            </a:r>
            <a:endParaRPr lang="zh-TW" altLang="en-US" dirty="0"/>
          </a:p>
        </p:txBody>
      </p:sp>
      <p:sp>
        <p:nvSpPr>
          <p:cNvPr id="16" name="圓角矩形圖說文字 15"/>
          <p:cNvSpPr/>
          <p:nvPr/>
        </p:nvSpPr>
        <p:spPr>
          <a:xfrm>
            <a:off x="323528" y="2537284"/>
            <a:ext cx="2016224" cy="504056"/>
          </a:xfrm>
          <a:prstGeom prst="wedgeRoundRectCallout">
            <a:avLst>
              <a:gd name="adj1" fmla="val 145579"/>
              <a:gd name="adj2" fmla="val -75278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關島 </a:t>
            </a:r>
            <a:r>
              <a:rPr lang="en-US" altLang="zh-TW" dirty="0" smtClean="0"/>
              <a:t>Guam, GUM</a:t>
            </a:r>
            <a:endParaRPr lang="zh-TW" altLang="en-US" dirty="0"/>
          </a:p>
        </p:txBody>
      </p:sp>
      <p:sp>
        <p:nvSpPr>
          <p:cNvPr id="17" name="圓角矩形圖說文字 16"/>
          <p:cNvSpPr/>
          <p:nvPr/>
        </p:nvSpPr>
        <p:spPr>
          <a:xfrm>
            <a:off x="179512" y="3193740"/>
            <a:ext cx="2016224" cy="504056"/>
          </a:xfrm>
          <a:prstGeom prst="wedgeRoundRectCallout">
            <a:avLst>
              <a:gd name="adj1" fmla="val 122420"/>
              <a:gd name="adj2" fmla="val -10422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帛</a:t>
            </a:r>
            <a:r>
              <a:rPr lang="zh-TW" altLang="en-US" dirty="0" smtClean="0"/>
              <a:t>琉 </a:t>
            </a:r>
            <a:r>
              <a:rPr lang="en-US" altLang="zh-TW" dirty="0" smtClean="0"/>
              <a:t>Palau, PAU</a:t>
            </a:r>
            <a:endParaRPr lang="zh-TW" altLang="en-US" dirty="0"/>
          </a:p>
        </p:txBody>
      </p:sp>
      <p:sp>
        <p:nvSpPr>
          <p:cNvPr id="18" name="圓角矩形圖說文字 17"/>
          <p:cNvSpPr/>
          <p:nvPr/>
        </p:nvSpPr>
        <p:spPr>
          <a:xfrm>
            <a:off x="179512" y="4617132"/>
            <a:ext cx="2016224" cy="504056"/>
          </a:xfrm>
          <a:prstGeom prst="wedgeRoundRectCallout">
            <a:avLst>
              <a:gd name="adj1" fmla="val 83341"/>
              <a:gd name="adj2" fmla="val -2896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伯</a:t>
            </a:r>
            <a:r>
              <a:rPr lang="zh-TW" altLang="en-US" dirty="0" smtClean="0"/>
              <a:t>斯 </a:t>
            </a:r>
            <a:r>
              <a:rPr lang="en-US" altLang="zh-TW" dirty="0" smtClean="0"/>
              <a:t>Perth, PER</a:t>
            </a:r>
            <a:endParaRPr lang="zh-TW" altLang="en-US" dirty="0"/>
          </a:p>
        </p:txBody>
      </p:sp>
      <p:sp>
        <p:nvSpPr>
          <p:cNvPr id="19" name="圓角矩形圖說文字 18"/>
          <p:cNvSpPr/>
          <p:nvPr/>
        </p:nvSpPr>
        <p:spPr>
          <a:xfrm>
            <a:off x="1187624" y="5517232"/>
            <a:ext cx="2016224" cy="576064"/>
          </a:xfrm>
          <a:prstGeom prst="wedgeRoundRectCallout">
            <a:avLst>
              <a:gd name="adj1" fmla="val 105535"/>
              <a:gd name="adj2" fmla="val -11291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墨爾本 </a:t>
            </a:r>
            <a:r>
              <a:rPr lang="en-US" altLang="zh-TW" dirty="0" smtClean="0"/>
              <a:t>Melbourne, MEL</a:t>
            </a:r>
            <a:endParaRPr lang="zh-TW" altLang="en-US" dirty="0"/>
          </a:p>
        </p:txBody>
      </p:sp>
      <p:sp>
        <p:nvSpPr>
          <p:cNvPr id="20" name="圓角矩形圖說文字 19"/>
          <p:cNvSpPr/>
          <p:nvPr/>
        </p:nvSpPr>
        <p:spPr>
          <a:xfrm>
            <a:off x="5148064" y="4365104"/>
            <a:ext cx="2016224" cy="504056"/>
          </a:xfrm>
          <a:prstGeom prst="wedgeRoundRectCallout">
            <a:avLst>
              <a:gd name="adj1" fmla="val -73462"/>
              <a:gd name="adj2" fmla="val 36655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雪梨 </a:t>
            </a:r>
            <a:r>
              <a:rPr lang="en-US" altLang="zh-TW" dirty="0" smtClean="0"/>
              <a:t>Sydney, SYD</a:t>
            </a:r>
            <a:endParaRPr lang="zh-TW" altLang="en-US" dirty="0"/>
          </a:p>
        </p:txBody>
      </p:sp>
      <p:sp>
        <p:nvSpPr>
          <p:cNvPr id="21" name="圓角矩形圖說文字 20"/>
          <p:cNvSpPr/>
          <p:nvPr/>
        </p:nvSpPr>
        <p:spPr>
          <a:xfrm>
            <a:off x="4932040" y="3356992"/>
            <a:ext cx="2016224" cy="613747"/>
          </a:xfrm>
          <a:prstGeom prst="wedgeRoundRectCallout">
            <a:avLst>
              <a:gd name="adj1" fmla="val -61400"/>
              <a:gd name="adj2" fmla="val 14728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布里斯班 </a:t>
            </a:r>
            <a:r>
              <a:rPr lang="en-US" altLang="zh-TW" dirty="0" smtClean="0"/>
              <a:t>Brisbane, BNE</a:t>
            </a:r>
            <a:endParaRPr lang="zh-TW" altLang="en-US" dirty="0"/>
          </a:p>
        </p:txBody>
      </p:sp>
      <p:sp>
        <p:nvSpPr>
          <p:cNvPr id="22" name="圓角矩形圖說文字 21"/>
          <p:cNvSpPr/>
          <p:nvPr/>
        </p:nvSpPr>
        <p:spPr>
          <a:xfrm>
            <a:off x="6516216" y="4916746"/>
            <a:ext cx="2520280" cy="458325"/>
          </a:xfrm>
          <a:prstGeom prst="wedgeRoundRectCallout">
            <a:avLst>
              <a:gd name="adj1" fmla="val -76260"/>
              <a:gd name="adj2" fmla="val -947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奧克蘭 </a:t>
            </a:r>
            <a:r>
              <a:rPr lang="en-US" altLang="zh-TW" dirty="0" smtClean="0"/>
              <a:t>Auckland, AKL</a:t>
            </a:r>
            <a:endParaRPr lang="zh-TW" altLang="en-US" dirty="0"/>
          </a:p>
        </p:txBody>
      </p:sp>
      <p:sp>
        <p:nvSpPr>
          <p:cNvPr id="23" name="圓角矩形圖說文字 22"/>
          <p:cNvSpPr/>
          <p:nvPr/>
        </p:nvSpPr>
        <p:spPr>
          <a:xfrm>
            <a:off x="6516216" y="5506978"/>
            <a:ext cx="2520280" cy="586318"/>
          </a:xfrm>
          <a:prstGeom prst="wedgeRoundRectCallout">
            <a:avLst>
              <a:gd name="adj1" fmla="val -75874"/>
              <a:gd name="adj2" fmla="val -7592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威靈頓 </a:t>
            </a:r>
            <a:r>
              <a:rPr lang="en-US" altLang="zh-TW" dirty="0" smtClean="0"/>
              <a:t>Wellington, WLG</a:t>
            </a:r>
            <a:endParaRPr lang="zh-TW" altLang="en-US" dirty="0"/>
          </a:p>
        </p:txBody>
      </p:sp>
      <p:sp>
        <p:nvSpPr>
          <p:cNvPr id="24" name="圓角矩形圖說文字 23"/>
          <p:cNvSpPr/>
          <p:nvPr/>
        </p:nvSpPr>
        <p:spPr>
          <a:xfrm>
            <a:off x="2339752" y="6165304"/>
            <a:ext cx="2952329" cy="458325"/>
          </a:xfrm>
          <a:prstGeom prst="wedgeRoundRectCallout">
            <a:avLst>
              <a:gd name="adj1" fmla="val 59707"/>
              <a:gd name="adj2" fmla="val -18987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基督城 </a:t>
            </a:r>
            <a:r>
              <a:rPr lang="en-US" altLang="zh-TW" dirty="0" smtClean="0"/>
              <a:t>Christchurch, CHC</a:t>
            </a:r>
            <a:endParaRPr lang="zh-TW" altLang="en-US" dirty="0"/>
          </a:p>
        </p:txBody>
      </p:sp>
      <p:sp>
        <p:nvSpPr>
          <p:cNvPr id="25" name="日期版面配置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9C49-2921-4B60-9CE7-C6DBC2073E91}" type="datetime1">
              <a:rPr lang="zh-TW" altLang="en-US" smtClean="0"/>
              <a:t>2017/7/25</a:t>
            </a:fld>
            <a:endParaRPr lang="zh-TW" altLang="en-US"/>
          </a:p>
        </p:txBody>
      </p:sp>
      <p:sp>
        <p:nvSpPr>
          <p:cNvPr id="26" name="投影片編號版面配置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4125A-16DD-4555-B21C-E9619461934F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14526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750</TotalTime>
  <Words>415</Words>
  <Application>Microsoft Office PowerPoint</Application>
  <PresentationFormat>如螢幕大小 (4:3)</PresentationFormat>
  <Paragraphs>125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流線</vt:lpstr>
      <vt:lpstr>城市代碼</vt:lpstr>
      <vt:lpstr>代碼原則</vt:lpstr>
      <vt:lpstr>東亞</vt:lpstr>
      <vt:lpstr>東南亞</vt:lpstr>
      <vt:lpstr>南亞中東</vt:lpstr>
      <vt:lpstr>北美洲</vt:lpstr>
      <vt:lpstr>歐洲</vt:lpstr>
      <vt:lpstr>南美洲</vt:lpstr>
      <vt:lpstr>大洋洲、澳洲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城市代碼</dc:title>
  <dc:creator>user</dc:creator>
  <cp:lastModifiedBy>userA</cp:lastModifiedBy>
  <cp:revision>32</cp:revision>
  <dcterms:created xsi:type="dcterms:W3CDTF">2016-08-10T01:10:58Z</dcterms:created>
  <dcterms:modified xsi:type="dcterms:W3CDTF">2017-07-25T00:01:10Z</dcterms:modified>
</cp:coreProperties>
</file>