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201C2-3FE8-48F7-A789-2B71F499016D}" type="datetimeFigureOut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9DED4-DFC3-4042-B2FF-C87F654361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406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DED4-DFC3-4042-B2FF-C87F6543611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82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269C47D-88CA-43DD-9DCF-8C15E7CB16B5}" type="datetime1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altLang="zh-TW" smtClean="0"/>
              <a:t>City Code</a:t>
            </a:r>
            <a:r>
              <a:rPr lang="zh-TW" altLang="en-US" smtClean="0"/>
              <a:t>拆解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3D9DCE0-D945-483A-BC86-118C023857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AF3B-C359-4281-A935-5AD1E135E349}" type="datetime1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City Code</a:t>
            </a:r>
            <a:r>
              <a:rPr lang="zh-TW" altLang="en-US" smtClean="0"/>
              <a:t>拆解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CE0-D945-483A-BC86-118C023857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D38F-38EE-4E26-AB53-9A01AD9FA67A}" type="datetime1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City Code</a:t>
            </a:r>
            <a:r>
              <a:rPr lang="zh-TW" altLang="en-US" smtClean="0"/>
              <a:t>拆解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CE0-D945-483A-BC86-118C023857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9FD0-ED98-4879-8F32-7DC598D7E9BD}" type="datetime1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City Code</a:t>
            </a:r>
            <a:r>
              <a:rPr lang="zh-TW" altLang="en-US" smtClean="0"/>
              <a:t>拆解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CE0-D945-483A-BC86-118C023857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091F-EBBC-44FC-B296-45EC2D82A5E6}" type="datetime1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City Code</a:t>
            </a:r>
            <a:r>
              <a:rPr lang="zh-TW" altLang="en-US" smtClean="0"/>
              <a:t>拆解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CE0-D945-483A-BC86-118C023857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F3B1-B95D-4255-8574-A499F173CFE1}" type="datetime1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City Code</a:t>
            </a:r>
            <a:r>
              <a:rPr lang="zh-TW" altLang="en-US" smtClean="0"/>
              <a:t>拆解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CE0-D945-483A-BC86-118C023857C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8AF3-753A-4CCF-8A36-BBEAC4165A20}" type="datetime1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City Code</a:t>
            </a:r>
            <a:r>
              <a:rPr lang="zh-TW" altLang="en-US" smtClean="0"/>
              <a:t>拆解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CE0-D945-483A-BC86-118C023857C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F2E8-4167-49DC-B853-9290513CE62A}" type="datetime1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City Code</a:t>
            </a:r>
            <a:r>
              <a:rPr lang="zh-TW" altLang="en-US" smtClean="0"/>
              <a:t>拆解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CE0-D945-483A-BC86-118C023857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B75B-804B-4DBC-93CA-89A41689A9F0}" type="datetime1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City Code</a:t>
            </a:r>
            <a:r>
              <a:rPr lang="zh-TW" altLang="en-US" smtClean="0"/>
              <a:t>拆解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CE0-D945-483A-BC86-118C023857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77368BF-BF1C-43BA-A8BF-14AA78C2F521}" type="datetime1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altLang="zh-TW" smtClean="0"/>
              <a:t>City Code</a:t>
            </a:r>
            <a:r>
              <a:rPr lang="zh-TW" altLang="en-US" smtClean="0"/>
              <a:t>拆解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3D9DCE0-D945-483A-BC86-118C023857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012556C-43F1-4BB3-B19F-7F69DBEBEC0E}" type="datetime1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altLang="zh-TW" smtClean="0"/>
              <a:t>City Code</a:t>
            </a:r>
            <a:r>
              <a:rPr lang="zh-TW" altLang="en-US" smtClean="0"/>
              <a:t>拆解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3D9DCE0-D945-483A-BC86-118C023857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F833CD3-97E4-48ED-8396-9D4DE2C00D0B}" type="datetime1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altLang="zh-TW" smtClean="0"/>
              <a:t>City Code</a:t>
            </a:r>
            <a:r>
              <a:rPr lang="zh-TW" altLang="en-US" smtClean="0"/>
              <a:t>拆解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3D9DCE0-D945-483A-BC86-118C023857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City Code</a:t>
            </a:r>
            <a:r>
              <a:rPr lang="zh-TW" altLang="en-US" dirty="0" smtClean="0"/>
              <a:t>密碼拆解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課程：職業試探</a:t>
            </a:r>
            <a:endParaRPr lang="en-US" altLang="zh-TW" dirty="0" smtClean="0"/>
          </a:p>
          <a:p>
            <a:r>
              <a:rPr lang="zh-TW" altLang="en-US" dirty="0" smtClean="0"/>
              <a:t>班級：綜一乙</a:t>
            </a:r>
            <a:endParaRPr lang="en-US" altLang="zh-TW" dirty="0" smtClean="0"/>
          </a:p>
          <a:p>
            <a:r>
              <a:rPr lang="zh-TW" altLang="en-US" dirty="0" smtClean="0"/>
              <a:t>授課：孫效文 老師</a:t>
            </a:r>
            <a:endParaRPr lang="zh-TW" altLang="en-US" dirty="0"/>
          </a:p>
        </p:txBody>
      </p:sp>
      <p:pic>
        <p:nvPicPr>
          <p:cNvPr id="4098" name="Picture 2" descr="ç¸éåç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707" y="1268760"/>
            <a:ext cx="3331716" cy="17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ç¸éåç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24" b="89898" l="6152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899174" cy="19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F41F-6DF9-41B3-9442-8902FFEC80FF}" type="datetime1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City Code</a:t>
            </a:r>
            <a:r>
              <a:rPr lang="zh-TW" altLang="en-US" smtClean="0"/>
              <a:t>拆解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CE0-D945-483A-BC86-118C023857C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1950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請查詢下列的「城市」英文</a:t>
            </a:r>
            <a:r>
              <a:rPr lang="en-US" altLang="zh-TW" dirty="0" smtClean="0"/>
              <a:t>-3</a:t>
            </a:r>
            <a:endParaRPr lang="zh-TW" altLang="en-US" dirty="0"/>
          </a:p>
        </p:txBody>
      </p:sp>
      <p:sp>
        <p:nvSpPr>
          <p:cNvPr id="4" name="五邊形 3"/>
          <p:cNvSpPr/>
          <p:nvPr/>
        </p:nvSpPr>
        <p:spPr>
          <a:xfrm>
            <a:off x="1115616" y="2875444"/>
            <a:ext cx="1440160" cy="576064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溫哥華</a:t>
            </a:r>
            <a:endParaRPr lang="zh-TW" altLang="en-US" sz="2800" dirty="0"/>
          </a:p>
        </p:txBody>
      </p:sp>
      <p:sp>
        <p:nvSpPr>
          <p:cNvPr id="5" name="五邊形 4"/>
          <p:cNvSpPr/>
          <p:nvPr/>
        </p:nvSpPr>
        <p:spPr>
          <a:xfrm>
            <a:off x="1115616" y="3603908"/>
            <a:ext cx="1440160" cy="57606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渥太華</a:t>
            </a:r>
            <a:endParaRPr lang="zh-TW" altLang="en-US" sz="2800" dirty="0"/>
          </a:p>
        </p:txBody>
      </p:sp>
      <p:sp>
        <p:nvSpPr>
          <p:cNvPr id="6" name="五邊形 5"/>
          <p:cNvSpPr/>
          <p:nvPr/>
        </p:nvSpPr>
        <p:spPr>
          <a:xfrm>
            <a:off x="1108511" y="4335263"/>
            <a:ext cx="1440160" cy="576064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多倫多</a:t>
            </a:r>
            <a:endParaRPr lang="zh-TW" altLang="en-US" sz="2800" dirty="0"/>
          </a:p>
        </p:txBody>
      </p:sp>
      <p:sp>
        <p:nvSpPr>
          <p:cNvPr id="7" name="圓角矩形 6"/>
          <p:cNvSpPr/>
          <p:nvPr/>
        </p:nvSpPr>
        <p:spPr>
          <a:xfrm>
            <a:off x="2548671" y="2875444"/>
            <a:ext cx="1692240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Vancouver</a:t>
            </a:r>
            <a:endParaRPr lang="zh-TW" altLang="en-US" sz="2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575827" y="3603908"/>
            <a:ext cx="165618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Ottawa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575827" y="4335263"/>
            <a:ext cx="165618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Toronto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五邊形 9"/>
          <p:cNvSpPr/>
          <p:nvPr/>
        </p:nvSpPr>
        <p:spPr>
          <a:xfrm>
            <a:off x="4665218" y="4316762"/>
            <a:ext cx="1440160" cy="576064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卡加利</a:t>
            </a:r>
          </a:p>
        </p:txBody>
      </p:sp>
      <p:sp>
        <p:nvSpPr>
          <p:cNvPr id="11" name="五邊形 10"/>
          <p:cNvSpPr/>
          <p:nvPr/>
        </p:nvSpPr>
        <p:spPr>
          <a:xfrm>
            <a:off x="4665218" y="3597011"/>
            <a:ext cx="1440160" cy="57606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魁北克</a:t>
            </a:r>
            <a:endParaRPr lang="zh-TW" altLang="en-US" sz="2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五邊形 11"/>
          <p:cNvSpPr/>
          <p:nvPr/>
        </p:nvSpPr>
        <p:spPr>
          <a:xfrm>
            <a:off x="4665218" y="2875361"/>
            <a:ext cx="1440160" cy="576064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蒙特婁</a:t>
            </a:r>
            <a:endParaRPr lang="zh-TW" altLang="en-US" sz="2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6103127" y="2875444"/>
            <a:ext cx="165618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Montreal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6105378" y="3597011"/>
            <a:ext cx="165618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Quebec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6100382" y="4316762"/>
            <a:ext cx="1656184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Calgary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0D9A-FF1E-4E47-8C6E-2341B385ECFD}" type="datetime1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City Code</a:t>
            </a:r>
            <a:r>
              <a:rPr lang="zh-TW" altLang="en-US" smtClean="0"/>
              <a:t>拆解</a:t>
            </a:r>
            <a:endParaRPr lang="zh-TW" altLang="en-US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CE0-D945-483A-BC86-118C023857C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1818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請猜下列的「城市代碼」</a:t>
            </a:r>
            <a:r>
              <a:rPr lang="en-US" altLang="zh-TW" dirty="0" smtClean="0"/>
              <a:t>-3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五邊形 3"/>
          <p:cNvSpPr/>
          <p:nvPr/>
        </p:nvSpPr>
        <p:spPr>
          <a:xfrm>
            <a:off x="1115616" y="2875444"/>
            <a:ext cx="1440160" cy="576064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溫哥華</a:t>
            </a:r>
            <a:endParaRPr lang="zh-TW" altLang="en-US" sz="2800" dirty="0"/>
          </a:p>
        </p:txBody>
      </p:sp>
      <p:sp>
        <p:nvSpPr>
          <p:cNvPr id="5" name="五邊形 4"/>
          <p:cNvSpPr/>
          <p:nvPr/>
        </p:nvSpPr>
        <p:spPr>
          <a:xfrm>
            <a:off x="1115616" y="3603908"/>
            <a:ext cx="1440160" cy="57606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渥太華</a:t>
            </a:r>
            <a:endParaRPr lang="zh-TW" altLang="en-US" sz="2800" dirty="0"/>
          </a:p>
        </p:txBody>
      </p:sp>
      <p:sp>
        <p:nvSpPr>
          <p:cNvPr id="6" name="五邊形 5"/>
          <p:cNvSpPr/>
          <p:nvPr/>
        </p:nvSpPr>
        <p:spPr>
          <a:xfrm>
            <a:off x="1108511" y="4335263"/>
            <a:ext cx="1440160" cy="576064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多倫多</a:t>
            </a:r>
            <a:endParaRPr lang="zh-TW" altLang="en-US" sz="2800" dirty="0"/>
          </a:p>
        </p:txBody>
      </p:sp>
      <p:sp>
        <p:nvSpPr>
          <p:cNvPr id="7" name="圓角矩形 6"/>
          <p:cNvSpPr/>
          <p:nvPr/>
        </p:nvSpPr>
        <p:spPr>
          <a:xfrm>
            <a:off x="2548671" y="2875444"/>
            <a:ext cx="1692240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YVR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575827" y="3603908"/>
            <a:ext cx="165618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YOW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575827" y="4335263"/>
            <a:ext cx="165618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YTO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五邊形 9"/>
          <p:cNvSpPr/>
          <p:nvPr/>
        </p:nvSpPr>
        <p:spPr>
          <a:xfrm>
            <a:off x="4665218" y="4316762"/>
            <a:ext cx="1440160" cy="576064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卡加利</a:t>
            </a:r>
          </a:p>
        </p:txBody>
      </p:sp>
      <p:sp>
        <p:nvSpPr>
          <p:cNvPr id="11" name="五邊形 10"/>
          <p:cNvSpPr/>
          <p:nvPr/>
        </p:nvSpPr>
        <p:spPr>
          <a:xfrm>
            <a:off x="4665218" y="3597011"/>
            <a:ext cx="1440160" cy="57606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魁北克</a:t>
            </a:r>
            <a:endParaRPr lang="zh-TW" altLang="en-US" sz="2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五邊形 11"/>
          <p:cNvSpPr/>
          <p:nvPr/>
        </p:nvSpPr>
        <p:spPr>
          <a:xfrm>
            <a:off x="4665218" y="2875361"/>
            <a:ext cx="1440160" cy="576064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蒙特婁</a:t>
            </a:r>
            <a:endParaRPr lang="zh-TW" altLang="en-US" sz="2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6103127" y="2875444"/>
            <a:ext cx="165618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YMQ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6105378" y="3597011"/>
            <a:ext cx="165618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YQB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6100382" y="4316762"/>
            <a:ext cx="1656184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YYC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6" name="圓角矩形圖說文字 15"/>
          <p:cNvSpPr/>
          <p:nvPr/>
        </p:nvSpPr>
        <p:spPr>
          <a:xfrm>
            <a:off x="5220072" y="715369"/>
            <a:ext cx="2952328" cy="360040"/>
          </a:xfrm>
          <a:prstGeom prst="wedgeRoundRectCallout">
            <a:avLst>
              <a:gd name="adj1" fmla="val -45762"/>
              <a:gd name="adj2" fmla="val 77986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循全</a:t>
            </a:r>
            <a:r>
              <a:rPr lang="en-US" altLang="zh-TW" dirty="0" smtClean="0"/>
              <a:t>Y</a:t>
            </a:r>
            <a:r>
              <a:rPr lang="zh-TW" altLang="en-US" dirty="0" smtClean="0"/>
              <a:t>模式</a:t>
            </a:r>
            <a:endParaRPr lang="zh-TW" alt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164E-D091-480B-9436-4B3B97DB9755}" type="datetime1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City Code</a:t>
            </a:r>
            <a:r>
              <a:rPr lang="zh-TW" altLang="en-US" smtClean="0"/>
              <a:t>拆解</a:t>
            </a:r>
            <a:endParaRPr lang="zh-TW" altLang="en-US"/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CE0-D945-483A-BC86-118C023857C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831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-THE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END-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9636-A173-4860-88D5-CD71BD34EE1B}" type="datetime1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City Code</a:t>
            </a:r>
            <a:r>
              <a:rPr lang="zh-TW" altLang="en-US" smtClean="0"/>
              <a:t>拆解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CE0-D945-483A-BC86-118C023857C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81535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為什麼要知道</a:t>
            </a:r>
            <a:r>
              <a:rPr lang="zh-TW" altLang="en-US" dirty="0" smtClean="0"/>
              <a:t>代碼？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pic>
        <p:nvPicPr>
          <p:cNvPr id="1026" name="Picture 2" descr="ãæ©ç¥¨èç¢¼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4944"/>
            <a:ext cx="6438015" cy="437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五邊形 3"/>
          <p:cNvSpPr/>
          <p:nvPr/>
        </p:nvSpPr>
        <p:spPr>
          <a:xfrm>
            <a:off x="1769986" y="1844824"/>
            <a:ext cx="1296144" cy="30162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五邊形 5"/>
          <p:cNvSpPr/>
          <p:nvPr/>
        </p:nvSpPr>
        <p:spPr>
          <a:xfrm>
            <a:off x="4860032" y="1844824"/>
            <a:ext cx="1296144" cy="30162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1115616" y="2084450"/>
            <a:ext cx="2730852" cy="2208646"/>
            <a:chOff x="1115616" y="2084450"/>
            <a:chExt cx="2730852" cy="2208646"/>
          </a:xfrm>
        </p:grpSpPr>
        <p:sp>
          <p:nvSpPr>
            <p:cNvPr id="5" name="橢圓形圖說文字 4"/>
            <p:cNvSpPr/>
            <p:nvPr/>
          </p:nvSpPr>
          <p:spPr>
            <a:xfrm>
              <a:off x="1115616" y="2996952"/>
              <a:ext cx="1800200" cy="1296144"/>
            </a:xfrm>
            <a:prstGeom prst="wedgeEllipseCallout">
              <a:avLst>
                <a:gd name="adj1" fmla="val 68367"/>
                <a:gd name="adj2" fmla="val -940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 smtClean="0"/>
                <a:t>RMQ</a:t>
              </a:r>
              <a:r>
                <a:rPr lang="zh-TW" altLang="en-US" sz="3600" dirty="0" smtClean="0"/>
                <a:t>？</a:t>
              </a:r>
              <a:endParaRPr lang="zh-TW" altLang="en-US" sz="3600" dirty="0"/>
            </a:p>
          </p:txBody>
        </p:sp>
        <p:sp>
          <p:nvSpPr>
            <p:cNvPr id="7" name="橢圓 6"/>
            <p:cNvSpPr/>
            <p:nvPr/>
          </p:nvSpPr>
          <p:spPr>
            <a:xfrm>
              <a:off x="3198396" y="2084450"/>
              <a:ext cx="648072" cy="41846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142678" y="2146444"/>
            <a:ext cx="2730852" cy="2208646"/>
            <a:chOff x="1115616" y="2084450"/>
            <a:chExt cx="2730852" cy="2208646"/>
          </a:xfrm>
        </p:grpSpPr>
        <p:sp>
          <p:nvSpPr>
            <p:cNvPr id="11" name="橢圓形圖說文字 10"/>
            <p:cNvSpPr/>
            <p:nvPr/>
          </p:nvSpPr>
          <p:spPr>
            <a:xfrm>
              <a:off x="1115616" y="2996952"/>
              <a:ext cx="1800200" cy="1296144"/>
            </a:xfrm>
            <a:prstGeom prst="wedgeEllipseCallout">
              <a:avLst>
                <a:gd name="adj1" fmla="val 68367"/>
                <a:gd name="adj2" fmla="val -940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 smtClean="0"/>
                <a:t>KIX</a:t>
              </a:r>
              <a:r>
                <a:rPr lang="zh-TW" altLang="en-US" sz="3600" dirty="0" smtClean="0"/>
                <a:t>？</a:t>
              </a:r>
              <a:endParaRPr lang="zh-TW" altLang="en-US" sz="3600" dirty="0"/>
            </a:p>
          </p:txBody>
        </p:sp>
        <p:sp>
          <p:nvSpPr>
            <p:cNvPr id="12" name="橢圓 11"/>
            <p:cNvSpPr/>
            <p:nvPr/>
          </p:nvSpPr>
          <p:spPr>
            <a:xfrm>
              <a:off x="3198396" y="2084450"/>
              <a:ext cx="648072" cy="41846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D120-5D88-4FA7-877C-59C89834AD43}" type="datetime1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City Code</a:t>
            </a:r>
            <a:r>
              <a:rPr lang="zh-TW" altLang="en-US" smtClean="0"/>
              <a:t>拆解</a:t>
            </a:r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CE0-D945-483A-BC86-118C023857C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1217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為什麼要知道代碼？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sp>
        <p:nvSpPr>
          <p:cNvPr id="4" name="AutoShape 2" descr="ãæ©ç¥¨ãçåçæå°çµæ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ãæ©ç¥¨ãçåçæå°çµæ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3" name="Picture 5" descr="C:\Users\userA\Downloads\1507876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" t="24146" r="30097" b="24732"/>
          <a:stretch/>
        </p:blipFill>
        <p:spPr bwMode="auto">
          <a:xfrm>
            <a:off x="1457205" y="1965257"/>
            <a:ext cx="5918664" cy="37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1835696" y="2548332"/>
            <a:ext cx="4464495" cy="1296144"/>
            <a:chOff x="-1116632" y="2092081"/>
            <a:chExt cx="4813284" cy="1296144"/>
          </a:xfrm>
        </p:grpSpPr>
        <p:sp>
          <p:nvSpPr>
            <p:cNvPr id="8" name="橢圓形圖說文字 7"/>
            <p:cNvSpPr/>
            <p:nvPr/>
          </p:nvSpPr>
          <p:spPr>
            <a:xfrm>
              <a:off x="1146572" y="2092081"/>
              <a:ext cx="2550080" cy="1296144"/>
            </a:xfrm>
            <a:prstGeom prst="wedgeEllipseCallout">
              <a:avLst>
                <a:gd name="adj1" fmla="val -112153"/>
                <a:gd name="adj2" fmla="val 117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/>
                <a:t>很簡單～</a:t>
              </a:r>
              <a:endParaRPr lang="en-US" altLang="zh-TW" sz="2800" dirty="0" smtClean="0"/>
            </a:p>
            <a:p>
              <a:pPr algn="ctr"/>
              <a:r>
                <a:rPr lang="zh-TW" altLang="en-US" sz="2800" dirty="0"/>
                <a:t>台北</a:t>
              </a:r>
              <a:r>
                <a:rPr lang="zh-TW" altLang="en-US" sz="2800" dirty="0" smtClean="0"/>
                <a:t>嘛！</a:t>
              </a:r>
              <a:endParaRPr lang="zh-TW" altLang="en-US" sz="2800" dirty="0"/>
            </a:p>
          </p:txBody>
        </p:sp>
        <p:sp>
          <p:nvSpPr>
            <p:cNvPr id="9" name="橢圓 8"/>
            <p:cNvSpPr/>
            <p:nvPr/>
          </p:nvSpPr>
          <p:spPr>
            <a:xfrm>
              <a:off x="-1116632" y="2787722"/>
              <a:ext cx="648072" cy="20923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1852195" y="3453203"/>
            <a:ext cx="4447996" cy="1787025"/>
            <a:chOff x="-1263149" y="2844552"/>
            <a:chExt cx="4795495" cy="1787025"/>
          </a:xfrm>
        </p:grpSpPr>
        <p:sp>
          <p:nvSpPr>
            <p:cNvPr id="11" name="橢圓形圖說文字 10"/>
            <p:cNvSpPr/>
            <p:nvPr/>
          </p:nvSpPr>
          <p:spPr>
            <a:xfrm>
              <a:off x="982266" y="3335433"/>
              <a:ext cx="2550080" cy="1296144"/>
            </a:xfrm>
            <a:prstGeom prst="wedgeEllipseCallout">
              <a:avLst>
                <a:gd name="adj1" fmla="val -112153"/>
                <a:gd name="adj2" fmla="val -78596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SDJ</a:t>
              </a:r>
            </a:p>
            <a:p>
              <a:pPr algn="ctr"/>
              <a:r>
                <a:rPr lang="zh-TW" altLang="en-US" sz="2000" dirty="0" smtClean="0"/>
                <a:t>雪梨、仙台、聖地牙哥？</a:t>
              </a:r>
              <a:endParaRPr lang="zh-TW" altLang="en-US" sz="2000" dirty="0"/>
            </a:p>
          </p:txBody>
        </p:sp>
        <p:sp>
          <p:nvSpPr>
            <p:cNvPr id="12" name="橢圓 11"/>
            <p:cNvSpPr/>
            <p:nvPr/>
          </p:nvSpPr>
          <p:spPr>
            <a:xfrm>
              <a:off x="-1263149" y="2844552"/>
              <a:ext cx="648072" cy="20923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0613-4BBB-4965-9F4D-AF3964E503E3}" type="datetime1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City Code</a:t>
            </a:r>
            <a:r>
              <a:rPr lang="zh-TW" altLang="en-US" smtClean="0"/>
              <a:t>拆解</a:t>
            </a:r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CE0-D945-483A-BC86-118C023857C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1841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為什麼要知道代碼？</a:t>
            </a:r>
            <a:r>
              <a:rPr lang="en-US" altLang="zh-TW" dirty="0" smtClean="0"/>
              <a:t>-3</a:t>
            </a:r>
            <a:endParaRPr lang="zh-TW" altLang="en-US" dirty="0"/>
          </a:p>
        </p:txBody>
      </p:sp>
      <p:pic>
        <p:nvPicPr>
          <p:cNvPr id="3074" name="Picture 2" descr="C:\Users\userA\Desktop\15226332757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"/>
          <a:stretch/>
        </p:blipFill>
        <p:spPr bwMode="auto">
          <a:xfrm>
            <a:off x="1115616" y="2060848"/>
            <a:ext cx="6768752" cy="379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3085934" y="2348880"/>
            <a:ext cx="3502291" cy="2592288"/>
            <a:chOff x="-2321879" y="3281814"/>
            <a:chExt cx="3775907" cy="2592288"/>
          </a:xfrm>
        </p:grpSpPr>
        <p:sp>
          <p:nvSpPr>
            <p:cNvPr id="6" name="橢圓形圖說文字 5"/>
            <p:cNvSpPr/>
            <p:nvPr/>
          </p:nvSpPr>
          <p:spPr>
            <a:xfrm>
              <a:off x="-1257915" y="3281814"/>
              <a:ext cx="2711943" cy="1296144"/>
            </a:xfrm>
            <a:prstGeom prst="wedgeEllipseCallout">
              <a:avLst>
                <a:gd name="adj1" fmla="val -55579"/>
                <a:gd name="adj2" fmla="val 11842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BKK</a:t>
              </a:r>
              <a:r>
                <a:rPr lang="zh-TW" altLang="en-US" sz="2000" dirty="0" smtClean="0"/>
                <a:t>？</a:t>
              </a:r>
              <a:endParaRPr lang="en-US" altLang="zh-TW" sz="2000" dirty="0" smtClean="0"/>
            </a:p>
            <a:p>
              <a:pPr algn="ctr"/>
              <a:r>
                <a:rPr lang="zh-TW" altLang="en-US" sz="2000" dirty="0" smtClean="0"/>
                <a:t>孟買？北京？</a:t>
              </a:r>
              <a:endParaRPr lang="en-US" altLang="zh-TW" sz="2000" dirty="0" smtClean="0"/>
            </a:p>
            <a:p>
              <a:pPr algn="ctr"/>
              <a:r>
                <a:rPr lang="zh-TW" altLang="en-US" sz="2000" dirty="0" smtClean="0"/>
                <a:t>曼谷？貝魯特？</a:t>
              </a:r>
              <a:endParaRPr lang="zh-TW" altLang="en-US" sz="2000" dirty="0"/>
            </a:p>
          </p:txBody>
        </p:sp>
        <p:sp>
          <p:nvSpPr>
            <p:cNvPr id="7" name="橢圓 6"/>
            <p:cNvSpPr/>
            <p:nvPr/>
          </p:nvSpPr>
          <p:spPr>
            <a:xfrm>
              <a:off x="-2321879" y="5370046"/>
              <a:ext cx="1086871" cy="504056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403648" y="4437112"/>
            <a:ext cx="2376263" cy="1800200"/>
            <a:chOff x="1911080" y="4464071"/>
            <a:chExt cx="2561909" cy="1800200"/>
          </a:xfrm>
        </p:grpSpPr>
        <p:sp>
          <p:nvSpPr>
            <p:cNvPr id="9" name="橢圓形圖說文字 8"/>
            <p:cNvSpPr/>
            <p:nvPr/>
          </p:nvSpPr>
          <p:spPr>
            <a:xfrm>
              <a:off x="2493333" y="4968127"/>
              <a:ext cx="1979656" cy="1296144"/>
            </a:xfrm>
            <a:prstGeom prst="wedgeEllipseCallout">
              <a:avLst>
                <a:gd name="adj1" fmla="val -51767"/>
                <a:gd name="adj2" fmla="val -5020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/>
                <a:t>再不懂</a:t>
              </a:r>
              <a:endParaRPr lang="en-US" altLang="zh-TW" sz="2800" dirty="0" smtClean="0"/>
            </a:p>
            <a:p>
              <a:pPr algn="ctr"/>
              <a:r>
                <a:rPr lang="zh-TW" altLang="en-US" sz="2800" dirty="0"/>
                <a:t>要重修</a:t>
              </a:r>
            </a:p>
          </p:txBody>
        </p:sp>
        <p:sp>
          <p:nvSpPr>
            <p:cNvPr id="10" name="橢圓 9"/>
            <p:cNvSpPr/>
            <p:nvPr/>
          </p:nvSpPr>
          <p:spPr>
            <a:xfrm>
              <a:off x="1911080" y="4464071"/>
              <a:ext cx="1164505" cy="504056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2A43-F704-41C2-A58A-A92E2845C157}" type="datetime1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City Code</a:t>
            </a:r>
            <a:r>
              <a:rPr lang="zh-TW" altLang="en-US" smtClean="0"/>
              <a:t>拆解</a:t>
            </a:r>
            <a:endParaRPr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CE0-D945-483A-BC86-118C023857C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0292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代碼拆解三種模式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 取城市名稱的子音：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取城市名稱前三碼：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 加拿大特殊方式：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4938553" y="2108125"/>
            <a:ext cx="3240360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亞洲、美洲、澳洲常用</a:t>
            </a:r>
            <a:endParaRPr lang="zh-TW" altLang="en-US" b="1" dirty="0"/>
          </a:p>
        </p:txBody>
      </p:sp>
      <p:sp>
        <p:nvSpPr>
          <p:cNvPr id="6" name="圓角矩形 5"/>
          <p:cNvSpPr/>
          <p:nvPr/>
        </p:nvSpPr>
        <p:spPr>
          <a:xfrm>
            <a:off x="4930356" y="3356992"/>
            <a:ext cx="3240360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歐洲常用</a:t>
            </a:r>
            <a:endParaRPr lang="zh-TW" altLang="en-US" b="1" dirty="0"/>
          </a:p>
        </p:txBody>
      </p:sp>
      <p:sp>
        <p:nvSpPr>
          <p:cNvPr id="7" name="圓角矩形 6"/>
          <p:cNvSpPr/>
          <p:nvPr/>
        </p:nvSpPr>
        <p:spPr>
          <a:xfrm>
            <a:off x="4930356" y="4765826"/>
            <a:ext cx="3240360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城市代碼前面加</a:t>
            </a:r>
            <a:r>
              <a:rPr lang="en-US" altLang="zh-TW" b="1" dirty="0" smtClean="0"/>
              <a:t>Y</a:t>
            </a:r>
            <a:endParaRPr lang="zh-TW" altLang="en-US" b="1" dirty="0"/>
          </a:p>
        </p:txBody>
      </p:sp>
      <p:sp>
        <p:nvSpPr>
          <p:cNvPr id="8" name="圓角化對角線角落矩形 7"/>
          <p:cNvSpPr/>
          <p:nvPr/>
        </p:nvSpPr>
        <p:spPr>
          <a:xfrm>
            <a:off x="3419872" y="2634211"/>
            <a:ext cx="860881" cy="50405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JKT</a:t>
            </a:r>
            <a:endParaRPr lang="zh-TW" altLang="en-US" dirty="0"/>
          </a:p>
        </p:txBody>
      </p:sp>
      <p:sp>
        <p:nvSpPr>
          <p:cNvPr id="9" name="五邊形 8"/>
          <p:cNvSpPr/>
          <p:nvPr/>
        </p:nvSpPr>
        <p:spPr>
          <a:xfrm>
            <a:off x="1105888" y="2634211"/>
            <a:ext cx="2304256" cy="50405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雅加達 </a:t>
            </a:r>
            <a:r>
              <a:rPr lang="en-US" altLang="zh-TW" sz="2000" u="sng" dirty="0" smtClean="0"/>
              <a:t>J</a:t>
            </a:r>
            <a:r>
              <a:rPr lang="en-US" altLang="zh-TW" sz="2000" dirty="0" smtClean="0"/>
              <a:t>A</a:t>
            </a:r>
            <a:r>
              <a:rPr lang="en-US" altLang="zh-TW" sz="2000" u="sng" dirty="0" smtClean="0"/>
              <a:t>K</a:t>
            </a:r>
            <a:r>
              <a:rPr lang="en-US" altLang="zh-TW" sz="2000" dirty="0" smtClean="0"/>
              <a:t>AR</a:t>
            </a:r>
            <a:r>
              <a:rPr lang="en-US" altLang="zh-TW" sz="2000" u="sng" dirty="0" smtClean="0"/>
              <a:t>T</a:t>
            </a:r>
            <a:r>
              <a:rPr lang="en-US" altLang="zh-TW" sz="2000" dirty="0" smtClean="0"/>
              <a:t>A</a:t>
            </a:r>
            <a:endParaRPr lang="zh-TW" altLang="en-US" sz="2000" dirty="0" smtClean="0"/>
          </a:p>
        </p:txBody>
      </p:sp>
      <p:sp>
        <p:nvSpPr>
          <p:cNvPr id="10" name="圓角化對角線角落矩形 9"/>
          <p:cNvSpPr/>
          <p:nvPr/>
        </p:nvSpPr>
        <p:spPr>
          <a:xfrm>
            <a:off x="7098793" y="2634211"/>
            <a:ext cx="713413" cy="50405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HNL</a:t>
            </a:r>
            <a:endParaRPr lang="zh-TW" altLang="en-US" dirty="0"/>
          </a:p>
        </p:txBody>
      </p:sp>
      <p:sp>
        <p:nvSpPr>
          <p:cNvPr id="11" name="五邊形 10"/>
          <p:cNvSpPr/>
          <p:nvPr/>
        </p:nvSpPr>
        <p:spPr>
          <a:xfrm>
            <a:off x="4506505" y="2634211"/>
            <a:ext cx="2592288" cy="50405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檀香山</a:t>
            </a:r>
            <a:r>
              <a:rPr lang="en-US" altLang="zh-TW" sz="2000" u="sng" dirty="0" smtClean="0"/>
              <a:t>H</a:t>
            </a:r>
            <a:r>
              <a:rPr lang="en-US" altLang="zh-TW" sz="2000" dirty="0" smtClean="0"/>
              <a:t>O</a:t>
            </a:r>
            <a:r>
              <a:rPr lang="en-US" altLang="zh-TW" sz="2000" u="sng" dirty="0" smtClean="0"/>
              <a:t>N</a:t>
            </a:r>
            <a:r>
              <a:rPr lang="en-US" altLang="zh-TW" sz="2000" dirty="0" smtClean="0"/>
              <a:t>O</a:t>
            </a:r>
            <a:r>
              <a:rPr lang="en-US" altLang="zh-TW" sz="2000" u="sng" dirty="0" smtClean="0"/>
              <a:t>L</a:t>
            </a:r>
            <a:r>
              <a:rPr lang="en-US" altLang="zh-TW" sz="2000" dirty="0" smtClean="0"/>
              <a:t>ULU</a:t>
            </a:r>
            <a:endParaRPr lang="zh-TW" altLang="en-US" sz="2000" dirty="0" smtClean="0"/>
          </a:p>
        </p:txBody>
      </p:sp>
      <p:sp>
        <p:nvSpPr>
          <p:cNvPr id="12" name="圓角化對角線角落矩形 11"/>
          <p:cNvSpPr/>
          <p:nvPr/>
        </p:nvSpPr>
        <p:spPr>
          <a:xfrm>
            <a:off x="3506513" y="4077072"/>
            <a:ext cx="860881" cy="50405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PAR</a:t>
            </a:r>
            <a:endParaRPr lang="zh-TW" altLang="en-US" dirty="0"/>
          </a:p>
        </p:txBody>
      </p:sp>
      <p:sp>
        <p:nvSpPr>
          <p:cNvPr id="13" name="五邊形 12"/>
          <p:cNvSpPr/>
          <p:nvPr/>
        </p:nvSpPr>
        <p:spPr>
          <a:xfrm>
            <a:off x="1178887" y="4077072"/>
            <a:ext cx="2304256" cy="50405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巴黎 </a:t>
            </a:r>
            <a:r>
              <a:rPr lang="en-US" altLang="zh-TW" sz="2000" u="sng" dirty="0" smtClean="0"/>
              <a:t>PAR</a:t>
            </a:r>
            <a:r>
              <a:rPr lang="en-US" altLang="zh-TW" sz="2000" dirty="0" smtClean="0"/>
              <a:t>IS</a:t>
            </a:r>
            <a:endParaRPr lang="zh-TW" altLang="en-US" sz="2000" dirty="0" smtClean="0"/>
          </a:p>
        </p:txBody>
      </p:sp>
      <p:sp>
        <p:nvSpPr>
          <p:cNvPr id="14" name="圓角化對角線角落矩形 13"/>
          <p:cNvSpPr/>
          <p:nvPr/>
        </p:nvSpPr>
        <p:spPr>
          <a:xfrm>
            <a:off x="6869011" y="4077072"/>
            <a:ext cx="799333" cy="50405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VIE</a:t>
            </a:r>
            <a:endParaRPr lang="zh-TW" altLang="en-US" dirty="0"/>
          </a:p>
        </p:txBody>
      </p:sp>
      <p:sp>
        <p:nvSpPr>
          <p:cNvPr id="15" name="五邊形 14"/>
          <p:cNvSpPr/>
          <p:nvPr/>
        </p:nvSpPr>
        <p:spPr>
          <a:xfrm>
            <a:off x="4541385" y="4077072"/>
            <a:ext cx="2304256" cy="50405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維也納 </a:t>
            </a:r>
            <a:r>
              <a:rPr lang="en-US" altLang="zh-TW" sz="2000" u="sng" dirty="0" smtClean="0"/>
              <a:t>VIE</a:t>
            </a:r>
            <a:r>
              <a:rPr lang="en-US" altLang="zh-TW" sz="2000" dirty="0" smtClean="0"/>
              <a:t>NNA</a:t>
            </a:r>
            <a:endParaRPr lang="zh-TW" altLang="en-US" sz="2000" dirty="0" smtClean="0"/>
          </a:p>
        </p:txBody>
      </p:sp>
      <p:sp>
        <p:nvSpPr>
          <p:cNvPr id="16" name="圓角化對角線角落矩形 15"/>
          <p:cNvSpPr/>
          <p:nvPr/>
        </p:nvSpPr>
        <p:spPr>
          <a:xfrm>
            <a:off x="3850312" y="5350592"/>
            <a:ext cx="813871" cy="50405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YVR</a:t>
            </a:r>
            <a:endParaRPr lang="zh-TW" altLang="en-US" dirty="0"/>
          </a:p>
        </p:txBody>
      </p:sp>
      <p:sp>
        <p:nvSpPr>
          <p:cNvPr id="17" name="五邊形 16"/>
          <p:cNvSpPr/>
          <p:nvPr/>
        </p:nvSpPr>
        <p:spPr>
          <a:xfrm>
            <a:off x="1100366" y="5350592"/>
            <a:ext cx="2749946" cy="50405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溫哥華 </a:t>
            </a:r>
            <a:r>
              <a:rPr lang="en-US" altLang="zh-TW" sz="2000" u="sng" dirty="0" smtClean="0"/>
              <a:t>V</a:t>
            </a:r>
            <a:r>
              <a:rPr lang="en-US" altLang="zh-TW" sz="2000" dirty="0" smtClean="0"/>
              <a:t>ANCOUVE</a:t>
            </a:r>
            <a:r>
              <a:rPr lang="en-US" altLang="zh-TW" sz="2000" u="sng" dirty="0" smtClean="0"/>
              <a:t>R</a:t>
            </a:r>
            <a:endParaRPr lang="zh-TW" altLang="en-US" sz="2000" u="sng" dirty="0" smtClean="0"/>
          </a:p>
        </p:txBody>
      </p:sp>
      <p:sp>
        <p:nvSpPr>
          <p:cNvPr id="18" name="圓角化對角線角落矩形 17"/>
          <p:cNvSpPr/>
          <p:nvPr/>
        </p:nvSpPr>
        <p:spPr>
          <a:xfrm>
            <a:off x="7356364" y="5350342"/>
            <a:ext cx="814352" cy="50405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YTO</a:t>
            </a:r>
            <a:endParaRPr lang="zh-TW" altLang="en-US" dirty="0"/>
          </a:p>
        </p:txBody>
      </p:sp>
      <p:sp>
        <p:nvSpPr>
          <p:cNvPr id="19" name="五邊形 18"/>
          <p:cNvSpPr/>
          <p:nvPr/>
        </p:nvSpPr>
        <p:spPr>
          <a:xfrm>
            <a:off x="4907042" y="5350592"/>
            <a:ext cx="2448272" cy="50405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多倫多 </a:t>
            </a:r>
            <a:r>
              <a:rPr lang="en-US" altLang="zh-TW" sz="2000" u="sng" dirty="0" smtClean="0"/>
              <a:t>T</a:t>
            </a:r>
            <a:r>
              <a:rPr lang="en-US" altLang="zh-TW" sz="2000" dirty="0" smtClean="0"/>
              <a:t>ORONT</a:t>
            </a:r>
            <a:r>
              <a:rPr lang="en-US" altLang="zh-TW" sz="2000" u="sng" dirty="0" smtClean="0"/>
              <a:t>O</a:t>
            </a:r>
            <a:endParaRPr lang="zh-TW" altLang="en-US" sz="2000" u="sng" dirty="0" smtClean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F038-F998-49AE-8215-A2792EEB9909}" type="datetime1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City Code</a:t>
            </a:r>
            <a:r>
              <a:rPr lang="zh-TW" altLang="en-US" smtClean="0"/>
              <a:t>拆解</a:t>
            </a:r>
            <a:endParaRPr lang="zh-TW" altLang="en-US"/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CE0-D945-483A-BC86-118C023857C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7204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請查詢下列的「城市」英文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sp>
        <p:nvSpPr>
          <p:cNvPr id="4" name="五邊形 3"/>
          <p:cNvSpPr/>
          <p:nvPr/>
        </p:nvSpPr>
        <p:spPr>
          <a:xfrm>
            <a:off x="1115616" y="2132856"/>
            <a:ext cx="1440160" cy="576064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上海</a:t>
            </a:r>
            <a:endParaRPr lang="zh-TW" altLang="en-US" sz="2800" dirty="0"/>
          </a:p>
        </p:txBody>
      </p:sp>
      <p:sp>
        <p:nvSpPr>
          <p:cNvPr id="5" name="五邊形 4"/>
          <p:cNvSpPr/>
          <p:nvPr/>
        </p:nvSpPr>
        <p:spPr>
          <a:xfrm>
            <a:off x="1115616" y="2861320"/>
            <a:ext cx="1440160" cy="57606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大阪</a:t>
            </a:r>
            <a:endParaRPr lang="zh-TW" altLang="en-US" sz="2800" dirty="0"/>
          </a:p>
        </p:txBody>
      </p:sp>
      <p:sp>
        <p:nvSpPr>
          <p:cNvPr id="6" name="五邊形 5"/>
          <p:cNvSpPr/>
          <p:nvPr/>
        </p:nvSpPr>
        <p:spPr>
          <a:xfrm>
            <a:off x="1108511" y="3592675"/>
            <a:ext cx="1440160" cy="576064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釜山</a:t>
            </a:r>
            <a:endParaRPr lang="zh-TW" altLang="en-US" sz="2800" dirty="0"/>
          </a:p>
        </p:txBody>
      </p:sp>
      <p:sp>
        <p:nvSpPr>
          <p:cNvPr id="7" name="五邊形 6"/>
          <p:cNvSpPr/>
          <p:nvPr/>
        </p:nvSpPr>
        <p:spPr>
          <a:xfrm>
            <a:off x="1115616" y="4314325"/>
            <a:ext cx="1440160" cy="57606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馬德里</a:t>
            </a:r>
            <a:endParaRPr lang="zh-TW" altLang="en-US" sz="2800" dirty="0"/>
          </a:p>
        </p:txBody>
      </p:sp>
      <p:sp>
        <p:nvSpPr>
          <p:cNvPr id="8" name="五邊形 7"/>
          <p:cNvSpPr/>
          <p:nvPr/>
        </p:nvSpPr>
        <p:spPr>
          <a:xfrm>
            <a:off x="1115616" y="5042789"/>
            <a:ext cx="1440160" cy="576064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雅典</a:t>
            </a:r>
            <a:endParaRPr lang="zh-TW" altLang="en-US" sz="2800" dirty="0"/>
          </a:p>
        </p:txBody>
      </p:sp>
      <p:sp>
        <p:nvSpPr>
          <p:cNvPr id="9" name="五邊形 8"/>
          <p:cNvSpPr/>
          <p:nvPr/>
        </p:nvSpPr>
        <p:spPr>
          <a:xfrm>
            <a:off x="4644008" y="5034076"/>
            <a:ext cx="1440160" cy="576064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波士頓</a:t>
            </a:r>
            <a:endParaRPr lang="zh-TW" altLang="en-US" sz="2800" dirty="0"/>
          </a:p>
        </p:txBody>
      </p:sp>
      <p:sp>
        <p:nvSpPr>
          <p:cNvPr id="10" name="五邊形 9"/>
          <p:cNvSpPr/>
          <p:nvPr/>
        </p:nvSpPr>
        <p:spPr>
          <a:xfrm>
            <a:off x="4644008" y="4314325"/>
            <a:ext cx="1440160" cy="57606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西雅圖</a:t>
            </a:r>
            <a:endParaRPr lang="zh-TW" altLang="en-US" sz="2800" dirty="0"/>
          </a:p>
        </p:txBody>
      </p:sp>
      <p:sp>
        <p:nvSpPr>
          <p:cNvPr id="11" name="五邊形 10"/>
          <p:cNvSpPr/>
          <p:nvPr/>
        </p:nvSpPr>
        <p:spPr>
          <a:xfrm>
            <a:off x="4644008" y="3592675"/>
            <a:ext cx="1440160" cy="576064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邁阿密</a:t>
            </a:r>
            <a:endParaRPr lang="zh-TW" altLang="en-US" sz="2800" dirty="0"/>
          </a:p>
        </p:txBody>
      </p:sp>
      <p:sp>
        <p:nvSpPr>
          <p:cNvPr id="12" name="五邊形 11"/>
          <p:cNvSpPr/>
          <p:nvPr/>
        </p:nvSpPr>
        <p:spPr>
          <a:xfrm>
            <a:off x="4644008" y="2861320"/>
            <a:ext cx="1440160" cy="57606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華盛頓</a:t>
            </a:r>
            <a:endParaRPr lang="zh-TW" altLang="en-US" sz="2800" dirty="0"/>
          </a:p>
        </p:txBody>
      </p:sp>
      <p:sp>
        <p:nvSpPr>
          <p:cNvPr id="14" name="五邊形 13"/>
          <p:cNvSpPr/>
          <p:nvPr/>
        </p:nvSpPr>
        <p:spPr>
          <a:xfrm>
            <a:off x="4644008" y="2132856"/>
            <a:ext cx="1440160" cy="576064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開羅</a:t>
            </a:r>
            <a:endParaRPr lang="en-US" altLang="zh-TW" sz="2800" dirty="0" smtClean="0"/>
          </a:p>
        </p:txBody>
      </p:sp>
      <p:sp>
        <p:nvSpPr>
          <p:cNvPr id="15" name="圓角矩形 14"/>
          <p:cNvSpPr/>
          <p:nvPr/>
        </p:nvSpPr>
        <p:spPr>
          <a:xfrm>
            <a:off x="2555776" y="2132856"/>
            <a:ext cx="1656184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Shanghai</a:t>
            </a:r>
            <a:endParaRPr lang="zh-TW" altLang="en-US" sz="2400" dirty="0"/>
          </a:p>
        </p:txBody>
      </p:sp>
      <p:sp>
        <p:nvSpPr>
          <p:cNvPr id="16" name="圓角矩形 15"/>
          <p:cNvSpPr/>
          <p:nvPr/>
        </p:nvSpPr>
        <p:spPr>
          <a:xfrm>
            <a:off x="2575827" y="2861320"/>
            <a:ext cx="165618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Osaka</a:t>
            </a:r>
            <a:endParaRPr lang="zh-TW" altLang="en-US" sz="2400" dirty="0"/>
          </a:p>
        </p:txBody>
      </p:sp>
      <p:sp>
        <p:nvSpPr>
          <p:cNvPr id="17" name="圓角矩形 16"/>
          <p:cNvSpPr/>
          <p:nvPr/>
        </p:nvSpPr>
        <p:spPr>
          <a:xfrm>
            <a:off x="2575827" y="3592675"/>
            <a:ext cx="165618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Pusan</a:t>
            </a:r>
            <a:endParaRPr lang="zh-TW" altLang="en-US" sz="2400" dirty="0"/>
          </a:p>
        </p:txBody>
      </p:sp>
      <p:sp>
        <p:nvSpPr>
          <p:cNvPr id="18" name="圓角矩形 17"/>
          <p:cNvSpPr/>
          <p:nvPr/>
        </p:nvSpPr>
        <p:spPr>
          <a:xfrm>
            <a:off x="2575827" y="4314325"/>
            <a:ext cx="1656184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Madrid</a:t>
            </a:r>
            <a:endParaRPr lang="zh-TW" altLang="en-US" sz="2400" dirty="0"/>
          </a:p>
        </p:txBody>
      </p:sp>
      <p:sp>
        <p:nvSpPr>
          <p:cNvPr id="19" name="圓角矩形 18"/>
          <p:cNvSpPr/>
          <p:nvPr/>
        </p:nvSpPr>
        <p:spPr>
          <a:xfrm>
            <a:off x="2575827" y="5042789"/>
            <a:ext cx="165618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Athens</a:t>
            </a:r>
            <a:endParaRPr lang="zh-TW" altLang="en-US" sz="2400" dirty="0"/>
          </a:p>
        </p:txBody>
      </p:sp>
      <p:sp>
        <p:nvSpPr>
          <p:cNvPr id="20" name="圓角矩形 19"/>
          <p:cNvSpPr/>
          <p:nvPr/>
        </p:nvSpPr>
        <p:spPr>
          <a:xfrm>
            <a:off x="6084168" y="2142728"/>
            <a:ext cx="165618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Cairo</a:t>
            </a:r>
            <a:endParaRPr lang="zh-TW" altLang="en-US" sz="2400" dirty="0"/>
          </a:p>
        </p:txBody>
      </p:sp>
      <p:sp>
        <p:nvSpPr>
          <p:cNvPr id="22" name="圓角矩形 21"/>
          <p:cNvSpPr/>
          <p:nvPr/>
        </p:nvSpPr>
        <p:spPr>
          <a:xfrm>
            <a:off x="6084168" y="2861320"/>
            <a:ext cx="180020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Washington</a:t>
            </a:r>
            <a:endParaRPr lang="zh-TW" altLang="en-US" sz="2400" dirty="0"/>
          </a:p>
        </p:txBody>
      </p:sp>
      <p:sp>
        <p:nvSpPr>
          <p:cNvPr id="23" name="圓角矩形 22"/>
          <p:cNvSpPr/>
          <p:nvPr/>
        </p:nvSpPr>
        <p:spPr>
          <a:xfrm>
            <a:off x="6081917" y="3592758"/>
            <a:ext cx="165618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Miami</a:t>
            </a:r>
            <a:endParaRPr lang="zh-TW" altLang="en-US" sz="2400" dirty="0"/>
          </a:p>
        </p:txBody>
      </p:sp>
      <p:sp>
        <p:nvSpPr>
          <p:cNvPr id="24" name="圓角矩形 23"/>
          <p:cNvSpPr/>
          <p:nvPr/>
        </p:nvSpPr>
        <p:spPr>
          <a:xfrm>
            <a:off x="6084168" y="4314325"/>
            <a:ext cx="165618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Seattle</a:t>
            </a:r>
            <a:endParaRPr lang="zh-TW" altLang="en-US" sz="2400" dirty="0"/>
          </a:p>
        </p:txBody>
      </p:sp>
      <p:sp>
        <p:nvSpPr>
          <p:cNvPr id="26" name="圓角矩形 25"/>
          <p:cNvSpPr/>
          <p:nvPr/>
        </p:nvSpPr>
        <p:spPr>
          <a:xfrm>
            <a:off x="6081917" y="5034076"/>
            <a:ext cx="1656184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Boston</a:t>
            </a:r>
            <a:endParaRPr lang="zh-TW" altLang="en-US" sz="240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6B4F-A94F-4FB4-BA91-ECA395C10A77}" type="datetime1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13" name="頁尾版面配置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City Code</a:t>
            </a:r>
            <a:r>
              <a:rPr lang="zh-TW" altLang="en-US" smtClean="0"/>
              <a:t>拆解</a:t>
            </a:r>
            <a:endParaRPr lang="zh-TW" altLang="en-US"/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CE0-D945-483A-BC86-118C023857C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5280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請</a:t>
            </a:r>
            <a:r>
              <a:rPr lang="zh-TW" altLang="en-US" dirty="0"/>
              <a:t>猜</a:t>
            </a:r>
            <a:r>
              <a:rPr lang="zh-TW" altLang="en-US" dirty="0" smtClean="0"/>
              <a:t>下列</a:t>
            </a:r>
            <a:r>
              <a:rPr lang="zh-TW" altLang="en-US" dirty="0"/>
              <a:t>的「</a:t>
            </a:r>
            <a:r>
              <a:rPr lang="zh-TW" altLang="en-US" dirty="0" smtClean="0"/>
              <a:t>城市代碼」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五邊形 3"/>
          <p:cNvSpPr/>
          <p:nvPr/>
        </p:nvSpPr>
        <p:spPr>
          <a:xfrm>
            <a:off x="1115616" y="2132856"/>
            <a:ext cx="1440160" cy="576064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上海</a:t>
            </a:r>
            <a:endParaRPr lang="zh-TW" altLang="en-US" sz="2800" dirty="0"/>
          </a:p>
        </p:txBody>
      </p:sp>
      <p:sp>
        <p:nvSpPr>
          <p:cNvPr id="5" name="五邊形 4"/>
          <p:cNvSpPr/>
          <p:nvPr/>
        </p:nvSpPr>
        <p:spPr>
          <a:xfrm>
            <a:off x="1115616" y="2861320"/>
            <a:ext cx="1440160" cy="57606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大阪</a:t>
            </a:r>
            <a:endParaRPr lang="zh-TW" altLang="en-US" sz="2800" dirty="0"/>
          </a:p>
        </p:txBody>
      </p:sp>
      <p:sp>
        <p:nvSpPr>
          <p:cNvPr id="6" name="五邊形 5"/>
          <p:cNvSpPr/>
          <p:nvPr/>
        </p:nvSpPr>
        <p:spPr>
          <a:xfrm>
            <a:off x="1108511" y="3592675"/>
            <a:ext cx="1440160" cy="576064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釜山</a:t>
            </a:r>
            <a:endParaRPr lang="zh-TW" altLang="en-US" sz="2800" dirty="0"/>
          </a:p>
        </p:txBody>
      </p:sp>
      <p:sp>
        <p:nvSpPr>
          <p:cNvPr id="7" name="五邊形 6"/>
          <p:cNvSpPr/>
          <p:nvPr/>
        </p:nvSpPr>
        <p:spPr>
          <a:xfrm>
            <a:off x="1115616" y="4314325"/>
            <a:ext cx="1440160" cy="57606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馬德里</a:t>
            </a:r>
            <a:endParaRPr lang="zh-TW" altLang="en-US" sz="2800" dirty="0"/>
          </a:p>
        </p:txBody>
      </p:sp>
      <p:sp>
        <p:nvSpPr>
          <p:cNvPr id="8" name="五邊形 7"/>
          <p:cNvSpPr/>
          <p:nvPr/>
        </p:nvSpPr>
        <p:spPr>
          <a:xfrm>
            <a:off x="1115616" y="5042789"/>
            <a:ext cx="1440160" cy="576064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雅典</a:t>
            </a:r>
            <a:endParaRPr lang="zh-TW" altLang="en-US" sz="2800" dirty="0"/>
          </a:p>
        </p:txBody>
      </p:sp>
      <p:sp>
        <p:nvSpPr>
          <p:cNvPr id="9" name="五邊形 8"/>
          <p:cNvSpPr/>
          <p:nvPr/>
        </p:nvSpPr>
        <p:spPr>
          <a:xfrm>
            <a:off x="4644008" y="5034076"/>
            <a:ext cx="1440160" cy="576064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波士頓</a:t>
            </a:r>
            <a:endParaRPr lang="zh-TW" altLang="en-US" sz="2800" dirty="0"/>
          </a:p>
        </p:txBody>
      </p:sp>
      <p:sp>
        <p:nvSpPr>
          <p:cNvPr id="10" name="五邊形 9"/>
          <p:cNvSpPr/>
          <p:nvPr/>
        </p:nvSpPr>
        <p:spPr>
          <a:xfrm>
            <a:off x="4644008" y="4314325"/>
            <a:ext cx="1440160" cy="57606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西雅圖</a:t>
            </a:r>
            <a:endParaRPr lang="zh-TW" altLang="en-US" sz="2800" dirty="0"/>
          </a:p>
        </p:txBody>
      </p:sp>
      <p:sp>
        <p:nvSpPr>
          <p:cNvPr id="11" name="五邊形 10"/>
          <p:cNvSpPr/>
          <p:nvPr/>
        </p:nvSpPr>
        <p:spPr>
          <a:xfrm>
            <a:off x="4644008" y="3592675"/>
            <a:ext cx="1440160" cy="576064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邁阿密</a:t>
            </a:r>
            <a:endParaRPr lang="zh-TW" altLang="en-US" sz="2800" dirty="0"/>
          </a:p>
        </p:txBody>
      </p:sp>
      <p:sp>
        <p:nvSpPr>
          <p:cNvPr id="12" name="五邊形 11"/>
          <p:cNvSpPr/>
          <p:nvPr/>
        </p:nvSpPr>
        <p:spPr>
          <a:xfrm>
            <a:off x="4644008" y="2861320"/>
            <a:ext cx="1440160" cy="57606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華盛頓</a:t>
            </a:r>
            <a:endParaRPr lang="zh-TW" altLang="en-US" sz="2800" dirty="0"/>
          </a:p>
        </p:txBody>
      </p:sp>
      <p:sp>
        <p:nvSpPr>
          <p:cNvPr id="13" name="五邊形 12"/>
          <p:cNvSpPr/>
          <p:nvPr/>
        </p:nvSpPr>
        <p:spPr>
          <a:xfrm>
            <a:off x="4644008" y="2132856"/>
            <a:ext cx="1440160" cy="576064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開羅</a:t>
            </a:r>
            <a:endParaRPr lang="en-US" altLang="zh-TW" sz="2800" dirty="0" smtClean="0"/>
          </a:p>
        </p:txBody>
      </p:sp>
      <p:sp>
        <p:nvSpPr>
          <p:cNvPr id="14" name="圓角矩形 13"/>
          <p:cNvSpPr/>
          <p:nvPr/>
        </p:nvSpPr>
        <p:spPr>
          <a:xfrm>
            <a:off x="2555776" y="2132856"/>
            <a:ext cx="1656184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SHA</a:t>
            </a:r>
            <a:endParaRPr lang="zh-TW" altLang="en-US" sz="2400" dirty="0"/>
          </a:p>
        </p:txBody>
      </p:sp>
      <p:sp>
        <p:nvSpPr>
          <p:cNvPr id="15" name="圓角矩形 14"/>
          <p:cNvSpPr/>
          <p:nvPr/>
        </p:nvSpPr>
        <p:spPr>
          <a:xfrm>
            <a:off x="2575827" y="2861320"/>
            <a:ext cx="165618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OSA</a:t>
            </a:r>
            <a:endParaRPr lang="zh-TW" altLang="en-US" sz="2400" dirty="0"/>
          </a:p>
        </p:txBody>
      </p:sp>
      <p:sp>
        <p:nvSpPr>
          <p:cNvPr id="16" name="圓角矩形 15"/>
          <p:cNvSpPr/>
          <p:nvPr/>
        </p:nvSpPr>
        <p:spPr>
          <a:xfrm>
            <a:off x="2575827" y="3592675"/>
            <a:ext cx="165618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PUS</a:t>
            </a:r>
            <a:endParaRPr lang="zh-TW" altLang="en-US" sz="2400" dirty="0"/>
          </a:p>
        </p:txBody>
      </p:sp>
      <p:sp>
        <p:nvSpPr>
          <p:cNvPr id="17" name="圓角矩形 16"/>
          <p:cNvSpPr/>
          <p:nvPr/>
        </p:nvSpPr>
        <p:spPr>
          <a:xfrm>
            <a:off x="2575827" y="4314325"/>
            <a:ext cx="1656184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MAD</a:t>
            </a:r>
            <a:endParaRPr lang="zh-TW" altLang="en-US" sz="2400" dirty="0"/>
          </a:p>
        </p:txBody>
      </p:sp>
      <p:sp>
        <p:nvSpPr>
          <p:cNvPr id="18" name="圓角矩形 17"/>
          <p:cNvSpPr/>
          <p:nvPr/>
        </p:nvSpPr>
        <p:spPr>
          <a:xfrm>
            <a:off x="2575827" y="5042789"/>
            <a:ext cx="165618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ATH</a:t>
            </a:r>
            <a:endParaRPr lang="zh-TW" altLang="en-US" sz="2400" dirty="0"/>
          </a:p>
        </p:txBody>
      </p:sp>
      <p:sp>
        <p:nvSpPr>
          <p:cNvPr id="19" name="圓角矩形 18"/>
          <p:cNvSpPr/>
          <p:nvPr/>
        </p:nvSpPr>
        <p:spPr>
          <a:xfrm>
            <a:off x="6084168" y="2142728"/>
            <a:ext cx="165618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CAI</a:t>
            </a:r>
            <a:endParaRPr lang="zh-TW" altLang="en-US" sz="2400" dirty="0"/>
          </a:p>
        </p:txBody>
      </p:sp>
      <p:sp>
        <p:nvSpPr>
          <p:cNvPr id="20" name="圓角矩形 19"/>
          <p:cNvSpPr/>
          <p:nvPr/>
        </p:nvSpPr>
        <p:spPr>
          <a:xfrm>
            <a:off x="6084168" y="2861320"/>
            <a:ext cx="1653933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WAS</a:t>
            </a:r>
            <a:endParaRPr lang="zh-TW" altLang="en-US" sz="2400" dirty="0"/>
          </a:p>
        </p:txBody>
      </p:sp>
      <p:sp>
        <p:nvSpPr>
          <p:cNvPr id="21" name="圓角矩形 20"/>
          <p:cNvSpPr/>
          <p:nvPr/>
        </p:nvSpPr>
        <p:spPr>
          <a:xfrm>
            <a:off x="6081917" y="3592758"/>
            <a:ext cx="165618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MIA</a:t>
            </a:r>
            <a:endParaRPr lang="zh-TW" altLang="en-US" sz="2400" dirty="0"/>
          </a:p>
        </p:txBody>
      </p:sp>
      <p:sp>
        <p:nvSpPr>
          <p:cNvPr id="22" name="圓角矩形 21"/>
          <p:cNvSpPr/>
          <p:nvPr/>
        </p:nvSpPr>
        <p:spPr>
          <a:xfrm>
            <a:off x="6084168" y="4314325"/>
            <a:ext cx="165618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SEA</a:t>
            </a:r>
            <a:endParaRPr lang="zh-TW" altLang="en-US" sz="2400" dirty="0"/>
          </a:p>
        </p:txBody>
      </p:sp>
      <p:sp>
        <p:nvSpPr>
          <p:cNvPr id="23" name="圓角矩形 22"/>
          <p:cNvSpPr/>
          <p:nvPr/>
        </p:nvSpPr>
        <p:spPr>
          <a:xfrm>
            <a:off x="6081917" y="5034076"/>
            <a:ext cx="1656184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BOS</a:t>
            </a:r>
            <a:endParaRPr lang="zh-TW" altLang="en-US" sz="2400" dirty="0"/>
          </a:p>
        </p:txBody>
      </p:sp>
      <p:sp>
        <p:nvSpPr>
          <p:cNvPr id="24" name="圓角矩形圖說文字 23"/>
          <p:cNvSpPr/>
          <p:nvPr/>
        </p:nvSpPr>
        <p:spPr>
          <a:xfrm>
            <a:off x="5220072" y="715369"/>
            <a:ext cx="2952328" cy="360040"/>
          </a:xfrm>
          <a:prstGeom prst="wedgeRoundRectCallout">
            <a:avLst>
              <a:gd name="adj1" fmla="val -45762"/>
              <a:gd name="adj2" fmla="val 77986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循前三碼模式</a:t>
            </a:r>
            <a:endParaRPr lang="zh-TW" altLang="en-US" dirty="0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5D6A-C052-48A6-98D5-DD452EC82C36}" type="datetime1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26" name="頁尾版面配置區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City Code</a:t>
            </a:r>
            <a:r>
              <a:rPr lang="zh-TW" altLang="en-US" smtClean="0"/>
              <a:t>拆解</a:t>
            </a:r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CE0-D945-483A-BC86-118C023857C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8650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請查詢下列的「城市」英文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五邊形 3"/>
          <p:cNvSpPr/>
          <p:nvPr/>
        </p:nvSpPr>
        <p:spPr>
          <a:xfrm>
            <a:off x="1115616" y="2132856"/>
            <a:ext cx="1440160" cy="576064"/>
          </a:xfrm>
          <a:prstGeom prst="homePlate">
            <a:avLst/>
          </a:prstGeom>
        </p:spPr>
        <p:style>
          <a:lnRef idx="0">
            <a:schemeClr val="accent4"/>
          </a:lnRef>
          <a:fillRef idx="1002">
            <a:schemeClr val="lt1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北京</a:t>
            </a:r>
            <a:endParaRPr lang="zh-TW" altLang="en-US" sz="2800" dirty="0"/>
          </a:p>
        </p:txBody>
      </p:sp>
      <p:sp>
        <p:nvSpPr>
          <p:cNvPr id="5" name="五邊形 4"/>
          <p:cNvSpPr/>
          <p:nvPr/>
        </p:nvSpPr>
        <p:spPr>
          <a:xfrm>
            <a:off x="1115616" y="2861320"/>
            <a:ext cx="1440160" cy="576064"/>
          </a:xfrm>
          <a:prstGeom prst="homePlate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香港</a:t>
            </a:r>
            <a:endParaRPr lang="zh-TW" altLang="en-US" sz="2800" dirty="0"/>
          </a:p>
        </p:txBody>
      </p:sp>
      <p:sp>
        <p:nvSpPr>
          <p:cNvPr id="6" name="五邊形 5"/>
          <p:cNvSpPr/>
          <p:nvPr/>
        </p:nvSpPr>
        <p:spPr>
          <a:xfrm>
            <a:off x="1108511" y="3592675"/>
            <a:ext cx="1440160" cy="576064"/>
          </a:xfrm>
          <a:prstGeom prst="homePlate">
            <a:avLst/>
          </a:prstGeom>
        </p:spPr>
        <p:style>
          <a:lnRef idx="0">
            <a:schemeClr val="accent2"/>
          </a:lnRef>
          <a:fillRef idx="1002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曼谷</a:t>
            </a:r>
            <a:endParaRPr lang="zh-TW" altLang="en-US" sz="2800" dirty="0"/>
          </a:p>
        </p:txBody>
      </p:sp>
      <p:sp>
        <p:nvSpPr>
          <p:cNvPr id="7" name="五邊形 6"/>
          <p:cNvSpPr/>
          <p:nvPr/>
        </p:nvSpPr>
        <p:spPr>
          <a:xfrm>
            <a:off x="1115616" y="4314325"/>
            <a:ext cx="1440160" cy="576064"/>
          </a:xfrm>
          <a:prstGeom prst="homePlate">
            <a:avLst/>
          </a:prstGeom>
        </p:spPr>
        <p:style>
          <a:lnRef idx="0">
            <a:schemeClr val="accent3"/>
          </a:lnRef>
          <a:fillRef idx="1001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舊金山</a:t>
            </a:r>
            <a:endParaRPr lang="zh-TW" altLang="en-US" sz="2800" dirty="0"/>
          </a:p>
        </p:txBody>
      </p:sp>
      <p:sp>
        <p:nvSpPr>
          <p:cNvPr id="8" name="五邊形 7"/>
          <p:cNvSpPr/>
          <p:nvPr/>
        </p:nvSpPr>
        <p:spPr>
          <a:xfrm>
            <a:off x="1115616" y="5042789"/>
            <a:ext cx="1440160" cy="576064"/>
          </a:xfrm>
          <a:prstGeom prst="homePlate">
            <a:avLst/>
          </a:prstGeom>
        </p:spPr>
        <p:style>
          <a:lnRef idx="0">
            <a:schemeClr val="accent6"/>
          </a:lnRef>
          <a:fillRef idx="1001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東京</a:t>
            </a:r>
          </a:p>
        </p:txBody>
      </p:sp>
      <p:sp>
        <p:nvSpPr>
          <p:cNvPr id="9" name="五邊形 8"/>
          <p:cNvSpPr/>
          <p:nvPr/>
        </p:nvSpPr>
        <p:spPr>
          <a:xfrm>
            <a:off x="4644008" y="5034076"/>
            <a:ext cx="1440160" cy="576064"/>
          </a:xfrm>
          <a:prstGeom prst="homePlate">
            <a:avLst/>
          </a:prstGeom>
        </p:spPr>
        <p:style>
          <a:lnRef idx="0">
            <a:schemeClr val="accent4"/>
          </a:lnRef>
          <a:fillRef idx="1003">
            <a:schemeClr val="lt1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馬尼拉</a:t>
            </a:r>
            <a:endParaRPr lang="zh-TW" altLang="en-US" sz="2800" b="1" dirty="0"/>
          </a:p>
        </p:txBody>
      </p:sp>
      <p:sp>
        <p:nvSpPr>
          <p:cNvPr id="10" name="五邊形 9"/>
          <p:cNvSpPr/>
          <p:nvPr/>
        </p:nvSpPr>
        <p:spPr>
          <a:xfrm>
            <a:off x="4644008" y="4314325"/>
            <a:ext cx="1440160" cy="576064"/>
          </a:xfrm>
          <a:prstGeom prst="homePlate">
            <a:avLst/>
          </a:prstGeom>
        </p:spPr>
        <p:style>
          <a:lnRef idx="0">
            <a:schemeClr val="accent1"/>
          </a:lnRef>
          <a:fillRef idx="1003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峇里島</a:t>
            </a:r>
            <a:endParaRPr lang="zh-TW" altLang="en-US" sz="2800" dirty="0"/>
          </a:p>
        </p:txBody>
      </p:sp>
      <p:sp>
        <p:nvSpPr>
          <p:cNvPr id="11" name="五邊形 10"/>
          <p:cNvSpPr/>
          <p:nvPr/>
        </p:nvSpPr>
        <p:spPr>
          <a:xfrm>
            <a:off x="4644008" y="3592675"/>
            <a:ext cx="1440160" cy="576064"/>
          </a:xfrm>
          <a:prstGeom prst="homePlate">
            <a:avLst/>
          </a:prstGeom>
        </p:spPr>
        <p:style>
          <a:lnRef idx="0">
            <a:schemeClr val="accent2"/>
          </a:lnRef>
          <a:fillRef idx="1001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吉隆坡</a:t>
            </a:r>
            <a:endParaRPr lang="zh-TW" altLang="en-US" sz="2800" dirty="0"/>
          </a:p>
        </p:txBody>
      </p:sp>
      <p:sp>
        <p:nvSpPr>
          <p:cNvPr id="12" name="五邊形 11"/>
          <p:cNvSpPr/>
          <p:nvPr/>
        </p:nvSpPr>
        <p:spPr>
          <a:xfrm>
            <a:off x="4644008" y="2861320"/>
            <a:ext cx="1440160" cy="576064"/>
          </a:xfrm>
          <a:prstGeom prst="homePlate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塞班</a:t>
            </a:r>
            <a:endParaRPr lang="zh-TW" altLang="en-US" sz="2800" dirty="0"/>
          </a:p>
        </p:txBody>
      </p:sp>
      <p:sp>
        <p:nvSpPr>
          <p:cNvPr id="13" name="五邊形 12"/>
          <p:cNvSpPr/>
          <p:nvPr/>
        </p:nvSpPr>
        <p:spPr>
          <a:xfrm>
            <a:off x="4644008" y="2132856"/>
            <a:ext cx="1440160" cy="576064"/>
          </a:xfrm>
          <a:prstGeom prst="homePlate">
            <a:avLst/>
          </a:prstGeom>
        </p:spPr>
        <p:style>
          <a:lnRef idx="0">
            <a:schemeClr val="accent6"/>
          </a:lnRef>
          <a:fillRef idx="1001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/>
              <a:t>胡志明市</a:t>
            </a:r>
            <a:endParaRPr lang="en-US" altLang="zh-TW" sz="2000" dirty="0" smtClean="0"/>
          </a:p>
        </p:txBody>
      </p:sp>
      <p:sp>
        <p:nvSpPr>
          <p:cNvPr id="14" name="圓角矩形 13"/>
          <p:cNvSpPr/>
          <p:nvPr/>
        </p:nvSpPr>
        <p:spPr>
          <a:xfrm>
            <a:off x="2555776" y="2132856"/>
            <a:ext cx="1656184" cy="576064"/>
          </a:xfrm>
          <a:prstGeom prst="roundRect">
            <a:avLst/>
          </a:prstGeom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Beijing</a:t>
            </a:r>
            <a:endParaRPr lang="zh-TW" altLang="en-US" sz="2400" dirty="0"/>
          </a:p>
        </p:txBody>
      </p:sp>
      <p:sp>
        <p:nvSpPr>
          <p:cNvPr id="15" name="圓角矩形 14"/>
          <p:cNvSpPr/>
          <p:nvPr/>
        </p:nvSpPr>
        <p:spPr>
          <a:xfrm>
            <a:off x="2575827" y="2861320"/>
            <a:ext cx="1656184" cy="576064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 smtClean="0"/>
              <a:t>HongKong</a:t>
            </a:r>
            <a:endParaRPr lang="zh-TW" altLang="en-US" sz="2400" dirty="0"/>
          </a:p>
        </p:txBody>
      </p:sp>
      <p:sp>
        <p:nvSpPr>
          <p:cNvPr id="16" name="圓角矩形 15"/>
          <p:cNvSpPr/>
          <p:nvPr/>
        </p:nvSpPr>
        <p:spPr>
          <a:xfrm>
            <a:off x="2575827" y="3592675"/>
            <a:ext cx="1656184" cy="576064"/>
          </a:xfrm>
          <a:prstGeom prst="round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Bangkok</a:t>
            </a:r>
            <a:endParaRPr lang="zh-TW" altLang="en-US" sz="2400" dirty="0"/>
          </a:p>
        </p:txBody>
      </p:sp>
      <p:sp>
        <p:nvSpPr>
          <p:cNvPr id="17" name="圓角矩形 16"/>
          <p:cNvSpPr/>
          <p:nvPr/>
        </p:nvSpPr>
        <p:spPr>
          <a:xfrm>
            <a:off x="2575827" y="4314325"/>
            <a:ext cx="1656184" cy="576064"/>
          </a:xfrm>
          <a:prstGeom prst="roundRect">
            <a:avLst/>
          </a:prstGeom>
        </p:spPr>
        <p:style>
          <a:lnRef idx="1">
            <a:schemeClr val="accent3"/>
          </a:lnRef>
          <a:fillRef idx="1001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San Francisco</a:t>
            </a:r>
            <a:endParaRPr lang="zh-TW" altLang="en-US" sz="2000" dirty="0"/>
          </a:p>
        </p:txBody>
      </p:sp>
      <p:sp>
        <p:nvSpPr>
          <p:cNvPr id="18" name="圓角矩形 17"/>
          <p:cNvSpPr/>
          <p:nvPr/>
        </p:nvSpPr>
        <p:spPr>
          <a:xfrm>
            <a:off x="2575827" y="5042789"/>
            <a:ext cx="1656184" cy="576064"/>
          </a:xfrm>
          <a:prstGeom prst="roundRect">
            <a:avLst/>
          </a:prstGeom>
        </p:spPr>
        <p:style>
          <a:lnRef idx="1">
            <a:schemeClr val="accent6"/>
          </a:lnRef>
          <a:fillRef idx="1001">
            <a:schemeClr val="dk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Tokyo</a:t>
            </a:r>
            <a:endParaRPr lang="zh-TW" altLang="en-US" sz="2400" dirty="0"/>
          </a:p>
        </p:txBody>
      </p:sp>
      <p:sp>
        <p:nvSpPr>
          <p:cNvPr id="19" name="圓角矩形 18"/>
          <p:cNvSpPr/>
          <p:nvPr/>
        </p:nvSpPr>
        <p:spPr>
          <a:xfrm>
            <a:off x="6084168" y="2142728"/>
            <a:ext cx="1656184" cy="576064"/>
          </a:xfrm>
          <a:prstGeom prst="roundRect">
            <a:avLst/>
          </a:prstGeom>
        </p:spPr>
        <p:style>
          <a:lnRef idx="1">
            <a:schemeClr val="accent6"/>
          </a:lnRef>
          <a:fillRef idx="1001">
            <a:schemeClr val="dk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Ho Chi Minh City</a:t>
            </a:r>
            <a:endParaRPr lang="zh-TW" altLang="en-US" sz="2000" dirty="0"/>
          </a:p>
        </p:txBody>
      </p:sp>
      <p:sp>
        <p:nvSpPr>
          <p:cNvPr id="20" name="圓角矩形 19"/>
          <p:cNvSpPr/>
          <p:nvPr/>
        </p:nvSpPr>
        <p:spPr>
          <a:xfrm>
            <a:off x="6084168" y="2861320"/>
            <a:ext cx="1653933" cy="576064"/>
          </a:xfrm>
          <a:prstGeom prst="roundRect">
            <a:avLst/>
          </a:prstGeom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Saipan</a:t>
            </a:r>
            <a:endParaRPr lang="zh-TW" altLang="en-US" sz="2400" dirty="0"/>
          </a:p>
        </p:txBody>
      </p:sp>
      <p:sp>
        <p:nvSpPr>
          <p:cNvPr id="21" name="圓角矩形 20"/>
          <p:cNvSpPr/>
          <p:nvPr/>
        </p:nvSpPr>
        <p:spPr>
          <a:xfrm>
            <a:off x="6081917" y="3592758"/>
            <a:ext cx="1656184" cy="576064"/>
          </a:xfrm>
          <a:prstGeom prst="roundRect">
            <a:avLst/>
          </a:prstGeom>
        </p:spPr>
        <p:style>
          <a:lnRef idx="1">
            <a:schemeClr val="accent2"/>
          </a:lnRef>
          <a:fillRef idx="1001">
            <a:schemeClr val="dk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Kuala Lumper</a:t>
            </a:r>
            <a:endParaRPr lang="zh-TW" altLang="en-US" sz="2000" dirty="0"/>
          </a:p>
        </p:txBody>
      </p:sp>
      <p:sp>
        <p:nvSpPr>
          <p:cNvPr id="22" name="圓角矩形 21"/>
          <p:cNvSpPr/>
          <p:nvPr/>
        </p:nvSpPr>
        <p:spPr>
          <a:xfrm>
            <a:off x="6084168" y="4314325"/>
            <a:ext cx="1656184" cy="576064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Denpasar</a:t>
            </a:r>
            <a:endParaRPr lang="zh-TW" altLang="en-US" sz="2400" dirty="0"/>
          </a:p>
        </p:txBody>
      </p:sp>
      <p:sp>
        <p:nvSpPr>
          <p:cNvPr id="23" name="圓角矩形 22"/>
          <p:cNvSpPr/>
          <p:nvPr/>
        </p:nvSpPr>
        <p:spPr>
          <a:xfrm>
            <a:off x="6081917" y="5034076"/>
            <a:ext cx="1656184" cy="576064"/>
          </a:xfrm>
          <a:prstGeom prst="round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 smtClean="0"/>
              <a:t>Maynila</a:t>
            </a:r>
            <a:endParaRPr lang="zh-TW" altLang="en-US" sz="2400" dirty="0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9BB2-B1D3-4CBB-87D0-A362ABC3944A}" type="datetime1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25" name="頁尾版面配置區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City Code</a:t>
            </a:r>
            <a:r>
              <a:rPr lang="zh-TW" altLang="en-US" smtClean="0"/>
              <a:t>拆解</a:t>
            </a:r>
            <a:endParaRPr lang="zh-TW" altLang="en-US"/>
          </a:p>
        </p:txBody>
      </p:sp>
      <p:sp>
        <p:nvSpPr>
          <p:cNvPr id="26" name="投影片編號版面配置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CE0-D945-483A-BC86-118C023857C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3377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請猜下列的「城市代碼」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五邊形 3"/>
          <p:cNvSpPr/>
          <p:nvPr/>
        </p:nvSpPr>
        <p:spPr>
          <a:xfrm>
            <a:off x="1115616" y="2132856"/>
            <a:ext cx="1440160" cy="576064"/>
          </a:xfrm>
          <a:prstGeom prst="homePlate">
            <a:avLst/>
          </a:prstGeom>
        </p:spPr>
        <p:style>
          <a:lnRef idx="0">
            <a:schemeClr val="accent4"/>
          </a:lnRef>
          <a:fillRef idx="1002">
            <a:schemeClr val="lt1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北京</a:t>
            </a:r>
            <a:endParaRPr lang="zh-TW" altLang="en-US" sz="2800" dirty="0"/>
          </a:p>
        </p:txBody>
      </p:sp>
      <p:sp>
        <p:nvSpPr>
          <p:cNvPr id="5" name="五邊形 4"/>
          <p:cNvSpPr/>
          <p:nvPr/>
        </p:nvSpPr>
        <p:spPr>
          <a:xfrm>
            <a:off x="1115616" y="2861320"/>
            <a:ext cx="1440160" cy="576064"/>
          </a:xfrm>
          <a:prstGeom prst="homePlate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香港</a:t>
            </a:r>
            <a:endParaRPr lang="zh-TW" altLang="en-US" sz="2800" dirty="0"/>
          </a:p>
        </p:txBody>
      </p:sp>
      <p:sp>
        <p:nvSpPr>
          <p:cNvPr id="6" name="五邊形 5"/>
          <p:cNvSpPr/>
          <p:nvPr/>
        </p:nvSpPr>
        <p:spPr>
          <a:xfrm>
            <a:off x="1108511" y="3592675"/>
            <a:ext cx="1440160" cy="576064"/>
          </a:xfrm>
          <a:prstGeom prst="homePlate">
            <a:avLst/>
          </a:prstGeom>
        </p:spPr>
        <p:style>
          <a:lnRef idx="0">
            <a:schemeClr val="accent2"/>
          </a:lnRef>
          <a:fillRef idx="1002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曼谷</a:t>
            </a:r>
            <a:endParaRPr lang="zh-TW" altLang="en-US" sz="2800" dirty="0"/>
          </a:p>
        </p:txBody>
      </p:sp>
      <p:sp>
        <p:nvSpPr>
          <p:cNvPr id="7" name="五邊形 6"/>
          <p:cNvSpPr/>
          <p:nvPr/>
        </p:nvSpPr>
        <p:spPr>
          <a:xfrm>
            <a:off x="1115616" y="4314325"/>
            <a:ext cx="1440160" cy="576064"/>
          </a:xfrm>
          <a:prstGeom prst="homePlate">
            <a:avLst/>
          </a:prstGeom>
        </p:spPr>
        <p:style>
          <a:lnRef idx="0">
            <a:schemeClr val="accent3"/>
          </a:lnRef>
          <a:fillRef idx="1001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舊金山</a:t>
            </a:r>
            <a:endParaRPr lang="zh-TW" altLang="en-US" sz="2800" dirty="0"/>
          </a:p>
        </p:txBody>
      </p:sp>
      <p:sp>
        <p:nvSpPr>
          <p:cNvPr id="8" name="五邊形 7"/>
          <p:cNvSpPr/>
          <p:nvPr/>
        </p:nvSpPr>
        <p:spPr>
          <a:xfrm>
            <a:off x="1115616" y="5042789"/>
            <a:ext cx="1440160" cy="576064"/>
          </a:xfrm>
          <a:prstGeom prst="homePlate">
            <a:avLst/>
          </a:prstGeom>
        </p:spPr>
        <p:style>
          <a:lnRef idx="0">
            <a:schemeClr val="accent6"/>
          </a:lnRef>
          <a:fillRef idx="1001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東京</a:t>
            </a:r>
          </a:p>
        </p:txBody>
      </p:sp>
      <p:sp>
        <p:nvSpPr>
          <p:cNvPr id="9" name="五邊形 8"/>
          <p:cNvSpPr/>
          <p:nvPr/>
        </p:nvSpPr>
        <p:spPr>
          <a:xfrm>
            <a:off x="4644008" y="5034076"/>
            <a:ext cx="1440160" cy="576064"/>
          </a:xfrm>
          <a:prstGeom prst="homePlate">
            <a:avLst/>
          </a:prstGeom>
        </p:spPr>
        <p:style>
          <a:lnRef idx="0">
            <a:schemeClr val="accent4"/>
          </a:lnRef>
          <a:fillRef idx="1003">
            <a:schemeClr val="lt1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馬尼拉</a:t>
            </a:r>
            <a:endParaRPr lang="zh-TW" altLang="en-US" sz="2800" b="1" dirty="0"/>
          </a:p>
        </p:txBody>
      </p:sp>
      <p:sp>
        <p:nvSpPr>
          <p:cNvPr id="10" name="五邊形 9"/>
          <p:cNvSpPr/>
          <p:nvPr/>
        </p:nvSpPr>
        <p:spPr>
          <a:xfrm>
            <a:off x="4644008" y="4314325"/>
            <a:ext cx="1440160" cy="576064"/>
          </a:xfrm>
          <a:prstGeom prst="homePlate">
            <a:avLst/>
          </a:prstGeom>
        </p:spPr>
        <p:style>
          <a:lnRef idx="0">
            <a:schemeClr val="accent1"/>
          </a:lnRef>
          <a:fillRef idx="1003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峇里島</a:t>
            </a:r>
            <a:endParaRPr lang="zh-TW" altLang="en-US" sz="2800" dirty="0"/>
          </a:p>
        </p:txBody>
      </p:sp>
      <p:sp>
        <p:nvSpPr>
          <p:cNvPr id="11" name="五邊形 10"/>
          <p:cNvSpPr/>
          <p:nvPr/>
        </p:nvSpPr>
        <p:spPr>
          <a:xfrm>
            <a:off x="4644008" y="3592675"/>
            <a:ext cx="1440160" cy="576064"/>
          </a:xfrm>
          <a:prstGeom prst="homePlate">
            <a:avLst/>
          </a:prstGeom>
        </p:spPr>
        <p:style>
          <a:lnRef idx="0">
            <a:schemeClr val="accent2"/>
          </a:lnRef>
          <a:fillRef idx="1001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吉隆坡</a:t>
            </a:r>
            <a:endParaRPr lang="zh-TW" altLang="en-US" sz="2800" dirty="0"/>
          </a:p>
        </p:txBody>
      </p:sp>
      <p:sp>
        <p:nvSpPr>
          <p:cNvPr id="12" name="五邊形 11"/>
          <p:cNvSpPr/>
          <p:nvPr/>
        </p:nvSpPr>
        <p:spPr>
          <a:xfrm>
            <a:off x="4644008" y="2861320"/>
            <a:ext cx="1440160" cy="576064"/>
          </a:xfrm>
          <a:prstGeom prst="homePlate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賽班</a:t>
            </a:r>
            <a:endParaRPr lang="en-US" altLang="zh-TW" sz="2800" dirty="0" smtClean="0"/>
          </a:p>
        </p:txBody>
      </p:sp>
      <p:sp>
        <p:nvSpPr>
          <p:cNvPr id="13" name="五邊形 12"/>
          <p:cNvSpPr/>
          <p:nvPr/>
        </p:nvSpPr>
        <p:spPr>
          <a:xfrm>
            <a:off x="4644008" y="2132856"/>
            <a:ext cx="1440160" cy="576064"/>
          </a:xfrm>
          <a:prstGeom prst="homePlate">
            <a:avLst/>
          </a:prstGeom>
        </p:spPr>
        <p:style>
          <a:lnRef idx="0">
            <a:schemeClr val="accent6"/>
          </a:lnRef>
          <a:fillRef idx="1001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/>
              <a:t>胡志明市</a:t>
            </a:r>
            <a:endParaRPr lang="en-US" altLang="zh-TW" sz="2000" dirty="0" smtClean="0"/>
          </a:p>
        </p:txBody>
      </p:sp>
      <p:sp>
        <p:nvSpPr>
          <p:cNvPr id="14" name="圓角矩形 13"/>
          <p:cNvSpPr/>
          <p:nvPr/>
        </p:nvSpPr>
        <p:spPr>
          <a:xfrm>
            <a:off x="2555776" y="2132856"/>
            <a:ext cx="1656184" cy="576064"/>
          </a:xfrm>
          <a:prstGeom prst="roundRect">
            <a:avLst/>
          </a:prstGeom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BJS</a:t>
            </a:r>
            <a:endParaRPr lang="zh-TW" altLang="en-US" sz="2400" dirty="0"/>
          </a:p>
        </p:txBody>
      </p:sp>
      <p:sp>
        <p:nvSpPr>
          <p:cNvPr id="15" name="圓角矩形 14"/>
          <p:cNvSpPr/>
          <p:nvPr/>
        </p:nvSpPr>
        <p:spPr>
          <a:xfrm>
            <a:off x="2575827" y="2861320"/>
            <a:ext cx="1656184" cy="576064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HKG</a:t>
            </a:r>
            <a:endParaRPr lang="zh-TW" altLang="en-US" sz="2400" dirty="0"/>
          </a:p>
        </p:txBody>
      </p:sp>
      <p:sp>
        <p:nvSpPr>
          <p:cNvPr id="16" name="圓角矩形 15"/>
          <p:cNvSpPr/>
          <p:nvPr/>
        </p:nvSpPr>
        <p:spPr>
          <a:xfrm>
            <a:off x="2575827" y="3592675"/>
            <a:ext cx="1656184" cy="576064"/>
          </a:xfrm>
          <a:prstGeom prst="round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BKK</a:t>
            </a:r>
            <a:endParaRPr lang="zh-TW" altLang="en-US" sz="2400" dirty="0"/>
          </a:p>
        </p:txBody>
      </p:sp>
      <p:sp>
        <p:nvSpPr>
          <p:cNvPr id="17" name="圓角矩形 16"/>
          <p:cNvSpPr/>
          <p:nvPr/>
        </p:nvSpPr>
        <p:spPr>
          <a:xfrm>
            <a:off x="2575827" y="4314325"/>
            <a:ext cx="1656184" cy="576064"/>
          </a:xfrm>
          <a:prstGeom prst="roundRect">
            <a:avLst/>
          </a:prstGeom>
        </p:spPr>
        <p:style>
          <a:lnRef idx="1">
            <a:schemeClr val="accent3"/>
          </a:lnRef>
          <a:fillRef idx="1001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SFO</a:t>
            </a:r>
            <a:endParaRPr lang="zh-TW" altLang="en-US" sz="2000" dirty="0"/>
          </a:p>
        </p:txBody>
      </p:sp>
      <p:sp>
        <p:nvSpPr>
          <p:cNvPr id="18" name="圓角矩形 17"/>
          <p:cNvSpPr/>
          <p:nvPr/>
        </p:nvSpPr>
        <p:spPr>
          <a:xfrm>
            <a:off x="2575827" y="5042789"/>
            <a:ext cx="1656184" cy="576064"/>
          </a:xfrm>
          <a:prstGeom prst="roundRect">
            <a:avLst/>
          </a:prstGeom>
        </p:spPr>
        <p:style>
          <a:lnRef idx="1">
            <a:schemeClr val="accent6"/>
          </a:lnRef>
          <a:fillRef idx="1001">
            <a:schemeClr val="dk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TYO</a:t>
            </a:r>
            <a:endParaRPr lang="zh-TW" altLang="en-US" sz="2400" dirty="0"/>
          </a:p>
        </p:txBody>
      </p:sp>
      <p:sp>
        <p:nvSpPr>
          <p:cNvPr id="19" name="圓角矩形 18"/>
          <p:cNvSpPr/>
          <p:nvPr/>
        </p:nvSpPr>
        <p:spPr>
          <a:xfrm>
            <a:off x="6084168" y="2142728"/>
            <a:ext cx="1656184" cy="576064"/>
          </a:xfrm>
          <a:prstGeom prst="roundRect">
            <a:avLst/>
          </a:prstGeom>
        </p:spPr>
        <p:style>
          <a:lnRef idx="1">
            <a:schemeClr val="accent6"/>
          </a:lnRef>
          <a:fillRef idx="1001">
            <a:schemeClr val="dk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SGN</a:t>
            </a:r>
            <a:endParaRPr lang="zh-TW" altLang="en-US" sz="2000" dirty="0"/>
          </a:p>
        </p:txBody>
      </p:sp>
      <p:sp>
        <p:nvSpPr>
          <p:cNvPr id="20" name="圓角矩形 19"/>
          <p:cNvSpPr/>
          <p:nvPr/>
        </p:nvSpPr>
        <p:spPr>
          <a:xfrm>
            <a:off x="6084168" y="2861320"/>
            <a:ext cx="1800200" cy="576064"/>
          </a:xfrm>
          <a:prstGeom prst="roundRect">
            <a:avLst/>
          </a:prstGeom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SPN</a:t>
            </a:r>
            <a:endParaRPr lang="zh-TW" altLang="en-US" sz="2400" dirty="0"/>
          </a:p>
        </p:txBody>
      </p:sp>
      <p:sp>
        <p:nvSpPr>
          <p:cNvPr id="21" name="圓角矩形 20"/>
          <p:cNvSpPr/>
          <p:nvPr/>
        </p:nvSpPr>
        <p:spPr>
          <a:xfrm>
            <a:off x="6081917" y="3592758"/>
            <a:ext cx="1656184" cy="576064"/>
          </a:xfrm>
          <a:prstGeom prst="roundRect">
            <a:avLst/>
          </a:prstGeom>
        </p:spPr>
        <p:style>
          <a:lnRef idx="1">
            <a:schemeClr val="accent2"/>
          </a:lnRef>
          <a:fillRef idx="1001">
            <a:schemeClr val="dk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KUL</a:t>
            </a:r>
            <a:endParaRPr lang="zh-TW" altLang="en-US" sz="2000" dirty="0"/>
          </a:p>
        </p:txBody>
      </p:sp>
      <p:sp>
        <p:nvSpPr>
          <p:cNvPr id="22" name="圓角矩形 21"/>
          <p:cNvSpPr/>
          <p:nvPr/>
        </p:nvSpPr>
        <p:spPr>
          <a:xfrm>
            <a:off x="6084168" y="4314325"/>
            <a:ext cx="1656184" cy="576064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DPS</a:t>
            </a:r>
            <a:endParaRPr lang="zh-TW" altLang="en-US" sz="2400" dirty="0"/>
          </a:p>
        </p:txBody>
      </p:sp>
      <p:sp>
        <p:nvSpPr>
          <p:cNvPr id="23" name="圓角矩形 22"/>
          <p:cNvSpPr/>
          <p:nvPr/>
        </p:nvSpPr>
        <p:spPr>
          <a:xfrm>
            <a:off x="6081917" y="5034076"/>
            <a:ext cx="1656184" cy="576064"/>
          </a:xfrm>
          <a:prstGeom prst="round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MNL</a:t>
            </a:r>
            <a:endParaRPr lang="zh-TW" altLang="en-US" sz="2400" dirty="0"/>
          </a:p>
        </p:txBody>
      </p:sp>
      <p:sp>
        <p:nvSpPr>
          <p:cNvPr id="24" name="圓角矩形圖說文字 23"/>
          <p:cNvSpPr/>
          <p:nvPr/>
        </p:nvSpPr>
        <p:spPr>
          <a:xfrm>
            <a:off x="5220072" y="715369"/>
            <a:ext cx="2952328" cy="360040"/>
          </a:xfrm>
          <a:prstGeom prst="wedgeRoundRectCallout">
            <a:avLst>
              <a:gd name="adj1" fmla="val -45762"/>
              <a:gd name="adj2" fmla="val 77986"/>
              <a:gd name="adj3" fmla="val 16667"/>
            </a:avLst>
          </a:prstGeom>
        </p:spPr>
        <p:style>
          <a:lnRef idx="1">
            <a:schemeClr val="accent4"/>
          </a:lnRef>
          <a:fillRef idx="1002">
            <a:schemeClr val="lt2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循子音模式</a:t>
            </a:r>
            <a:endParaRPr lang="zh-TW" altLang="en-US" dirty="0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5B28-206C-4352-9B6E-AB1D666CBB08}" type="datetime1">
              <a:rPr lang="zh-TW" altLang="en-US" smtClean="0"/>
              <a:t>2018/4/3</a:t>
            </a:fld>
            <a:endParaRPr lang="zh-TW" altLang="en-US"/>
          </a:p>
        </p:txBody>
      </p:sp>
      <p:sp>
        <p:nvSpPr>
          <p:cNvPr id="26" name="頁尾版面配置區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City Code</a:t>
            </a:r>
            <a:r>
              <a:rPr lang="zh-TW" altLang="en-US" smtClean="0"/>
              <a:t>拆解</a:t>
            </a:r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DCE0-D945-483A-BC86-118C023857C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553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351</TotalTime>
  <Words>400</Words>
  <Application>Microsoft Office PowerPoint</Application>
  <PresentationFormat>如螢幕大小 (4:3)</PresentationFormat>
  <Paragraphs>192</Paragraphs>
  <Slides>12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圖釘</vt:lpstr>
      <vt:lpstr>City Code密碼拆解</vt:lpstr>
      <vt:lpstr>為什麼要知道代碼？-1</vt:lpstr>
      <vt:lpstr>為什麼要知道代碼？-2</vt:lpstr>
      <vt:lpstr>為什麼要知道代碼？-3</vt:lpstr>
      <vt:lpstr>代碼拆解三種模式</vt:lpstr>
      <vt:lpstr>請查詢下列的「城市」英文-1</vt:lpstr>
      <vt:lpstr>請猜下列的「城市代碼」-1</vt:lpstr>
      <vt:lpstr>請查詢下列的「城市」英文-2</vt:lpstr>
      <vt:lpstr>請猜下列的「城市代碼」-2</vt:lpstr>
      <vt:lpstr>請查詢下列的「城市」英文-3</vt:lpstr>
      <vt:lpstr>請猜下列的「城市代碼」-3</vt:lpstr>
      <vt:lpstr>-THE END-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Code密碼拆解</dc:title>
  <dc:creator>userA</dc:creator>
  <cp:lastModifiedBy>userA</cp:lastModifiedBy>
  <cp:revision>20</cp:revision>
  <dcterms:created xsi:type="dcterms:W3CDTF">2018-04-02T00:40:52Z</dcterms:created>
  <dcterms:modified xsi:type="dcterms:W3CDTF">2018-04-03T06:45:46Z</dcterms:modified>
</cp:coreProperties>
</file>