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15" r:id="rId1"/>
    <p:sldMasterId id="2147485147" r:id="rId2"/>
    <p:sldMasterId id="2147485135" r:id="rId3"/>
    <p:sldMasterId id="2147485204" r:id="rId4"/>
    <p:sldMasterId id="2147485228" r:id="rId5"/>
    <p:sldMasterId id="2147485229" r:id="rId6"/>
    <p:sldMasterId id="2147485230" r:id="rId7"/>
    <p:sldMasterId id="2147485231" r:id="rId8"/>
    <p:sldMasterId id="2147485232" r:id="rId9"/>
    <p:sldMasterId id="2147485233" r:id="rId10"/>
    <p:sldMasterId id="2147485234" r:id="rId11"/>
    <p:sldMasterId id="2147485235" r:id="rId12"/>
  </p:sldMasterIdLst>
  <p:notesMasterIdLst>
    <p:notesMasterId r:id="rId261"/>
  </p:notesMasterIdLst>
  <p:handoutMasterIdLst>
    <p:handoutMasterId r:id="rId262"/>
  </p:handoutMasterIdLst>
  <p:sldIdLst>
    <p:sldId id="1683" r:id="rId13"/>
    <p:sldId id="1685" r:id="rId14"/>
    <p:sldId id="774" r:id="rId15"/>
    <p:sldId id="1332" r:id="rId16"/>
    <p:sldId id="1687" r:id="rId17"/>
    <p:sldId id="1689" r:id="rId18"/>
    <p:sldId id="1691" r:id="rId19"/>
    <p:sldId id="722" r:id="rId20"/>
    <p:sldId id="1878" r:id="rId21"/>
    <p:sldId id="1880" r:id="rId22"/>
    <p:sldId id="1882" r:id="rId23"/>
    <p:sldId id="1885" r:id="rId24"/>
    <p:sldId id="1886" r:id="rId25"/>
    <p:sldId id="1879" r:id="rId26"/>
    <p:sldId id="1883" r:id="rId27"/>
    <p:sldId id="1887" r:id="rId28"/>
    <p:sldId id="1888" r:id="rId29"/>
    <p:sldId id="1889" r:id="rId30"/>
    <p:sldId id="1891" r:id="rId31"/>
    <p:sldId id="1893" r:id="rId32"/>
    <p:sldId id="1894" r:id="rId33"/>
    <p:sldId id="1896" r:id="rId34"/>
    <p:sldId id="2093" r:id="rId35"/>
    <p:sldId id="2094" r:id="rId36"/>
    <p:sldId id="1806" r:id="rId37"/>
    <p:sldId id="1693" r:id="rId38"/>
    <p:sldId id="1901" r:id="rId39"/>
    <p:sldId id="1310" r:id="rId40"/>
    <p:sldId id="1897" r:id="rId41"/>
    <p:sldId id="1794" r:id="rId42"/>
    <p:sldId id="1795" r:id="rId43"/>
    <p:sldId id="1796" r:id="rId44"/>
    <p:sldId id="1797" r:id="rId45"/>
    <p:sldId id="2088" r:id="rId46"/>
    <p:sldId id="2089" r:id="rId47"/>
    <p:sldId id="2090" r:id="rId48"/>
    <p:sldId id="1457" r:id="rId49"/>
    <p:sldId id="1459" r:id="rId50"/>
    <p:sldId id="1460" r:id="rId51"/>
    <p:sldId id="1462" r:id="rId52"/>
    <p:sldId id="1463" r:id="rId53"/>
    <p:sldId id="1464" r:id="rId54"/>
    <p:sldId id="1472" r:id="rId55"/>
    <p:sldId id="1481" r:id="rId56"/>
    <p:sldId id="1482" r:id="rId57"/>
    <p:sldId id="1483" r:id="rId58"/>
    <p:sldId id="1484" r:id="rId59"/>
    <p:sldId id="1473" r:id="rId60"/>
    <p:sldId id="1476" r:id="rId61"/>
    <p:sldId id="1962" r:id="rId62"/>
    <p:sldId id="1478" r:id="rId63"/>
    <p:sldId id="1902" r:id="rId64"/>
    <p:sldId id="1808" r:id="rId65"/>
    <p:sldId id="1809" r:id="rId66"/>
    <p:sldId id="1699" r:id="rId67"/>
    <p:sldId id="1963" r:id="rId68"/>
    <p:sldId id="1964" r:id="rId69"/>
    <p:sldId id="1965" r:id="rId70"/>
    <p:sldId id="1966" r:id="rId71"/>
    <p:sldId id="1967" r:id="rId72"/>
    <p:sldId id="1968" r:id="rId73"/>
    <p:sldId id="1969" r:id="rId74"/>
    <p:sldId id="1971" r:id="rId75"/>
    <p:sldId id="1972" r:id="rId76"/>
    <p:sldId id="1973" r:id="rId77"/>
    <p:sldId id="1974" r:id="rId78"/>
    <p:sldId id="1975" r:id="rId79"/>
    <p:sldId id="1976" r:id="rId80"/>
    <p:sldId id="1977" r:id="rId81"/>
    <p:sldId id="1978" r:id="rId82"/>
    <p:sldId id="1979" r:id="rId83"/>
    <p:sldId id="1980" r:id="rId84"/>
    <p:sldId id="1981" r:id="rId85"/>
    <p:sldId id="1982" r:id="rId86"/>
    <p:sldId id="1983" r:id="rId87"/>
    <p:sldId id="1984" r:id="rId88"/>
    <p:sldId id="1985" r:id="rId89"/>
    <p:sldId id="1986" r:id="rId90"/>
    <p:sldId id="1987" r:id="rId91"/>
    <p:sldId id="1988" r:id="rId92"/>
    <p:sldId id="1989" r:id="rId93"/>
    <p:sldId id="1990" r:id="rId94"/>
    <p:sldId id="1991" r:id="rId95"/>
    <p:sldId id="1992" r:id="rId96"/>
    <p:sldId id="1993" r:id="rId97"/>
    <p:sldId id="1994" r:id="rId98"/>
    <p:sldId id="1995" r:id="rId99"/>
    <p:sldId id="1996" r:id="rId100"/>
    <p:sldId id="1997" r:id="rId101"/>
    <p:sldId id="1998" r:id="rId102"/>
    <p:sldId id="1999" r:id="rId103"/>
    <p:sldId id="2000" r:id="rId104"/>
    <p:sldId id="2002" r:id="rId105"/>
    <p:sldId id="2003" r:id="rId106"/>
    <p:sldId id="2004" r:id="rId107"/>
    <p:sldId id="2005" r:id="rId108"/>
    <p:sldId id="2006" r:id="rId109"/>
    <p:sldId id="2007" r:id="rId110"/>
    <p:sldId id="2008" r:id="rId111"/>
    <p:sldId id="2009" r:id="rId112"/>
    <p:sldId id="2010" r:id="rId113"/>
    <p:sldId id="2011" r:id="rId114"/>
    <p:sldId id="2013" r:id="rId115"/>
    <p:sldId id="2014" r:id="rId116"/>
    <p:sldId id="2012" r:id="rId117"/>
    <p:sldId id="2015" r:id="rId118"/>
    <p:sldId id="2016" r:id="rId119"/>
    <p:sldId id="2017" r:id="rId120"/>
    <p:sldId id="2018" r:id="rId121"/>
    <p:sldId id="2019" r:id="rId122"/>
    <p:sldId id="2020" r:id="rId123"/>
    <p:sldId id="2021" r:id="rId124"/>
    <p:sldId id="2022" r:id="rId125"/>
    <p:sldId id="2023" r:id="rId126"/>
    <p:sldId id="2024" r:id="rId127"/>
    <p:sldId id="2025" r:id="rId128"/>
    <p:sldId id="2026" r:id="rId129"/>
    <p:sldId id="2027" r:id="rId130"/>
    <p:sldId id="2028" r:id="rId131"/>
    <p:sldId id="2029" r:id="rId132"/>
    <p:sldId id="2030" r:id="rId133"/>
    <p:sldId id="2031" r:id="rId134"/>
    <p:sldId id="2032" r:id="rId135"/>
    <p:sldId id="2033" r:id="rId136"/>
    <p:sldId id="2034" r:id="rId137"/>
    <p:sldId id="2035" r:id="rId138"/>
    <p:sldId id="2036" r:id="rId139"/>
    <p:sldId id="2037" r:id="rId140"/>
    <p:sldId id="2038" r:id="rId141"/>
    <p:sldId id="2039" r:id="rId142"/>
    <p:sldId id="2040" r:id="rId143"/>
    <p:sldId id="2041" r:id="rId144"/>
    <p:sldId id="2042" r:id="rId145"/>
    <p:sldId id="2043" r:id="rId146"/>
    <p:sldId id="2044" r:id="rId147"/>
    <p:sldId id="2071" r:id="rId148"/>
    <p:sldId id="2091" r:id="rId149"/>
    <p:sldId id="2045" r:id="rId150"/>
    <p:sldId id="2046" r:id="rId151"/>
    <p:sldId id="2047" r:id="rId152"/>
    <p:sldId id="2048" r:id="rId153"/>
    <p:sldId id="2049" r:id="rId154"/>
    <p:sldId id="2050" r:id="rId155"/>
    <p:sldId id="2051" r:id="rId156"/>
    <p:sldId id="2052" r:id="rId157"/>
    <p:sldId id="2053" r:id="rId158"/>
    <p:sldId id="2054" r:id="rId159"/>
    <p:sldId id="2055" r:id="rId160"/>
    <p:sldId id="2056" r:id="rId161"/>
    <p:sldId id="2057" r:id="rId162"/>
    <p:sldId id="2058" r:id="rId163"/>
    <p:sldId id="2059" r:id="rId164"/>
    <p:sldId id="2062" r:id="rId165"/>
    <p:sldId id="2061" r:id="rId166"/>
    <p:sldId id="2060" r:id="rId167"/>
    <p:sldId id="2068" r:id="rId168"/>
    <p:sldId id="2069" r:id="rId169"/>
    <p:sldId id="2070" r:id="rId170"/>
    <p:sldId id="2072" r:id="rId171"/>
    <p:sldId id="2073" r:id="rId172"/>
    <p:sldId id="2074" r:id="rId173"/>
    <p:sldId id="2075" r:id="rId174"/>
    <p:sldId id="2076" r:id="rId175"/>
    <p:sldId id="2077" r:id="rId176"/>
    <p:sldId id="2078" r:id="rId177"/>
    <p:sldId id="2079" r:id="rId178"/>
    <p:sldId id="2080" r:id="rId179"/>
    <p:sldId id="2095" r:id="rId180"/>
    <p:sldId id="2081" r:id="rId181"/>
    <p:sldId id="2082" r:id="rId182"/>
    <p:sldId id="2096" r:id="rId183"/>
    <p:sldId id="2097" r:id="rId184"/>
    <p:sldId id="2098" r:id="rId185"/>
    <p:sldId id="2099" r:id="rId186"/>
    <p:sldId id="2101" r:id="rId187"/>
    <p:sldId id="2100" r:id="rId188"/>
    <p:sldId id="2083" r:id="rId189"/>
    <p:sldId id="2102" r:id="rId190"/>
    <p:sldId id="2103" r:id="rId191"/>
    <p:sldId id="2084" r:id="rId192"/>
    <p:sldId id="2085" r:id="rId193"/>
    <p:sldId id="1749" r:id="rId194"/>
    <p:sldId id="1752" r:id="rId195"/>
    <p:sldId id="1754" r:id="rId196"/>
    <p:sldId id="1678" r:id="rId197"/>
    <p:sldId id="1681" r:id="rId198"/>
    <p:sldId id="1680" r:id="rId199"/>
    <p:sldId id="2092" r:id="rId200"/>
    <p:sldId id="1757" r:id="rId201"/>
    <p:sldId id="554" r:id="rId202"/>
    <p:sldId id="1758" r:id="rId203"/>
    <p:sldId id="1423" r:id="rId204"/>
    <p:sldId id="2087" r:id="rId205"/>
    <p:sldId id="1761" r:id="rId206"/>
    <p:sldId id="556" r:id="rId207"/>
    <p:sldId id="558" r:id="rId208"/>
    <p:sldId id="560" r:id="rId209"/>
    <p:sldId id="562" r:id="rId210"/>
    <p:sldId id="563" r:id="rId211"/>
    <p:sldId id="564" r:id="rId212"/>
    <p:sldId id="1425" r:id="rId213"/>
    <p:sldId id="1765" r:id="rId214"/>
    <p:sldId id="1427" r:id="rId215"/>
    <p:sldId id="1428" r:id="rId216"/>
    <p:sldId id="1429" r:id="rId217"/>
    <p:sldId id="1430" r:id="rId218"/>
    <p:sldId id="579" r:id="rId219"/>
    <p:sldId id="1673" r:id="rId220"/>
    <p:sldId id="1674" r:id="rId221"/>
    <p:sldId id="1766" r:id="rId222"/>
    <p:sldId id="1767" r:id="rId223"/>
    <p:sldId id="1769" r:id="rId224"/>
    <p:sldId id="1771" r:id="rId225"/>
    <p:sldId id="1770" r:id="rId226"/>
    <p:sldId id="1773" r:id="rId227"/>
    <p:sldId id="751" r:id="rId228"/>
    <p:sldId id="1774" r:id="rId229"/>
    <p:sldId id="1664" r:id="rId230"/>
    <p:sldId id="752" r:id="rId231"/>
    <p:sldId id="1665" r:id="rId232"/>
    <p:sldId id="1775" r:id="rId233"/>
    <p:sldId id="1777" r:id="rId234"/>
    <p:sldId id="1789" r:id="rId235"/>
    <p:sldId id="1865" r:id="rId236"/>
    <p:sldId id="1780" r:id="rId237"/>
    <p:sldId id="1784" r:id="rId238"/>
    <p:sldId id="1781" r:id="rId239"/>
    <p:sldId id="1786" r:id="rId240"/>
    <p:sldId id="1782" r:id="rId241"/>
    <p:sldId id="1788" r:id="rId242"/>
    <p:sldId id="1898" r:id="rId243"/>
    <p:sldId id="1899" r:id="rId244"/>
    <p:sldId id="1900" r:id="rId245"/>
    <p:sldId id="2104" r:id="rId246"/>
    <p:sldId id="2106" r:id="rId247"/>
    <p:sldId id="2107" r:id="rId248"/>
    <p:sldId id="2105" r:id="rId249"/>
    <p:sldId id="1791" r:id="rId250"/>
    <p:sldId id="780" r:id="rId251"/>
    <p:sldId id="1669" r:id="rId252"/>
    <p:sldId id="1866" r:id="rId253"/>
    <p:sldId id="1867" r:id="rId254"/>
    <p:sldId id="1868" r:id="rId255"/>
    <p:sldId id="1870" r:id="rId256"/>
    <p:sldId id="1869" r:id="rId257"/>
    <p:sldId id="1871" r:id="rId258"/>
    <p:sldId id="1793" r:id="rId259"/>
    <p:sldId id="744" r:id="rId260"/>
  </p:sldIdLst>
  <p:sldSz cx="9144000" cy="6858000" type="screen4x3"/>
  <p:notesSz cx="9866313" cy="6735763"/>
  <p:defaultTextStyle>
    <a:defPPr>
      <a:defRPr lang="zh-TW"/>
    </a:defPPr>
    <a:lvl1pPr algn="l" rtl="0" fontAlgn="base">
      <a:spcBef>
        <a:spcPct val="0"/>
      </a:spcBef>
      <a:spcAft>
        <a:spcPct val="0"/>
      </a:spcAft>
      <a:defRPr kumimoji="1" sz="3200" kern="1200">
        <a:solidFill>
          <a:srgbClr val="000000"/>
        </a:solidFill>
        <a:latin typeface="Franklin Gothic Medium" pitchFamily="34" charset="0"/>
        <a:ea typeface="標楷體" pitchFamily="65" charset="-120"/>
        <a:cs typeface="+mn-cs"/>
      </a:defRPr>
    </a:lvl1pPr>
    <a:lvl2pPr marL="457200" algn="l" rtl="0" fontAlgn="base">
      <a:spcBef>
        <a:spcPct val="0"/>
      </a:spcBef>
      <a:spcAft>
        <a:spcPct val="0"/>
      </a:spcAft>
      <a:defRPr kumimoji="1" sz="3200" kern="1200">
        <a:solidFill>
          <a:srgbClr val="000000"/>
        </a:solidFill>
        <a:latin typeface="Franklin Gothic Medium" pitchFamily="34" charset="0"/>
        <a:ea typeface="標楷體" pitchFamily="65" charset="-120"/>
        <a:cs typeface="+mn-cs"/>
      </a:defRPr>
    </a:lvl2pPr>
    <a:lvl3pPr marL="914400" algn="l" rtl="0" fontAlgn="base">
      <a:spcBef>
        <a:spcPct val="0"/>
      </a:spcBef>
      <a:spcAft>
        <a:spcPct val="0"/>
      </a:spcAft>
      <a:defRPr kumimoji="1" sz="3200" kern="1200">
        <a:solidFill>
          <a:srgbClr val="000000"/>
        </a:solidFill>
        <a:latin typeface="Franklin Gothic Medium" pitchFamily="34" charset="0"/>
        <a:ea typeface="標楷體" pitchFamily="65" charset="-120"/>
        <a:cs typeface="+mn-cs"/>
      </a:defRPr>
    </a:lvl3pPr>
    <a:lvl4pPr marL="1371600" algn="l" rtl="0" fontAlgn="base">
      <a:spcBef>
        <a:spcPct val="0"/>
      </a:spcBef>
      <a:spcAft>
        <a:spcPct val="0"/>
      </a:spcAft>
      <a:defRPr kumimoji="1" sz="3200" kern="1200">
        <a:solidFill>
          <a:srgbClr val="000000"/>
        </a:solidFill>
        <a:latin typeface="Franklin Gothic Medium" pitchFamily="34" charset="0"/>
        <a:ea typeface="標楷體" pitchFamily="65" charset="-120"/>
        <a:cs typeface="+mn-cs"/>
      </a:defRPr>
    </a:lvl4pPr>
    <a:lvl5pPr marL="1828800" algn="l" rtl="0" fontAlgn="base">
      <a:spcBef>
        <a:spcPct val="0"/>
      </a:spcBef>
      <a:spcAft>
        <a:spcPct val="0"/>
      </a:spcAft>
      <a:defRPr kumimoji="1" sz="3200" kern="1200">
        <a:solidFill>
          <a:srgbClr val="000000"/>
        </a:solidFill>
        <a:latin typeface="Franklin Gothic Medium" pitchFamily="34" charset="0"/>
        <a:ea typeface="標楷體" pitchFamily="65" charset="-120"/>
        <a:cs typeface="+mn-cs"/>
      </a:defRPr>
    </a:lvl5pPr>
    <a:lvl6pPr marL="2286000" algn="l" defTabSz="914400" rtl="0" eaLnBrk="1" latinLnBrk="0" hangingPunct="1">
      <a:defRPr kumimoji="1" sz="3200" kern="1200">
        <a:solidFill>
          <a:srgbClr val="000000"/>
        </a:solidFill>
        <a:latin typeface="Franklin Gothic Medium" pitchFamily="34" charset="0"/>
        <a:ea typeface="標楷體" pitchFamily="65" charset="-120"/>
        <a:cs typeface="+mn-cs"/>
      </a:defRPr>
    </a:lvl6pPr>
    <a:lvl7pPr marL="2743200" algn="l" defTabSz="914400" rtl="0" eaLnBrk="1" latinLnBrk="0" hangingPunct="1">
      <a:defRPr kumimoji="1" sz="3200" kern="1200">
        <a:solidFill>
          <a:srgbClr val="000000"/>
        </a:solidFill>
        <a:latin typeface="Franklin Gothic Medium" pitchFamily="34" charset="0"/>
        <a:ea typeface="標楷體" pitchFamily="65" charset="-120"/>
        <a:cs typeface="+mn-cs"/>
      </a:defRPr>
    </a:lvl7pPr>
    <a:lvl8pPr marL="3200400" algn="l" defTabSz="914400" rtl="0" eaLnBrk="1" latinLnBrk="0" hangingPunct="1">
      <a:defRPr kumimoji="1" sz="3200" kern="1200">
        <a:solidFill>
          <a:srgbClr val="000000"/>
        </a:solidFill>
        <a:latin typeface="Franklin Gothic Medium" pitchFamily="34" charset="0"/>
        <a:ea typeface="標楷體" pitchFamily="65" charset="-120"/>
        <a:cs typeface="+mn-cs"/>
      </a:defRPr>
    </a:lvl8pPr>
    <a:lvl9pPr marL="3657600" algn="l" defTabSz="914400" rtl="0" eaLnBrk="1" latinLnBrk="0" hangingPunct="1">
      <a:defRPr kumimoji="1" sz="3200" kern="1200">
        <a:solidFill>
          <a:srgbClr val="000000"/>
        </a:solidFill>
        <a:latin typeface="Franklin Gothic Medium" pitchFamily="34" charset="0"/>
        <a:ea typeface="標楷體" pitchFamily="65"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198CFF"/>
    <a:srgbClr val="33CCFF"/>
    <a:srgbClr val="00CCFF"/>
    <a:srgbClr val="FF0000"/>
    <a:srgbClr val="009FDA"/>
    <a:srgbClr val="0095DA"/>
    <a:srgbClr val="99CC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54" autoAdjust="0"/>
    <p:restoredTop sz="89444" autoAdjust="0"/>
  </p:normalViewPr>
  <p:slideViewPr>
    <p:cSldViewPr>
      <p:cViewPr>
        <p:scale>
          <a:sx n="90" d="100"/>
          <a:sy n="90" d="100"/>
        </p:scale>
        <p:origin x="-852" y="498"/>
      </p:cViewPr>
      <p:guideLst>
        <p:guide orient="horz" pos="2160"/>
        <p:guide pos="2880"/>
      </p:guideLst>
    </p:cSldViewPr>
  </p:slideViewPr>
  <p:outlineViewPr>
    <p:cViewPr>
      <p:scale>
        <a:sx n="33" d="100"/>
        <a:sy n="33" d="100"/>
      </p:scale>
      <p:origin x="0" y="35540"/>
    </p:cViewPr>
  </p:outlineViewPr>
  <p:notesTextViewPr>
    <p:cViewPr>
      <p:scale>
        <a:sx n="1" d="1"/>
        <a:sy n="1" d="1"/>
      </p:scale>
      <p:origin x="0" y="0"/>
    </p:cViewPr>
  </p:notesTextViewPr>
  <p:sorterViewPr>
    <p:cViewPr>
      <p:scale>
        <a:sx n="50" d="100"/>
        <a:sy n="50" d="100"/>
      </p:scale>
      <p:origin x="0" y="2268"/>
    </p:cViewPr>
  </p:sorterViewPr>
  <p:notesViewPr>
    <p:cSldViewPr>
      <p:cViewPr varScale="1">
        <p:scale>
          <a:sx n="71" d="100"/>
          <a:sy n="71" d="100"/>
        </p:scale>
        <p:origin x="-1564" y="-80"/>
      </p:cViewPr>
      <p:guideLst>
        <p:guide orient="horz" pos="2121"/>
        <p:guide pos="3108"/>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5.xml"/><Relationship Id="rId21" Type="http://schemas.openxmlformats.org/officeDocument/2006/relationships/slide" Target="slides/slide9.xml"/><Relationship Id="rId42" Type="http://schemas.openxmlformats.org/officeDocument/2006/relationships/slide" Target="slides/slide30.xml"/><Relationship Id="rId63" Type="http://schemas.openxmlformats.org/officeDocument/2006/relationships/slide" Target="slides/slide51.xml"/><Relationship Id="rId84" Type="http://schemas.openxmlformats.org/officeDocument/2006/relationships/slide" Target="slides/slide72.xml"/><Relationship Id="rId138" Type="http://schemas.openxmlformats.org/officeDocument/2006/relationships/slide" Target="slides/slide126.xml"/><Relationship Id="rId159" Type="http://schemas.openxmlformats.org/officeDocument/2006/relationships/slide" Target="slides/slide147.xml"/><Relationship Id="rId170" Type="http://schemas.openxmlformats.org/officeDocument/2006/relationships/slide" Target="slides/slide158.xml"/><Relationship Id="rId191" Type="http://schemas.openxmlformats.org/officeDocument/2006/relationships/slide" Target="slides/slide179.xml"/><Relationship Id="rId205" Type="http://schemas.openxmlformats.org/officeDocument/2006/relationships/slide" Target="slides/slide193.xml"/><Relationship Id="rId226" Type="http://schemas.openxmlformats.org/officeDocument/2006/relationships/slide" Target="slides/slide214.xml"/><Relationship Id="rId247" Type="http://schemas.openxmlformats.org/officeDocument/2006/relationships/slide" Target="slides/slide235.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53" Type="http://schemas.openxmlformats.org/officeDocument/2006/relationships/slide" Target="slides/slide41.xml"/><Relationship Id="rId74" Type="http://schemas.openxmlformats.org/officeDocument/2006/relationships/slide" Target="slides/slide62.xml"/><Relationship Id="rId128" Type="http://schemas.openxmlformats.org/officeDocument/2006/relationships/slide" Target="slides/slide116.xml"/><Relationship Id="rId149" Type="http://schemas.openxmlformats.org/officeDocument/2006/relationships/slide" Target="slides/slide137.xml"/><Relationship Id="rId5" Type="http://schemas.openxmlformats.org/officeDocument/2006/relationships/slideMaster" Target="slideMasters/slideMaster5.xml"/><Relationship Id="rId95" Type="http://schemas.openxmlformats.org/officeDocument/2006/relationships/slide" Target="slides/slide83.xml"/><Relationship Id="rId160" Type="http://schemas.openxmlformats.org/officeDocument/2006/relationships/slide" Target="slides/slide148.xml"/><Relationship Id="rId181" Type="http://schemas.openxmlformats.org/officeDocument/2006/relationships/slide" Target="slides/slide169.xml"/><Relationship Id="rId216" Type="http://schemas.openxmlformats.org/officeDocument/2006/relationships/slide" Target="slides/slide204.xml"/><Relationship Id="rId237" Type="http://schemas.openxmlformats.org/officeDocument/2006/relationships/slide" Target="slides/slide225.xml"/><Relationship Id="rId258" Type="http://schemas.openxmlformats.org/officeDocument/2006/relationships/slide" Target="slides/slide246.xml"/><Relationship Id="rId22" Type="http://schemas.openxmlformats.org/officeDocument/2006/relationships/slide" Target="slides/slide10.xml"/><Relationship Id="rId43" Type="http://schemas.openxmlformats.org/officeDocument/2006/relationships/slide" Target="slides/slide31.xml"/><Relationship Id="rId64" Type="http://schemas.openxmlformats.org/officeDocument/2006/relationships/slide" Target="slides/slide52.xml"/><Relationship Id="rId118" Type="http://schemas.openxmlformats.org/officeDocument/2006/relationships/slide" Target="slides/slide106.xml"/><Relationship Id="rId139" Type="http://schemas.openxmlformats.org/officeDocument/2006/relationships/slide" Target="slides/slide127.xml"/><Relationship Id="rId85" Type="http://schemas.openxmlformats.org/officeDocument/2006/relationships/slide" Target="slides/slide73.xml"/><Relationship Id="rId150" Type="http://schemas.openxmlformats.org/officeDocument/2006/relationships/slide" Target="slides/slide138.xml"/><Relationship Id="rId171" Type="http://schemas.openxmlformats.org/officeDocument/2006/relationships/slide" Target="slides/slide159.xml"/><Relationship Id="rId192" Type="http://schemas.openxmlformats.org/officeDocument/2006/relationships/slide" Target="slides/slide180.xml"/><Relationship Id="rId206" Type="http://schemas.openxmlformats.org/officeDocument/2006/relationships/slide" Target="slides/slide194.xml"/><Relationship Id="rId227" Type="http://schemas.openxmlformats.org/officeDocument/2006/relationships/slide" Target="slides/slide215.xml"/><Relationship Id="rId248" Type="http://schemas.openxmlformats.org/officeDocument/2006/relationships/slide" Target="slides/slide236.xml"/><Relationship Id="rId12" Type="http://schemas.openxmlformats.org/officeDocument/2006/relationships/slideMaster" Target="slideMasters/slideMaster12.xml"/><Relationship Id="rId33" Type="http://schemas.openxmlformats.org/officeDocument/2006/relationships/slide" Target="slides/slide21.xml"/><Relationship Id="rId108" Type="http://schemas.openxmlformats.org/officeDocument/2006/relationships/slide" Target="slides/slide96.xml"/><Relationship Id="rId129" Type="http://schemas.openxmlformats.org/officeDocument/2006/relationships/slide" Target="slides/slide117.xml"/><Relationship Id="rId54" Type="http://schemas.openxmlformats.org/officeDocument/2006/relationships/slide" Target="slides/slide42.xml"/><Relationship Id="rId75" Type="http://schemas.openxmlformats.org/officeDocument/2006/relationships/slide" Target="slides/slide63.xml"/><Relationship Id="rId96" Type="http://schemas.openxmlformats.org/officeDocument/2006/relationships/slide" Target="slides/slide84.xml"/><Relationship Id="rId140" Type="http://schemas.openxmlformats.org/officeDocument/2006/relationships/slide" Target="slides/slide128.xml"/><Relationship Id="rId161" Type="http://schemas.openxmlformats.org/officeDocument/2006/relationships/slide" Target="slides/slide149.xml"/><Relationship Id="rId182" Type="http://schemas.openxmlformats.org/officeDocument/2006/relationships/slide" Target="slides/slide170.xml"/><Relationship Id="rId217" Type="http://schemas.openxmlformats.org/officeDocument/2006/relationships/slide" Target="slides/slide205.xml"/><Relationship Id="rId6" Type="http://schemas.openxmlformats.org/officeDocument/2006/relationships/slideMaster" Target="slideMasters/slideMaster6.xml"/><Relationship Id="rId238" Type="http://schemas.openxmlformats.org/officeDocument/2006/relationships/slide" Target="slides/slide226.xml"/><Relationship Id="rId259" Type="http://schemas.openxmlformats.org/officeDocument/2006/relationships/slide" Target="slides/slide247.xml"/><Relationship Id="rId23" Type="http://schemas.openxmlformats.org/officeDocument/2006/relationships/slide" Target="slides/slide11.xml"/><Relationship Id="rId28" Type="http://schemas.openxmlformats.org/officeDocument/2006/relationships/slide" Target="slides/slide16.xml"/><Relationship Id="rId49" Type="http://schemas.openxmlformats.org/officeDocument/2006/relationships/slide" Target="slides/slide37.xml"/><Relationship Id="rId114" Type="http://schemas.openxmlformats.org/officeDocument/2006/relationships/slide" Target="slides/slide102.xml"/><Relationship Id="rId119" Type="http://schemas.openxmlformats.org/officeDocument/2006/relationships/slide" Target="slides/slide107.xml"/><Relationship Id="rId44" Type="http://schemas.openxmlformats.org/officeDocument/2006/relationships/slide" Target="slides/slide32.xml"/><Relationship Id="rId60" Type="http://schemas.openxmlformats.org/officeDocument/2006/relationships/slide" Target="slides/slide48.xml"/><Relationship Id="rId65" Type="http://schemas.openxmlformats.org/officeDocument/2006/relationships/slide" Target="slides/slide53.xml"/><Relationship Id="rId81" Type="http://schemas.openxmlformats.org/officeDocument/2006/relationships/slide" Target="slides/slide69.xml"/><Relationship Id="rId86" Type="http://schemas.openxmlformats.org/officeDocument/2006/relationships/slide" Target="slides/slide74.xml"/><Relationship Id="rId130" Type="http://schemas.openxmlformats.org/officeDocument/2006/relationships/slide" Target="slides/slide118.xml"/><Relationship Id="rId135" Type="http://schemas.openxmlformats.org/officeDocument/2006/relationships/slide" Target="slides/slide123.xml"/><Relationship Id="rId151" Type="http://schemas.openxmlformats.org/officeDocument/2006/relationships/slide" Target="slides/slide139.xml"/><Relationship Id="rId156" Type="http://schemas.openxmlformats.org/officeDocument/2006/relationships/slide" Target="slides/slide144.xml"/><Relationship Id="rId177" Type="http://schemas.openxmlformats.org/officeDocument/2006/relationships/slide" Target="slides/slide165.xml"/><Relationship Id="rId198" Type="http://schemas.openxmlformats.org/officeDocument/2006/relationships/slide" Target="slides/slide186.xml"/><Relationship Id="rId172" Type="http://schemas.openxmlformats.org/officeDocument/2006/relationships/slide" Target="slides/slide160.xml"/><Relationship Id="rId193" Type="http://schemas.openxmlformats.org/officeDocument/2006/relationships/slide" Target="slides/slide181.xml"/><Relationship Id="rId202" Type="http://schemas.openxmlformats.org/officeDocument/2006/relationships/slide" Target="slides/slide190.xml"/><Relationship Id="rId207" Type="http://schemas.openxmlformats.org/officeDocument/2006/relationships/slide" Target="slides/slide195.xml"/><Relationship Id="rId223" Type="http://schemas.openxmlformats.org/officeDocument/2006/relationships/slide" Target="slides/slide211.xml"/><Relationship Id="rId228" Type="http://schemas.openxmlformats.org/officeDocument/2006/relationships/slide" Target="slides/slide216.xml"/><Relationship Id="rId244" Type="http://schemas.openxmlformats.org/officeDocument/2006/relationships/slide" Target="slides/slide232.xml"/><Relationship Id="rId249" Type="http://schemas.openxmlformats.org/officeDocument/2006/relationships/slide" Target="slides/slide237.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260" Type="http://schemas.openxmlformats.org/officeDocument/2006/relationships/slide" Target="slides/slide248.xml"/><Relationship Id="rId265" Type="http://schemas.openxmlformats.org/officeDocument/2006/relationships/theme" Target="theme/theme1.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slide" Target="slides/slide108.xml"/><Relationship Id="rId125" Type="http://schemas.openxmlformats.org/officeDocument/2006/relationships/slide" Target="slides/slide113.xml"/><Relationship Id="rId141" Type="http://schemas.openxmlformats.org/officeDocument/2006/relationships/slide" Target="slides/slide129.xml"/><Relationship Id="rId146" Type="http://schemas.openxmlformats.org/officeDocument/2006/relationships/slide" Target="slides/slide134.xml"/><Relationship Id="rId167" Type="http://schemas.openxmlformats.org/officeDocument/2006/relationships/slide" Target="slides/slide155.xml"/><Relationship Id="rId188" Type="http://schemas.openxmlformats.org/officeDocument/2006/relationships/slide" Target="slides/slide176.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162" Type="http://schemas.openxmlformats.org/officeDocument/2006/relationships/slide" Target="slides/slide150.xml"/><Relationship Id="rId183" Type="http://schemas.openxmlformats.org/officeDocument/2006/relationships/slide" Target="slides/slide171.xml"/><Relationship Id="rId213" Type="http://schemas.openxmlformats.org/officeDocument/2006/relationships/slide" Target="slides/slide201.xml"/><Relationship Id="rId218" Type="http://schemas.openxmlformats.org/officeDocument/2006/relationships/slide" Target="slides/slide206.xml"/><Relationship Id="rId234" Type="http://schemas.openxmlformats.org/officeDocument/2006/relationships/slide" Target="slides/slide222.xml"/><Relationship Id="rId239" Type="http://schemas.openxmlformats.org/officeDocument/2006/relationships/slide" Target="slides/slide227.xml"/><Relationship Id="rId2" Type="http://schemas.openxmlformats.org/officeDocument/2006/relationships/slideMaster" Target="slideMasters/slideMaster2.xml"/><Relationship Id="rId29" Type="http://schemas.openxmlformats.org/officeDocument/2006/relationships/slide" Target="slides/slide17.xml"/><Relationship Id="rId250" Type="http://schemas.openxmlformats.org/officeDocument/2006/relationships/slide" Target="slides/slide238.xml"/><Relationship Id="rId255" Type="http://schemas.openxmlformats.org/officeDocument/2006/relationships/slide" Target="slides/slide243.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131" Type="http://schemas.openxmlformats.org/officeDocument/2006/relationships/slide" Target="slides/slide119.xml"/><Relationship Id="rId136" Type="http://schemas.openxmlformats.org/officeDocument/2006/relationships/slide" Target="slides/slide124.xml"/><Relationship Id="rId157" Type="http://schemas.openxmlformats.org/officeDocument/2006/relationships/slide" Target="slides/slide145.xml"/><Relationship Id="rId178" Type="http://schemas.openxmlformats.org/officeDocument/2006/relationships/slide" Target="slides/slide166.xml"/><Relationship Id="rId61" Type="http://schemas.openxmlformats.org/officeDocument/2006/relationships/slide" Target="slides/slide49.xml"/><Relationship Id="rId82" Type="http://schemas.openxmlformats.org/officeDocument/2006/relationships/slide" Target="slides/slide70.xml"/><Relationship Id="rId152" Type="http://schemas.openxmlformats.org/officeDocument/2006/relationships/slide" Target="slides/slide140.xml"/><Relationship Id="rId173" Type="http://schemas.openxmlformats.org/officeDocument/2006/relationships/slide" Target="slides/slide161.xml"/><Relationship Id="rId194" Type="http://schemas.openxmlformats.org/officeDocument/2006/relationships/slide" Target="slides/slide182.xml"/><Relationship Id="rId199" Type="http://schemas.openxmlformats.org/officeDocument/2006/relationships/slide" Target="slides/slide187.xml"/><Relationship Id="rId203" Type="http://schemas.openxmlformats.org/officeDocument/2006/relationships/slide" Target="slides/slide191.xml"/><Relationship Id="rId208" Type="http://schemas.openxmlformats.org/officeDocument/2006/relationships/slide" Target="slides/slide196.xml"/><Relationship Id="rId229" Type="http://schemas.openxmlformats.org/officeDocument/2006/relationships/slide" Target="slides/slide217.xml"/><Relationship Id="rId19" Type="http://schemas.openxmlformats.org/officeDocument/2006/relationships/slide" Target="slides/slide7.xml"/><Relationship Id="rId224" Type="http://schemas.openxmlformats.org/officeDocument/2006/relationships/slide" Target="slides/slide212.xml"/><Relationship Id="rId240" Type="http://schemas.openxmlformats.org/officeDocument/2006/relationships/slide" Target="slides/slide228.xml"/><Relationship Id="rId245" Type="http://schemas.openxmlformats.org/officeDocument/2006/relationships/slide" Target="slides/slide233.xml"/><Relationship Id="rId261" Type="http://schemas.openxmlformats.org/officeDocument/2006/relationships/notesMaster" Target="notesMasters/notesMaster1.xml"/><Relationship Id="rId266" Type="http://schemas.openxmlformats.org/officeDocument/2006/relationships/tableStyles" Target="tableStyles.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26" Type="http://schemas.openxmlformats.org/officeDocument/2006/relationships/slide" Target="slides/slide114.xml"/><Relationship Id="rId147" Type="http://schemas.openxmlformats.org/officeDocument/2006/relationships/slide" Target="slides/slide135.xml"/><Relationship Id="rId168" Type="http://schemas.openxmlformats.org/officeDocument/2006/relationships/slide" Target="slides/slide156.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121" Type="http://schemas.openxmlformats.org/officeDocument/2006/relationships/slide" Target="slides/slide109.xml"/><Relationship Id="rId142" Type="http://schemas.openxmlformats.org/officeDocument/2006/relationships/slide" Target="slides/slide130.xml"/><Relationship Id="rId163" Type="http://schemas.openxmlformats.org/officeDocument/2006/relationships/slide" Target="slides/slide151.xml"/><Relationship Id="rId184" Type="http://schemas.openxmlformats.org/officeDocument/2006/relationships/slide" Target="slides/slide172.xml"/><Relationship Id="rId189" Type="http://schemas.openxmlformats.org/officeDocument/2006/relationships/slide" Target="slides/slide177.xml"/><Relationship Id="rId219" Type="http://schemas.openxmlformats.org/officeDocument/2006/relationships/slide" Target="slides/slide207.xml"/><Relationship Id="rId3" Type="http://schemas.openxmlformats.org/officeDocument/2006/relationships/slideMaster" Target="slideMasters/slideMaster3.xml"/><Relationship Id="rId214" Type="http://schemas.openxmlformats.org/officeDocument/2006/relationships/slide" Target="slides/slide202.xml"/><Relationship Id="rId230" Type="http://schemas.openxmlformats.org/officeDocument/2006/relationships/slide" Target="slides/slide218.xml"/><Relationship Id="rId235" Type="http://schemas.openxmlformats.org/officeDocument/2006/relationships/slide" Target="slides/slide223.xml"/><Relationship Id="rId251" Type="http://schemas.openxmlformats.org/officeDocument/2006/relationships/slide" Target="slides/slide239.xml"/><Relationship Id="rId256" Type="http://schemas.openxmlformats.org/officeDocument/2006/relationships/slide" Target="slides/slide244.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openxmlformats.org/officeDocument/2006/relationships/slide" Target="slides/slide104.xml"/><Relationship Id="rId137" Type="http://schemas.openxmlformats.org/officeDocument/2006/relationships/slide" Target="slides/slide125.xml"/><Relationship Id="rId158" Type="http://schemas.openxmlformats.org/officeDocument/2006/relationships/slide" Target="slides/slide146.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slide" Target="slides/slide99.xml"/><Relationship Id="rId132" Type="http://schemas.openxmlformats.org/officeDocument/2006/relationships/slide" Target="slides/slide120.xml"/><Relationship Id="rId153" Type="http://schemas.openxmlformats.org/officeDocument/2006/relationships/slide" Target="slides/slide141.xml"/><Relationship Id="rId174" Type="http://schemas.openxmlformats.org/officeDocument/2006/relationships/slide" Target="slides/slide162.xml"/><Relationship Id="rId179" Type="http://schemas.openxmlformats.org/officeDocument/2006/relationships/slide" Target="slides/slide167.xml"/><Relationship Id="rId195" Type="http://schemas.openxmlformats.org/officeDocument/2006/relationships/slide" Target="slides/slide183.xml"/><Relationship Id="rId209" Type="http://schemas.openxmlformats.org/officeDocument/2006/relationships/slide" Target="slides/slide197.xml"/><Relationship Id="rId190" Type="http://schemas.openxmlformats.org/officeDocument/2006/relationships/slide" Target="slides/slide178.xml"/><Relationship Id="rId204" Type="http://schemas.openxmlformats.org/officeDocument/2006/relationships/slide" Target="slides/slide192.xml"/><Relationship Id="rId220" Type="http://schemas.openxmlformats.org/officeDocument/2006/relationships/slide" Target="slides/slide208.xml"/><Relationship Id="rId225" Type="http://schemas.openxmlformats.org/officeDocument/2006/relationships/slide" Target="slides/slide213.xml"/><Relationship Id="rId241" Type="http://schemas.openxmlformats.org/officeDocument/2006/relationships/slide" Target="slides/slide229.xml"/><Relationship Id="rId246" Type="http://schemas.openxmlformats.org/officeDocument/2006/relationships/slide" Target="slides/slide234.xml"/><Relationship Id="rId15" Type="http://schemas.openxmlformats.org/officeDocument/2006/relationships/slide" Target="slides/slide3.xml"/><Relationship Id="rId36" Type="http://schemas.openxmlformats.org/officeDocument/2006/relationships/slide" Target="slides/slide24.xml"/><Relationship Id="rId57" Type="http://schemas.openxmlformats.org/officeDocument/2006/relationships/slide" Target="slides/slide45.xml"/><Relationship Id="rId106" Type="http://schemas.openxmlformats.org/officeDocument/2006/relationships/slide" Target="slides/slide94.xml"/><Relationship Id="rId127" Type="http://schemas.openxmlformats.org/officeDocument/2006/relationships/slide" Target="slides/slide115.xml"/><Relationship Id="rId262" Type="http://schemas.openxmlformats.org/officeDocument/2006/relationships/handoutMaster" Target="handoutMasters/handoutMaster1.xml"/><Relationship Id="rId10" Type="http://schemas.openxmlformats.org/officeDocument/2006/relationships/slideMaster" Target="slideMasters/slideMaster10.xml"/><Relationship Id="rId31" Type="http://schemas.openxmlformats.org/officeDocument/2006/relationships/slide" Target="slides/slide19.xml"/><Relationship Id="rId52" Type="http://schemas.openxmlformats.org/officeDocument/2006/relationships/slide" Target="slides/slide40.xml"/><Relationship Id="rId73" Type="http://schemas.openxmlformats.org/officeDocument/2006/relationships/slide" Target="slides/slide61.xml"/><Relationship Id="rId78" Type="http://schemas.openxmlformats.org/officeDocument/2006/relationships/slide" Target="slides/slide66.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openxmlformats.org/officeDocument/2006/relationships/slide" Target="slides/slide110.xml"/><Relationship Id="rId143" Type="http://schemas.openxmlformats.org/officeDocument/2006/relationships/slide" Target="slides/slide131.xml"/><Relationship Id="rId148" Type="http://schemas.openxmlformats.org/officeDocument/2006/relationships/slide" Target="slides/slide136.xml"/><Relationship Id="rId164" Type="http://schemas.openxmlformats.org/officeDocument/2006/relationships/slide" Target="slides/slide152.xml"/><Relationship Id="rId169" Type="http://schemas.openxmlformats.org/officeDocument/2006/relationships/slide" Target="slides/slide157.xml"/><Relationship Id="rId185" Type="http://schemas.openxmlformats.org/officeDocument/2006/relationships/slide" Target="slides/slide173.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68.xml"/><Relationship Id="rId210" Type="http://schemas.openxmlformats.org/officeDocument/2006/relationships/slide" Target="slides/slide198.xml"/><Relationship Id="rId215" Type="http://schemas.openxmlformats.org/officeDocument/2006/relationships/slide" Target="slides/slide203.xml"/><Relationship Id="rId236" Type="http://schemas.openxmlformats.org/officeDocument/2006/relationships/slide" Target="slides/slide224.xml"/><Relationship Id="rId257" Type="http://schemas.openxmlformats.org/officeDocument/2006/relationships/slide" Target="slides/slide245.xml"/><Relationship Id="rId26" Type="http://schemas.openxmlformats.org/officeDocument/2006/relationships/slide" Target="slides/slide14.xml"/><Relationship Id="rId231" Type="http://schemas.openxmlformats.org/officeDocument/2006/relationships/slide" Target="slides/slide219.xml"/><Relationship Id="rId252" Type="http://schemas.openxmlformats.org/officeDocument/2006/relationships/slide" Target="slides/slide240.xml"/><Relationship Id="rId47" Type="http://schemas.openxmlformats.org/officeDocument/2006/relationships/slide" Target="slides/slide35.xml"/><Relationship Id="rId68" Type="http://schemas.openxmlformats.org/officeDocument/2006/relationships/slide" Target="slides/slide56.xml"/><Relationship Id="rId89" Type="http://schemas.openxmlformats.org/officeDocument/2006/relationships/slide" Target="slides/slide77.xml"/><Relationship Id="rId112" Type="http://schemas.openxmlformats.org/officeDocument/2006/relationships/slide" Target="slides/slide100.xml"/><Relationship Id="rId133" Type="http://schemas.openxmlformats.org/officeDocument/2006/relationships/slide" Target="slides/slide121.xml"/><Relationship Id="rId154" Type="http://schemas.openxmlformats.org/officeDocument/2006/relationships/slide" Target="slides/slide142.xml"/><Relationship Id="rId175" Type="http://schemas.openxmlformats.org/officeDocument/2006/relationships/slide" Target="slides/slide163.xml"/><Relationship Id="rId196" Type="http://schemas.openxmlformats.org/officeDocument/2006/relationships/slide" Target="slides/slide184.xml"/><Relationship Id="rId200" Type="http://schemas.openxmlformats.org/officeDocument/2006/relationships/slide" Target="slides/slide188.xml"/><Relationship Id="rId16" Type="http://schemas.openxmlformats.org/officeDocument/2006/relationships/slide" Target="slides/slide4.xml"/><Relationship Id="rId221" Type="http://schemas.openxmlformats.org/officeDocument/2006/relationships/slide" Target="slides/slide209.xml"/><Relationship Id="rId242" Type="http://schemas.openxmlformats.org/officeDocument/2006/relationships/slide" Target="slides/slide230.xml"/><Relationship Id="rId263" Type="http://schemas.openxmlformats.org/officeDocument/2006/relationships/presProps" Target="presProps.xml"/><Relationship Id="rId37" Type="http://schemas.openxmlformats.org/officeDocument/2006/relationships/slide" Target="slides/slide25.xml"/><Relationship Id="rId58" Type="http://schemas.openxmlformats.org/officeDocument/2006/relationships/slide" Target="slides/slide46.xml"/><Relationship Id="rId79" Type="http://schemas.openxmlformats.org/officeDocument/2006/relationships/slide" Target="slides/slide67.xml"/><Relationship Id="rId102" Type="http://schemas.openxmlformats.org/officeDocument/2006/relationships/slide" Target="slides/slide90.xml"/><Relationship Id="rId123" Type="http://schemas.openxmlformats.org/officeDocument/2006/relationships/slide" Target="slides/slide111.xml"/><Relationship Id="rId144" Type="http://schemas.openxmlformats.org/officeDocument/2006/relationships/slide" Target="slides/slide132.xml"/><Relationship Id="rId90" Type="http://schemas.openxmlformats.org/officeDocument/2006/relationships/slide" Target="slides/slide78.xml"/><Relationship Id="rId165" Type="http://schemas.openxmlformats.org/officeDocument/2006/relationships/slide" Target="slides/slide153.xml"/><Relationship Id="rId186" Type="http://schemas.openxmlformats.org/officeDocument/2006/relationships/slide" Target="slides/slide174.xml"/><Relationship Id="rId211" Type="http://schemas.openxmlformats.org/officeDocument/2006/relationships/slide" Target="slides/slide199.xml"/><Relationship Id="rId232" Type="http://schemas.openxmlformats.org/officeDocument/2006/relationships/slide" Target="slides/slide220.xml"/><Relationship Id="rId253" Type="http://schemas.openxmlformats.org/officeDocument/2006/relationships/slide" Target="slides/slide241.xml"/><Relationship Id="rId27" Type="http://schemas.openxmlformats.org/officeDocument/2006/relationships/slide" Target="slides/slide15.xml"/><Relationship Id="rId48" Type="http://schemas.openxmlformats.org/officeDocument/2006/relationships/slide" Target="slides/slide36.xml"/><Relationship Id="rId69" Type="http://schemas.openxmlformats.org/officeDocument/2006/relationships/slide" Target="slides/slide57.xml"/><Relationship Id="rId113" Type="http://schemas.openxmlformats.org/officeDocument/2006/relationships/slide" Target="slides/slide101.xml"/><Relationship Id="rId134" Type="http://schemas.openxmlformats.org/officeDocument/2006/relationships/slide" Target="slides/slide122.xml"/><Relationship Id="rId80" Type="http://schemas.openxmlformats.org/officeDocument/2006/relationships/slide" Target="slides/slide68.xml"/><Relationship Id="rId155" Type="http://schemas.openxmlformats.org/officeDocument/2006/relationships/slide" Target="slides/slide143.xml"/><Relationship Id="rId176" Type="http://schemas.openxmlformats.org/officeDocument/2006/relationships/slide" Target="slides/slide164.xml"/><Relationship Id="rId197" Type="http://schemas.openxmlformats.org/officeDocument/2006/relationships/slide" Target="slides/slide185.xml"/><Relationship Id="rId201" Type="http://schemas.openxmlformats.org/officeDocument/2006/relationships/slide" Target="slides/slide189.xml"/><Relationship Id="rId222" Type="http://schemas.openxmlformats.org/officeDocument/2006/relationships/slide" Target="slides/slide210.xml"/><Relationship Id="rId243" Type="http://schemas.openxmlformats.org/officeDocument/2006/relationships/slide" Target="slides/slide231.xml"/><Relationship Id="rId264" Type="http://schemas.openxmlformats.org/officeDocument/2006/relationships/viewProps" Target="viewProps.xml"/><Relationship Id="rId17" Type="http://schemas.openxmlformats.org/officeDocument/2006/relationships/slide" Target="slides/slide5.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24" Type="http://schemas.openxmlformats.org/officeDocument/2006/relationships/slide" Target="slides/slide112.xml"/><Relationship Id="rId70" Type="http://schemas.openxmlformats.org/officeDocument/2006/relationships/slide" Target="slides/slide58.xml"/><Relationship Id="rId91" Type="http://schemas.openxmlformats.org/officeDocument/2006/relationships/slide" Target="slides/slide79.xml"/><Relationship Id="rId145" Type="http://schemas.openxmlformats.org/officeDocument/2006/relationships/slide" Target="slides/slide133.xml"/><Relationship Id="rId166" Type="http://schemas.openxmlformats.org/officeDocument/2006/relationships/slide" Target="slides/slide154.xml"/><Relationship Id="rId187" Type="http://schemas.openxmlformats.org/officeDocument/2006/relationships/slide" Target="slides/slide175.xml"/><Relationship Id="rId1" Type="http://schemas.openxmlformats.org/officeDocument/2006/relationships/slideMaster" Target="slideMasters/slideMaster1.xml"/><Relationship Id="rId212" Type="http://schemas.openxmlformats.org/officeDocument/2006/relationships/slide" Target="slides/slide200.xml"/><Relationship Id="rId233" Type="http://schemas.openxmlformats.org/officeDocument/2006/relationships/slide" Target="slides/slide221.xml"/><Relationship Id="rId254" Type="http://schemas.openxmlformats.org/officeDocument/2006/relationships/slide" Target="slides/slide24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276725" cy="336550"/>
          </a:xfrm>
          <a:prstGeom prst="rect">
            <a:avLst/>
          </a:prstGeom>
        </p:spPr>
        <p:txBody>
          <a:bodyPr vert="horz" wrap="square" lIns="91440" tIns="45720" rIns="91440" bIns="45720" numCol="1" anchor="t" anchorCtr="0" compatLnSpc="1">
            <a:prstTxWarp prst="textNoShape">
              <a:avLst/>
            </a:prstTxWarp>
          </a:bodyPr>
          <a:lstStyle>
            <a:lvl1pPr>
              <a:defRPr sz="1200">
                <a:solidFill>
                  <a:schemeClr val="tx1"/>
                </a:solidFill>
                <a:ea typeface="新細明體" pitchFamily="18" charset="-120"/>
              </a:defRPr>
            </a:lvl1pPr>
          </a:lstStyle>
          <a:p>
            <a:pPr>
              <a:defRPr/>
            </a:pPr>
            <a:endParaRPr lang="en-US" altLang="zh-TW"/>
          </a:p>
        </p:txBody>
      </p:sp>
      <p:sp>
        <p:nvSpPr>
          <p:cNvPr id="3" name="日期版面配置區 2"/>
          <p:cNvSpPr>
            <a:spLocks noGrp="1"/>
          </p:cNvSpPr>
          <p:nvPr>
            <p:ph type="dt" sz="quarter" idx="1"/>
          </p:nvPr>
        </p:nvSpPr>
        <p:spPr>
          <a:xfrm>
            <a:off x="5588000" y="0"/>
            <a:ext cx="4276725" cy="336550"/>
          </a:xfrm>
          <a:prstGeom prst="rect">
            <a:avLst/>
          </a:prstGeom>
        </p:spPr>
        <p:txBody>
          <a:bodyPr vert="horz" lIns="91440" tIns="45720" rIns="91440" bIns="45720" rtlCol="0"/>
          <a:lstStyle>
            <a:lvl1pPr algn="r">
              <a:defRPr sz="1200">
                <a:solidFill>
                  <a:schemeClr val="tx1"/>
                </a:solidFill>
                <a:ea typeface="新細明體" pitchFamily="18" charset="-120"/>
              </a:defRPr>
            </a:lvl1pPr>
          </a:lstStyle>
          <a:p>
            <a:pPr>
              <a:defRPr/>
            </a:pPr>
            <a:fld id="{6B160F7B-C9BE-4539-AED2-CA3C8FC0146D}" type="datetimeFigureOut">
              <a:rPr lang="zh-TW" altLang="en-US"/>
              <a:pPr>
                <a:defRPr/>
              </a:pPr>
              <a:t>2018/10/29</a:t>
            </a:fld>
            <a:endParaRPr lang="zh-TW" altLang="en-US"/>
          </a:p>
        </p:txBody>
      </p:sp>
      <p:sp>
        <p:nvSpPr>
          <p:cNvPr id="4" name="頁尾版面配置區 3"/>
          <p:cNvSpPr>
            <a:spLocks noGrp="1"/>
          </p:cNvSpPr>
          <p:nvPr>
            <p:ph type="ftr" sz="quarter" idx="2"/>
          </p:nvPr>
        </p:nvSpPr>
        <p:spPr>
          <a:xfrm>
            <a:off x="0" y="6397625"/>
            <a:ext cx="4276725" cy="336550"/>
          </a:xfrm>
          <a:prstGeom prst="rect">
            <a:avLst/>
          </a:prstGeom>
        </p:spPr>
        <p:txBody>
          <a:bodyPr vert="horz" wrap="square" lIns="91440" tIns="45720" rIns="91440" bIns="45720" numCol="1" anchor="b" anchorCtr="0" compatLnSpc="1">
            <a:prstTxWarp prst="textNoShape">
              <a:avLst/>
            </a:prstTxWarp>
          </a:bodyPr>
          <a:lstStyle>
            <a:lvl1pPr>
              <a:defRPr sz="1200">
                <a:solidFill>
                  <a:schemeClr val="tx1"/>
                </a:solidFill>
                <a:ea typeface="新細明體" pitchFamily="18" charset="-120"/>
              </a:defRPr>
            </a:lvl1pPr>
          </a:lstStyle>
          <a:p>
            <a:pPr>
              <a:defRPr/>
            </a:pPr>
            <a:endParaRPr lang="en-US" altLang="zh-TW"/>
          </a:p>
        </p:txBody>
      </p:sp>
      <p:sp>
        <p:nvSpPr>
          <p:cNvPr id="5" name="投影片編號版面配置區 4"/>
          <p:cNvSpPr>
            <a:spLocks noGrp="1"/>
          </p:cNvSpPr>
          <p:nvPr>
            <p:ph type="sldNum" sz="quarter" idx="3"/>
          </p:nvPr>
        </p:nvSpPr>
        <p:spPr>
          <a:xfrm>
            <a:off x="5588000" y="6397625"/>
            <a:ext cx="4276725" cy="336550"/>
          </a:xfrm>
          <a:prstGeom prst="rect">
            <a:avLst/>
          </a:prstGeom>
        </p:spPr>
        <p:txBody>
          <a:bodyPr vert="horz" lIns="91440" tIns="45720" rIns="91440" bIns="45720" rtlCol="0" anchor="b"/>
          <a:lstStyle>
            <a:lvl1pPr algn="r">
              <a:defRPr sz="1200">
                <a:solidFill>
                  <a:schemeClr val="tx1"/>
                </a:solidFill>
                <a:ea typeface="新細明體" pitchFamily="18" charset="-120"/>
              </a:defRPr>
            </a:lvl1pPr>
          </a:lstStyle>
          <a:p>
            <a:pPr>
              <a:defRPr/>
            </a:pPr>
            <a:fld id="{27FA24E9-E90B-4C02-B8D4-E7D088D91BBF}" type="slidenum">
              <a:rPr lang="zh-TW" altLang="en-US"/>
              <a:pPr>
                <a:defRPr/>
              </a:pPr>
              <a:t>‹#›</a:t>
            </a:fld>
            <a:endParaRPr lang="zh-TW" altLang="en-US"/>
          </a:p>
        </p:txBody>
      </p:sp>
    </p:spTree>
    <p:extLst>
      <p:ext uri="{BB962C8B-B14F-4D97-AF65-F5344CB8AC3E}">
        <p14:creationId xmlns:p14="http://schemas.microsoft.com/office/powerpoint/2010/main" val="2698268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276725" cy="336550"/>
          </a:xfrm>
          <a:prstGeom prst="rect">
            <a:avLst/>
          </a:prstGeom>
        </p:spPr>
        <p:txBody>
          <a:bodyPr vert="horz" wrap="square" lIns="91440" tIns="45720" rIns="91440" bIns="45720" numCol="1" anchor="t" anchorCtr="0" compatLnSpc="1">
            <a:prstTxWarp prst="textNoShape">
              <a:avLst/>
            </a:prstTxWarp>
          </a:bodyPr>
          <a:lstStyle>
            <a:lvl1pPr>
              <a:defRPr kumimoji="0" sz="1200">
                <a:solidFill>
                  <a:schemeClr val="tx1"/>
                </a:solidFill>
                <a:latin typeface="Calibri" pitchFamily="34" charset="0"/>
                <a:ea typeface="新細明體" pitchFamily="18" charset="-120"/>
              </a:defRPr>
            </a:lvl1pPr>
          </a:lstStyle>
          <a:p>
            <a:pPr>
              <a:defRPr/>
            </a:pPr>
            <a:endParaRPr lang="en-US" altLang="zh-TW"/>
          </a:p>
        </p:txBody>
      </p:sp>
      <p:sp>
        <p:nvSpPr>
          <p:cNvPr id="3" name="日期版面配置區 2"/>
          <p:cNvSpPr>
            <a:spLocks noGrp="1"/>
          </p:cNvSpPr>
          <p:nvPr>
            <p:ph type="dt" idx="1"/>
          </p:nvPr>
        </p:nvSpPr>
        <p:spPr>
          <a:xfrm>
            <a:off x="5589588" y="0"/>
            <a:ext cx="4275137" cy="336550"/>
          </a:xfrm>
          <a:prstGeom prst="rect">
            <a:avLst/>
          </a:prstGeom>
        </p:spPr>
        <p:txBody>
          <a:bodyPr vert="horz" lIns="91440" tIns="45720" rIns="91440" bIns="45720" rtlCol="0"/>
          <a:lstStyle>
            <a:lvl1pPr algn="r" fontAlgn="auto">
              <a:spcBef>
                <a:spcPts val="0"/>
              </a:spcBef>
              <a:spcAft>
                <a:spcPts val="0"/>
              </a:spcAft>
              <a:defRPr kumimoji="0" sz="1200">
                <a:solidFill>
                  <a:schemeClr val="tx1"/>
                </a:solidFill>
                <a:latin typeface="+mn-lt"/>
                <a:ea typeface="+mn-ea"/>
              </a:defRPr>
            </a:lvl1pPr>
          </a:lstStyle>
          <a:p>
            <a:pPr>
              <a:defRPr/>
            </a:pPr>
            <a:fld id="{64862B45-4439-4706-AC28-15F530A7ADC9}" type="datetimeFigureOut">
              <a:rPr lang="zh-TW" altLang="en-US"/>
              <a:pPr>
                <a:defRPr/>
              </a:pPr>
              <a:t>2018/10/29</a:t>
            </a:fld>
            <a:endParaRPr lang="zh-TW" altLang="en-US"/>
          </a:p>
        </p:txBody>
      </p:sp>
      <p:sp>
        <p:nvSpPr>
          <p:cNvPr id="4" name="投影片圖像版面配置區 3"/>
          <p:cNvSpPr>
            <a:spLocks noGrp="1" noRot="1" noChangeAspect="1"/>
          </p:cNvSpPr>
          <p:nvPr>
            <p:ph type="sldImg" idx="2"/>
          </p:nvPr>
        </p:nvSpPr>
        <p:spPr>
          <a:xfrm>
            <a:off x="3251200" y="504825"/>
            <a:ext cx="3370263" cy="25273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989013" y="3200400"/>
            <a:ext cx="7891462" cy="3030538"/>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6397625"/>
            <a:ext cx="4276725" cy="336550"/>
          </a:xfrm>
          <a:prstGeom prst="rect">
            <a:avLst/>
          </a:prstGeom>
        </p:spPr>
        <p:txBody>
          <a:bodyPr vert="horz" wrap="square" lIns="91440" tIns="45720" rIns="91440" bIns="45720" numCol="1" anchor="b" anchorCtr="0" compatLnSpc="1">
            <a:prstTxWarp prst="textNoShape">
              <a:avLst/>
            </a:prstTxWarp>
          </a:bodyPr>
          <a:lstStyle>
            <a:lvl1pPr>
              <a:defRPr kumimoji="0" sz="1200">
                <a:solidFill>
                  <a:schemeClr val="tx1"/>
                </a:solidFill>
                <a:latin typeface="Calibri" pitchFamily="34" charset="0"/>
                <a:ea typeface="新細明體" pitchFamily="18" charset="-120"/>
              </a:defRPr>
            </a:lvl1pPr>
          </a:lstStyle>
          <a:p>
            <a:pPr>
              <a:defRPr/>
            </a:pPr>
            <a:endParaRPr lang="en-US" altLang="zh-TW"/>
          </a:p>
        </p:txBody>
      </p:sp>
      <p:sp>
        <p:nvSpPr>
          <p:cNvPr id="7" name="投影片編號版面配置區 6"/>
          <p:cNvSpPr>
            <a:spLocks noGrp="1"/>
          </p:cNvSpPr>
          <p:nvPr>
            <p:ph type="sldNum" sz="quarter" idx="5"/>
          </p:nvPr>
        </p:nvSpPr>
        <p:spPr>
          <a:xfrm>
            <a:off x="5589588" y="6397625"/>
            <a:ext cx="4275137" cy="336550"/>
          </a:xfrm>
          <a:prstGeom prst="rect">
            <a:avLst/>
          </a:prstGeom>
        </p:spPr>
        <p:txBody>
          <a:bodyPr vert="horz" lIns="91440" tIns="45720" rIns="91440" bIns="45720" rtlCol="0" anchor="b"/>
          <a:lstStyle>
            <a:lvl1pPr algn="r" fontAlgn="auto">
              <a:spcBef>
                <a:spcPts val="0"/>
              </a:spcBef>
              <a:spcAft>
                <a:spcPts val="0"/>
              </a:spcAft>
              <a:defRPr kumimoji="0" sz="1200">
                <a:solidFill>
                  <a:schemeClr val="tx1"/>
                </a:solidFill>
                <a:latin typeface="+mn-lt"/>
                <a:ea typeface="+mn-ea"/>
              </a:defRPr>
            </a:lvl1pPr>
          </a:lstStyle>
          <a:p>
            <a:pPr>
              <a:defRPr/>
            </a:pPr>
            <a:fld id="{6373DD83-7D53-43EC-BEF0-A36DDC9FB4C9}" type="slidenum">
              <a:rPr lang="zh-TW" altLang="en-US"/>
              <a:pPr>
                <a:defRPr/>
              </a:pPr>
              <a:t>‹#›</a:t>
            </a:fld>
            <a:endParaRPr lang="zh-TW" altLang="en-US"/>
          </a:p>
        </p:txBody>
      </p:sp>
    </p:spTree>
    <p:extLst>
      <p:ext uri="{BB962C8B-B14F-4D97-AF65-F5344CB8AC3E}">
        <p14:creationId xmlns:p14="http://schemas.microsoft.com/office/powerpoint/2010/main" val="111492738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2"/>
          <p:cNvSpPr>
            <a:spLocks noGrp="1"/>
          </p:cNvSpPr>
          <p:nvPr>
            <p:ph type="dt" sz="quarter" idx="1"/>
          </p:nvPr>
        </p:nvSpPr>
        <p:spPr/>
        <p:txBody>
          <a:bodyPr/>
          <a:lstStyle/>
          <a:p>
            <a:pPr>
              <a:defRPr/>
            </a:pPr>
            <a:fld id="{388D7592-3695-42C1-B932-3E3F6C198DCE}" type="datetimeFigureOut">
              <a:rPr lang="zh-TW" altLang="en-US"/>
              <a:pPr>
                <a:defRPr/>
              </a:pPr>
              <a:t>2018/10/29</a:t>
            </a:fld>
            <a:endParaRPr lang="zh-TW" altLang="en-US"/>
          </a:p>
        </p:txBody>
      </p:sp>
      <p:sp>
        <p:nvSpPr>
          <p:cNvPr id="5" name="投影片編號版面配置區 6"/>
          <p:cNvSpPr>
            <a:spLocks noGrp="1"/>
          </p:cNvSpPr>
          <p:nvPr>
            <p:ph type="sldNum" sz="quarter" idx="5"/>
          </p:nvPr>
        </p:nvSpPr>
        <p:spPr/>
        <p:txBody>
          <a:bodyPr/>
          <a:lstStyle/>
          <a:p>
            <a:pPr>
              <a:defRPr/>
            </a:pPr>
            <a:fld id="{389E8545-6A5B-491C-81A1-266AB1B99EE8}" type="slidenum">
              <a:rPr lang="zh-TW" altLang="en-US"/>
              <a:pPr>
                <a:defRPr/>
              </a:pPr>
              <a:t>1</a:t>
            </a:fld>
            <a:endParaRPr lang="zh-TW" altLang="en-US"/>
          </a:p>
        </p:txBody>
      </p:sp>
      <p:sp>
        <p:nvSpPr>
          <p:cNvPr id="2908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08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2"/>
          <p:cNvSpPr>
            <a:spLocks noGrp="1"/>
          </p:cNvSpPr>
          <p:nvPr>
            <p:ph type="dt" sz="quarter" idx="1"/>
          </p:nvPr>
        </p:nvSpPr>
        <p:spPr/>
        <p:txBody>
          <a:bodyPr/>
          <a:lstStyle/>
          <a:p>
            <a:pPr>
              <a:defRPr/>
            </a:pPr>
            <a:fld id="{E8EB5A8F-8FE8-4454-9AA1-24991B7512C0}" type="datetimeFigureOut">
              <a:rPr lang="zh-TW" altLang="en-US"/>
              <a:pPr>
                <a:defRPr/>
              </a:pPr>
              <a:t>2018/10/29</a:t>
            </a:fld>
            <a:endParaRPr lang="zh-TW" altLang="en-US"/>
          </a:p>
        </p:txBody>
      </p:sp>
      <p:sp>
        <p:nvSpPr>
          <p:cNvPr id="6" name="投影片編號版面配置區 6"/>
          <p:cNvSpPr>
            <a:spLocks noGrp="1"/>
          </p:cNvSpPr>
          <p:nvPr>
            <p:ph type="sldNum" sz="quarter" idx="5"/>
          </p:nvPr>
        </p:nvSpPr>
        <p:spPr/>
        <p:txBody>
          <a:bodyPr/>
          <a:lstStyle/>
          <a:p>
            <a:pPr>
              <a:defRPr/>
            </a:pPr>
            <a:fld id="{C1F2683E-80E2-4C3F-8E6E-B642DFD5441D}" type="slidenum">
              <a:rPr lang="zh-TW" altLang="en-US"/>
              <a:pPr>
                <a:defRPr/>
              </a:pPr>
              <a:t>6</a:t>
            </a:fld>
            <a:endParaRPr lang="zh-TW" altLang="en-US"/>
          </a:p>
        </p:txBody>
      </p:sp>
      <p:sp>
        <p:nvSpPr>
          <p:cNvPr id="29184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84324" name="投影片編號版面配置區 3"/>
          <p:cNvSpPr txBox="1">
            <a:spLocks noGrp="1"/>
          </p:cNvSpPr>
          <p:nvPr/>
        </p:nvSpPr>
        <p:spPr bwMode="auto">
          <a:xfrm>
            <a:off x="5589588" y="6397625"/>
            <a:ext cx="4275137" cy="336550"/>
          </a:xfrm>
          <a:prstGeom prst="rect">
            <a:avLst/>
          </a:prstGeom>
          <a:noFill/>
          <a:ln>
            <a:miter lim="800000"/>
            <a:headEnd/>
            <a:tailEnd/>
          </a:ln>
        </p:spPr>
        <p:txBody>
          <a:bodyPr anchor="b"/>
          <a:lstStyle/>
          <a:p>
            <a:pPr algn="r">
              <a:defRPr/>
            </a:pPr>
            <a:fld id="{CC95786C-9CB8-4865-845E-8422F4794056}" type="slidenum">
              <a:rPr kumimoji="0" lang="zh-TW" altLang="en-US" sz="1200">
                <a:solidFill>
                  <a:schemeClr val="tx1"/>
                </a:solidFill>
                <a:latin typeface="+mn-lt"/>
                <a:ea typeface="+mn-ea"/>
              </a:rPr>
              <a:pPr algn="r">
                <a:defRPr/>
              </a:pPr>
              <a:t>6</a:t>
            </a:fld>
            <a:endParaRPr kumimoji="0" lang="zh-TW" altLang="en-US" sz="1200">
              <a:solidFill>
                <a:schemeClr val="tx1"/>
              </a:solidFill>
              <a:latin typeface="+mn-lt"/>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pPr>
              <a:defRPr/>
            </a:pPr>
            <a:fld id="{C68332AD-F51E-4FA7-BB6E-28FC3EB39ADA}" type="datetime1">
              <a:rPr lang="zh-TW" altLang="en-US" smtClean="0"/>
              <a:t>2018/10/29</a:t>
            </a:fld>
            <a:endParaRPr lang="zh-TW" altLang="en-US"/>
          </a:p>
        </p:txBody>
      </p:sp>
      <p:sp>
        <p:nvSpPr>
          <p:cNvPr id="5" name="投影片編號版面配置區 4"/>
          <p:cNvSpPr>
            <a:spLocks noGrp="1"/>
          </p:cNvSpPr>
          <p:nvPr>
            <p:ph type="sldNum" sz="quarter" idx="11"/>
          </p:nvPr>
        </p:nvSpPr>
        <p:spPr/>
        <p:txBody>
          <a:bodyPr/>
          <a:lstStyle/>
          <a:p>
            <a:pPr>
              <a:defRPr/>
            </a:pPr>
            <a:fld id="{6373DD83-7D53-43EC-BEF0-A36DDC9FB4C9}" type="slidenum">
              <a:rPr lang="zh-TW" altLang="en-US" smtClean="0"/>
              <a:pPr>
                <a:defRPr/>
              </a:pPr>
              <a:t>57</a:t>
            </a:fld>
            <a:endParaRPr lang="zh-TW" altLang="en-US"/>
          </a:p>
        </p:txBody>
      </p:sp>
    </p:spTree>
    <p:extLst>
      <p:ext uri="{BB962C8B-B14F-4D97-AF65-F5344CB8AC3E}">
        <p14:creationId xmlns:p14="http://schemas.microsoft.com/office/powerpoint/2010/main" val="234600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pPr>
              <a:defRPr/>
            </a:pPr>
            <a:fld id="{300F88B2-57E9-467C-8C35-307FA2D3212E}" type="datetime1">
              <a:rPr lang="zh-TW" altLang="en-US" smtClean="0"/>
              <a:t>2018/10/29</a:t>
            </a:fld>
            <a:endParaRPr lang="zh-TW" altLang="en-US"/>
          </a:p>
        </p:txBody>
      </p:sp>
      <p:sp>
        <p:nvSpPr>
          <p:cNvPr id="5" name="投影片編號版面配置區 4"/>
          <p:cNvSpPr>
            <a:spLocks noGrp="1"/>
          </p:cNvSpPr>
          <p:nvPr>
            <p:ph type="sldNum" sz="quarter" idx="11"/>
          </p:nvPr>
        </p:nvSpPr>
        <p:spPr/>
        <p:txBody>
          <a:bodyPr/>
          <a:lstStyle/>
          <a:p>
            <a:pPr>
              <a:defRPr/>
            </a:pPr>
            <a:fld id="{6373DD83-7D53-43EC-BEF0-A36DDC9FB4C9}" type="slidenum">
              <a:rPr lang="zh-TW" altLang="en-US" smtClean="0"/>
              <a:pPr>
                <a:defRPr/>
              </a:pPr>
              <a:t>96</a:t>
            </a:fld>
            <a:endParaRPr lang="zh-TW" altLang="en-US"/>
          </a:p>
        </p:txBody>
      </p:sp>
    </p:spTree>
    <p:extLst>
      <p:ext uri="{BB962C8B-B14F-4D97-AF65-F5344CB8AC3E}">
        <p14:creationId xmlns:p14="http://schemas.microsoft.com/office/powerpoint/2010/main" val="1007413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6"/>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5" name="Rectangle 7"/>
          <p:cNvSpPr/>
          <p:nvPr userDrawn="1"/>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zh-TW" altLang="en-US" dirty="0" smtClean="0"/>
              <a:t>按一下以編輯母片標題樣式</a:t>
            </a:r>
            <a:endParaRPr lang="en-US" dirty="0"/>
          </a:p>
        </p:txBody>
      </p:sp>
      <p:sp>
        <p:nvSpPr>
          <p:cNvPr id="6" name="Slide Number Placeholder 10"/>
          <p:cNvSpPr>
            <a:spLocks noGrp="1"/>
          </p:cNvSpPr>
          <p:nvPr>
            <p:ph type="sldNum" sz="quarter" idx="10"/>
          </p:nvPr>
        </p:nvSpPr>
        <p:spPr/>
        <p:txBody>
          <a:bodyPr/>
          <a:lstStyle>
            <a:lvl1pPr>
              <a:defRPr>
                <a:solidFill>
                  <a:srgbClr val="FFFFFF"/>
                </a:solidFill>
              </a:defRPr>
            </a:lvl1pPr>
          </a:lstStyle>
          <a:p>
            <a:pPr>
              <a:defRPr/>
            </a:pPr>
            <a:fld id="{A0C0DE04-A190-4623-96C7-4742A39064AC}" type="slidenum">
              <a:rPr lang="zh-TW" altLang="en-US"/>
              <a:pPr>
                <a:defRPr/>
              </a:pPr>
              <a:t>‹#›</a:t>
            </a:fld>
            <a:endParaRPr lang="zh-TW" altLang="en-US"/>
          </a:p>
        </p:txBody>
      </p:sp>
    </p:spTree>
    <p:extLst>
      <p:ext uri="{BB962C8B-B14F-4D97-AF65-F5344CB8AC3E}">
        <p14:creationId xmlns:p14="http://schemas.microsoft.com/office/powerpoint/2010/main" val="35399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E631412E-2AA2-4E84-B897-3D83E4061AB1}" type="slidenum">
              <a:rPr lang="zh-TW" altLang="en-US"/>
              <a:pPr>
                <a:defRPr/>
              </a:pPr>
              <a:t>‹#›</a:t>
            </a:fld>
            <a:endParaRPr lang="zh-TW" altLang="en-US"/>
          </a:p>
        </p:txBody>
      </p:sp>
    </p:spTree>
    <p:extLst>
      <p:ext uri="{BB962C8B-B14F-4D97-AF65-F5344CB8AC3E}">
        <p14:creationId xmlns:p14="http://schemas.microsoft.com/office/powerpoint/2010/main" val="36395594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Slide Number Placeholder 5"/>
          <p:cNvSpPr>
            <a:spLocks noGrp="1"/>
          </p:cNvSpPr>
          <p:nvPr>
            <p:ph type="sldNum" sz="quarter" idx="10"/>
          </p:nvPr>
        </p:nvSpPr>
        <p:spPr>
          <a:ln/>
        </p:spPr>
        <p:txBody>
          <a:bodyPr/>
          <a:lstStyle>
            <a:lvl1pPr>
              <a:defRPr/>
            </a:lvl1pPr>
          </a:lstStyle>
          <a:p>
            <a:pPr>
              <a:defRPr/>
            </a:pPr>
            <a:fld id="{ECA36902-DE4D-4533-9CDF-27AF7CADC290}" type="slidenum">
              <a:rPr lang="zh-TW" altLang="en-US"/>
              <a:pPr>
                <a:defRPr/>
              </a:pPr>
              <a:t>‹#›</a:t>
            </a:fld>
            <a:endParaRPr lang="zh-TW" altLang="en-US"/>
          </a:p>
        </p:txBody>
      </p:sp>
    </p:spTree>
    <p:extLst>
      <p:ext uri="{BB962C8B-B14F-4D97-AF65-F5344CB8AC3E}">
        <p14:creationId xmlns:p14="http://schemas.microsoft.com/office/powerpoint/2010/main" val="1345174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Slide Number Placeholder 5"/>
          <p:cNvSpPr>
            <a:spLocks noGrp="1"/>
          </p:cNvSpPr>
          <p:nvPr>
            <p:ph type="sldNum" sz="quarter" idx="10"/>
          </p:nvPr>
        </p:nvSpPr>
        <p:spPr>
          <a:ln/>
        </p:spPr>
        <p:txBody>
          <a:bodyPr/>
          <a:lstStyle>
            <a:lvl1pPr>
              <a:defRPr/>
            </a:lvl1pPr>
          </a:lstStyle>
          <a:p>
            <a:pPr>
              <a:defRPr/>
            </a:pPr>
            <a:fld id="{9D941E50-25A9-44AC-82EC-ABD693DA4C42}" type="slidenum">
              <a:rPr lang="zh-TW" altLang="en-US"/>
              <a:pPr>
                <a:defRPr/>
              </a:pPr>
              <a:t>‹#›</a:t>
            </a:fld>
            <a:endParaRPr lang="zh-TW" altLang="en-US"/>
          </a:p>
        </p:txBody>
      </p:sp>
    </p:spTree>
    <p:extLst>
      <p:ext uri="{BB962C8B-B14F-4D97-AF65-F5344CB8AC3E}">
        <p14:creationId xmlns:p14="http://schemas.microsoft.com/office/powerpoint/2010/main" val="20598740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Slide Number Placeholder 5"/>
          <p:cNvSpPr>
            <a:spLocks noGrp="1"/>
          </p:cNvSpPr>
          <p:nvPr>
            <p:ph type="sldNum" sz="quarter" idx="10"/>
          </p:nvPr>
        </p:nvSpPr>
        <p:spPr>
          <a:ln/>
        </p:spPr>
        <p:txBody>
          <a:bodyPr/>
          <a:lstStyle>
            <a:lvl1pPr>
              <a:defRPr/>
            </a:lvl1pPr>
          </a:lstStyle>
          <a:p>
            <a:pPr>
              <a:defRPr/>
            </a:pPr>
            <a:fld id="{4CD0CAC9-69CE-49A6-8175-EE5B3BBA31EB}" type="slidenum">
              <a:rPr lang="zh-TW" altLang="en-US"/>
              <a:pPr>
                <a:defRPr/>
              </a:pPr>
              <a:t>‹#›</a:t>
            </a:fld>
            <a:endParaRPr lang="zh-TW" altLang="en-US"/>
          </a:p>
        </p:txBody>
      </p:sp>
    </p:spTree>
    <p:extLst>
      <p:ext uri="{BB962C8B-B14F-4D97-AF65-F5344CB8AC3E}">
        <p14:creationId xmlns:p14="http://schemas.microsoft.com/office/powerpoint/2010/main" val="15222459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81000" y="1719263"/>
            <a:ext cx="4127500"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60900" y="1719263"/>
            <a:ext cx="4127500"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Slide Number Placeholder 5"/>
          <p:cNvSpPr>
            <a:spLocks noGrp="1"/>
          </p:cNvSpPr>
          <p:nvPr>
            <p:ph type="sldNum" sz="quarter" idx="10"/>
          </p:nvPr>
        </p:nvSpPr>
        <p:spPr>
          <a:ln/>
        </p:spPr>
        <p:txBody>
          <a:bodyPr/>
          <a:lstStyle>
            <a:lvl1pPr>
              <a:defRPr/>
            </a:lvl1pPr>
          </a:lstStyle>
          <a:p>
            <a:pPr>
              <a:defRPr/>
            </a:pPr>
            <a:fld id="{6A350D20-10DD-4B56-94D7-1481B257FCFB}" type="slidenum">
              <a:rPr lang="zh-TW" altLang="en-US"/>
              <a:pPr>
                <a:defRPr/>
              </a:pPr>
              <a:t>‹#›</a:t>
            </a:fld>
            <a:endParaRPr lang="zh-TW" altLang="en-US"/>
          </a:p>
        </p:txBody>
      </p:sp>
    </p:spTree>
    <p:extLst>
      <p:ext uri="{BB962C8B-B14F-4D97-AF65-F5344CB8AC3E}">
        <p14:creationId xmlns:p14="http://schemas.microsoft.com/office/powerpoint/2010/main" val="9325803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Slide Number Placeholder 5"/>
          <p:cNvSpPr>
            <a:spLocks noGrp="1"/>
          </p:cNvSpPr>
          <p:nvPr>
            <p:ph type="sldNum" sz="quarter" idx="10"/>
          </p:nvPr>
        </p:nvSpPr>
        <p:spPr>
          <a:ln/>
        </p:spPr>
        <p:txBody>
          <a:bodyPr/>
          <a:lstStyle>
            <a:lvl1pPr>
              <a:defRPr/>
            </a:lvl1pPr>
          </a:lstStyle>
          <a:p>
            <a:pPr>
              <a:defRPr/>
            </a:pPr>
            <a:fld id="{CE8186C8-70A6-4A81-A2FB-90299A529AB4}" type="slidenum">
              <a:rPr lang="zh-TW" altLang="en-US"/>
              <a:pPr>
                <a:defRPr/>
              </a:pPr>
              <a:t>‹#›</a:t>
            </a:fld>
            <a:endParaRPr lang="zh-TW" altLang="en-US"/>
          </a:p>
        </p:txBody>
      </p:sp>
    </p:spTree>
    <p:extLst>
      <p:ext uri="{BB962C8B-B14F-4D97-AF65-F5344CB8AC3E}">
        <p14:creationId xmlns:p14="http://schemas.microsoft.com/office/powerpoint/2010/main" val="255548408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Slide Number Placeholder 5"/>
          <p:cNvSpPr>
            <a:spLocks noGrp="1"/>
          </p:cNvSpPr>
          <p:nvPr>
            <p:ph type="sldNum" sz="quarter" idx="10"/>
          </p:nvPr>
        </p:nvSpPr>
        <p:spPr>
          <a:ln/>
        </p:spPr>
        <p:txBody>
          <a:bodyPr/>
          <a:lstStyle>
            <a:lvl1pPr>
              <a:defRPr/>
            </a:lvl1pPr>
          </a:lstStyle>
          <a:p>
            <a:pPr>
              <a:defRPr/>
            </a:pPr>
            <a:fld id="{2481673E-F64C-4797-82D7-C7854EA7C200}" type="slidenum">
              <a:rPr lang="zh-TW" altLang="en-US"/>
              <a:pPr>
                <a:defRPr/>
              </a:pPr>
              <a:t>‹#›</a:t>
            </a:fld>
            <a:endParaRPr lang="zh-TW" altLang="en-US"/>
          </a:p>
        </p:txBody>
      </p:sp>
    </p:spTree>
    <p:extLst>
      <p:ext uri="{BB962C8B-B14F-4D97-AF65-F5344CB8AC3E}">
        <p14:creationId xmlns:p14="http://schemas.microsoft.com/office/powerpoint/2010/main" val="18495040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E1878CCD-B337-4B38-8C98-963F3A5F891E}" type="slidenum">
              <a:rPr lang="zh-TW" altLang="en-US"/>
              <a:pPr>
                <a:defRPr/>
              </a:pPr>
              <a:t>‹#›</a:t>
            </a:fld>
            <a:endParaRPr lang="zh-TW" altLang="en-US"/>
          </a:p>
        </p:txBody>
      </p:sp>
    </p:spTree>
    <p:extLst>
      <p:ext uri="{BB962C8B-B14F-4D97-AF65-F5344CB8AC3E}">
        <p14:creationId xmlns:p14="http://schemas.microsoft.com/office/powerpoint/2010/main" val="40363509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Slide Number Placeholder 5"/>
          <p:cNvSpPr>
            <a:spLocks noGrp="1"/>
          </p:cNvSpPr>
          <p:nvPr>
            <p:ph type="sldNum" sz="quarter" idx="10"/>
          </p:nvPr>
        </p:nvSpPr>
        <p:spPr>
          <a:ln/>
        </p:spPr>
        <p:txBody>
          <a:bodyPr/>
          <a:lstStyle>
            <a:lvl1pPr>
              <a:defRPr/>
            </a:lvl1pPr>
          </a:lstStyle>
          <a:p>
            <a:pPr>
              <a:defRPr/>
            </a:pPr>
            <a:fld id="{7BAACC6D-9F4A-4BD7-8057-F4CFD98118F1}" type="slidenum">
              <a:rPr lang="zh-TW" altLang="en-US"/>
              <a:pPr>
                <a:defRPr/>
              </a:pPr>
              <a:t>‹#›</a:t>
            </a:fld>
            <a:endParaRPr lang="zh-TW" altLang="en-US"/>
          </a:p>
        </p:txBody>
      </p:sp>
    </p:spTree>
    <p:extLst>
      <p:ext uri="{BB962C8B-B14F-4D97-AF65-F5344CB8AC3E}">
        <p14:creationId xmlns:p14="http://schemas.microsoft.com/office/powerpoint/2010/main" val="10342153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Slide Number Placeholder 5"/>
          <p:cNvSpPr>
            <a:spLocks noGrp="1"/>
          </p:cNvSpPr>
          <p:nvPr>
            <p:ph type="sldNum" sz="quarter" idx="10"/>
          </p:nvPr>
        </p:nvSpPr>
        <p:spPr>
          <a:ln/>
        </p:spPr>
        <p:txBody>
          <a:bodyPr/>
          <a:lstStyle>
            <a:lvl1pPr>
              <a:defRPr/>
            </a:lvl1pPr>
          </a:lstStyle>
          <a:p>
            <a:pPr>
              <a:defRPr/>
            </a:pPr>
            <a:fld id="{2B8B5B0D-6885-4DC7-AD68-C3EDB14C7E69}" type="slidenum">
              <a:rPr lang="zh-TW" altLang="en-US"/>
              <a:pPr>
                <a:defRPr/>
              </a:pPr>
              <a:t>‹#›</a:t>
            </a:fld>
            <a:endParaRPr lang="zh-TW" altLang="en-US"/>
          </a:p>
        </p:txBody>
      </p:sp>
    </p:spTree>
    <p:extLst>
      <p:ext uri="{BB962C8B-B14F-4D97-AF65-F5344CB8AC3E}">
        <p14:creationId xmlns:p14="http://schemas.microsoft.com/office/powerpoint/2010/main" val="20744133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Slide Number Placeholder 5"/>
          <p:cNvSpPr>
            <a:spLocks noGrp="1"/>
          </p:cNvSpPr>
          <p:nvPr>
            <p:ph type="sldNum" sz="quarter" idx="10"/>
          </p:nvPr>
        </p:nvSpPr>
        <p:spPr>
          <a:ln/>
        </p:spPr>
        <p:txBody>
          <a:bodyPr/>
          <a:lstStyle>
            <a:lvl1pPr>
              <a:defRPr/>
            </a:lvl1pPr>
          </a:lstStyle>
          <a:p>
            <a:pPr>
              <a:defRPr/>
            </a:pPr>
            <a:fld id="{51286B22-83D5-46FB-BA84-3E6020C756C8}" type="slidenum">
              <a:rPr lang="zh-TW" altLang="en-US"/>
              <a:pPr>
                <a:defRPr/>
              </a:pPr>
              <a:t>‹#›</a:t>
            </a:fld>
            <a:endParaRPr lang="zh-TW" altLang="en-US"/>
          </a:p>
        </p:txBody>
      </p:sp>
    </p:spTree>
    <p:extLst>
      <p:ext uri="{BB962C8B-B14F-4D97-AF65-F5344CB8AC3E}">
        <p14:creationId xmlns:p14="http://schemas.microsoft.com/office/powerpoint/2010/main" val="3148546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D5BEF662-3835-440D-AC49-66CF981FF84D}" type="slidenum">
              <a:rPr lang="zh-TW" altLang="en-US"/>
              <a:pPr>
                <a:defRPr/>
              </a:pPr>
              <a:t>‹#›</a:t>
            </a:fld>
            <a:endParaRPr lang="zh-TW" altLang="en-US"/>
          </a:p>
        </p:txBody>
      </p:sp>
    </p:spTree>
    <p:extLst>
      <p:ext uri="{BB962C8B-B14F-4D97-AF65-F5344CB8AC3E}">
        <p14:creationId xmlns:p14="http://schemas.microsoft.com/office/powerpoint/2010/main" val="10642726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86550" y="355600"/>
            <a:ext cx="2101850" cy="577056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81000" y="355600"/>
            <a:ext cx="6153150" cy="57705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Slide Number Placeholder 5"/>
          <p:cNvSpPr>
            <a:spLocks noGrp="1"/>
          </p:cNvSpPr>
          <p:nvPr>
            <p:ph type="sldNum" sz="quarter" idx="10"/>
          </p:nvPr>
        </p:nvSpPr>
        <p:spPr>
          <a:ln/>
        </p:spPr>
        <p:txBody>
          <a:bodyPr/>
          <a:lstStyle>
            <a:lvl1pPr>
              <a:defRPr/>
            </a:lvl1pPr>
          </a:lstStyle>
          <a:p>
            <a:pPr>
              <a:defRPr/>
            </a:pPr>
            <a:fld id="{54D6C74B-247F-48B6-AA06-F8EC52B4912B}" type="slidenum">
              <a:rPr lang="zh-TW" altLang="en-US"/>
              <a:pPr>
                <a:defRPr/>
              </a:pPr>
              <a:t>‹#›</a:t>
            </a:fld>
            <a:endParaRPr lang="zh-TW" altLang="en-US"/>
          </a:p>
        </p:txBody>
      </p:sp>
    </p:spTree>
    <p:extLst>
      <p:ext uri="{BB962C8B-B14F-4D97-AF65-F5344CB8AC3E}">
        <p14:creationId xmlns:p14="http://schemas.microsoft.com/office/powerpoint/2010/main" val="150103158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Slide Number Placeholder 5"/>
          <p:cNvSpPr>
            <a:spLocks noGrp="1"/>
          </p:cNvSpPr>
          <p:nvPr>
            <p:ph type="sldNum" sz="quarter" idx="10"/>
          </p:nvPr>
        </p:nvSpPr>
        <p:spPr>
          <a:ln/>
        </p:spPr>
        <p:txBody>
          <a:bodyPr/>
          <a:lstStyle>
            <a:lvl1pPr>
              <a:defRPr/>
            </a:lvl1pPr>
          </a:lstStyle>
          <a:p>
            <a:pPr>
              <a:defRPr/>
            </a:pPr>
            <a:fld id="{E82A370E-C7F5-4905-A641-7684CF52CFBB}" type="slidenum">
              <a:rPr lang="zh-TW" altLang="en-US"/>
              <a:pPr>
                <a:defRPr/>
              </a:pPr>
              <a:t>‹#›</a:t>
            </a:fld>
            <a:endParaRPr lang="zh-TW" altLang="en-US"/>
          </a:p>
        </p:txBody>
      </p:sp>
    </p:spTree>
    <p:extLst>
      <p:ext uri="{BB962C8B-B14F-4D97-AF65-F5344CB8AC3E}">
        <p14:creationId xmlns:p14="http://schemas.microsoft.com/office/powerpoint/2010/main" val="25466299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Slide Number Placeholder 5"/>
          <p:cNvSpPr>
            <a:spLocks noGrp="1"/>
          </p:cNvSpPr>
          <p:nvPr>
            <p:ph type="sldNum" sz="quarter" idx="10"/>
          </p:nvPr>
        </p:nvSpPr>
        <p:spPr>
          <a:ln/>
        </p:spPr>
        <p:txBody>
          <a:bodyPr/>
          <a:lstStyle>
            <a:lvl1pPr>
              <a:defRPr/>
            </a:lvl1pPr>
          </a:lstStyle>
          <a:p>
            <a:pPr>
              <a:defRPr/>
            </a:pPr>
            <a:fld id="{709037F7-83DA-4239-87C8-7051B9C5558A}" type="slidenum">
              <a:rPr lang="zh-TW" altLang="en-US"/>
              <a:pPr>
                <a:defRPr/>
              </a:pPr>
              <a:t>‹#›</a:t>
            </a:fld>
            <a:endParaRPr lang="zh-TW" altLang="en-US"/>
          </a:p>
        </p:txBody>
      </p:sp>
    </p:spTree>
    <p:extLst>
      <p:ext uri="{BB962C8B-B14F-4D97-AF65-F5344CB8AC3E}">
        <p14:creationId xmlns:p14="http://schemas.microsoft.com/office/powerpoint/2010/main" val="135617530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Slide Number Placeholder 5"/>
          <p:cNvSpPr>
            <a:spLocks noGrp="1"/>
          </p:cNvSpPr>
          <p:nvPr>
            <p:ph type="sldNum" sz="quarter" idx="10"/>
          </p:nvPr>
        </p:nvSpPr>
        <p:spPr>
          <a:ln/>
        </p:spPr>
        <p:txBody>
          <a:bodyPr/>
          <a:lstStyle>
            <a:lvl1pPr>
              <a:defRPr/>
            </a:lvl1pPr>
          </a:lstStyle>
          <a:p>
            <a:pPr>
              <a:defRPr/>
            </a:pPr>
            <a:fld id="{A6EB045F-AE9D-4E12-9C21-CC73B3389F69}" type="slidenum">
              <a:rPr lang="zh-TW" altLang="en-US"/>
              <a:pPr>
                <a:defRPr/>
              </a:pPr>
              <a:t>‹#›</a:t>
            </a:fld>
            <a:endParaRPr lang="zh-TW" altLang="en-US"/>
          </a:p>
        </p:txBody>
      </p:sp>
    </p:spTree>
    <p:extLst>
      <p:ext uri="{BB962C8B-B14F-4D97-AF65-F5344CB8AC3E}">
        <p14:creationId xmlns:p14="http://schemas.microsoft.com/office/powerpoint/2010/main" val="110967361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81000" y="1719263"/>
            <a:ext cx="4127500"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60900" y="1719263"/>
            <a:ext cx="4127500"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Slide Number Placeholder 5"/>
          <p:cNvSpPr>
            <a:spLocks noGrp="1"/>
          </p:cNvSpPr>
          <p:nvPr>
            <p:ph type="sldNum" sz="quarter" idx="10"/>
          </p:nvPr>
        </p:nvSpPr>
        <p:spPr>
          <a:ln/>
        </p:spPr>
        <p:txBody>
          <a:bodyPr/>
          <a:lstStyle>
            <a:lvl1pPr>
              <a:defRPr/>
            </a:lvl1pPr>
          </a:lstStyle>
          <a:p>
            <a:pPr>
              <a:defRPr/>
            </a:pPr>
            <a:fld id="{E0C04B5C-A8E1-4E14-B375-5D2D426F596A}" type="slidenum">
              <a:rPr lang="zh-TW" altLang="en-US"/>
              <a:pPr>
                <a:defRPr/>
              </a:pPr>
              <a:t>‹#›</a:t>
            </a:fld>
            <a:endParaRPr lang="zh-TW" altLang="en-US"/>
          </a:p>
        </p:txBody>
      </p:sp>
    </p:spTree>
    <p:extLst>
      <p:ext uri="{BB962C8B-B14F-4D97-AF65-F5344CB8AC3E}">
        <p14:creationId xmlns:p14="http://schemas.microsoft.com/office/powerpoint/2010/main" val="34708064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Slide Number Placeholder 5"/>
          <p:cNvSpPr>
            <a:spLocks noGrp="1"/>
          </p:cNvSpPr>
          <p:nvPr>
            <p:ph type="sldNum" sz="quarter" idx="10"/>
          </p:nvPr>
        </p:nvSpPr>
        <p:spPr>
          <a:ln/>
        </p:spPr>
        <p:txBody>
          <a:bodyPr/>
          <a:lstStyle>
            <a:lvl1pPr>
              <a:defRPr/>
            </a:lvl1pPr>
          </a:lstStyle>
          <a:p>
            <a:pPr>
              <a:defRPr/>
            </a:pPr>
            <a:fld id="{2E6DC311-2260-40B7-B325-39FAC2A140D3}" type="slidenum">
              <a:rPr lang="zh-TW" altLang="en-US"/>
              <a:pPr>
                <a:defRPr/>
              </a:pPr>
              <a:t>‹#›</a:t>
            </a:fld>
            <a:endParaRPr lang="zh-TW" altLang="en-US"/>
          </a:p>
        </p:txBody>
      </p:sp>
    </p:spTree>
    <p:extLst>
      <p:ext uri="{BB962C8B-B14F-4D97-AF65-F5344CB8AC3E}">
        <p14:creationId xmlns:p14="http://schemas.microsoft.com/office/powerpoint/2010/main" val="32968733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Slide Number Placeholder 5"/>
          <p:cNvSpPr>
            <a:spLocks noGrp="1"/>
          </p:cNvSpPr>
          <p:nvPr>
            <p:ph type="sldNum" sz="quarter" idx="10"/>
          </p:nvPr>
        </p:nvSpPr>
        <p:spPr>
          <a:ln/>
        </p:spPr>
        <p:txBody>
          <a:bodyPr/>
          <a:lstStyle>
            <a:lvl1pPr>
              <a:defRPr/>
            </a:lvl1pPr>
          </a:lstStyle>
          <a:p>
            <a:pPr>
              <a:defRPr/>
            </a:pPr>
            <a:fld id="{E02E0C6E-AF78-4591-B36F-5485F313051E}" type="slidenum">
              <a:rPr lang="zh-TW" altLang="en-US"/>
              <a:pPr>
                <a:defRPr/>
              </a:pPr>
              <a:t>‹#›</a:t>
            </a:fld>
            <a:endParaRPr lang="zh-TW" altLang="en-US"/>
          </a:p>
        </p:txBody>
      </p:sp>
    </p:spTree>
    <p:extLst>
      <p:ext uri="{BB962C8B-B14F-4D97-AF65-F5344CB8AC3E}">
        <p14:creationId xmlns:p14="http://schemas.microsoft.com/office/powerpoint/2010/main" val="32543448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73FE0F12-EB0D-4500-915F-401867E78665}" type="slidenum">
              <a:rPr lang="zh-TW" altLang="en-US"/>
              <a:pPr>
                <a:defRPr/>
              </a:pPr>
              <a:t>‹#›</a:t>
            </a:fld>
            <a:endParaRPr lang="zh-TW" altLang="en-US"/>
          </a:p>
        </p:txBody>
      </p:sp>
    </p:spTree>
    <p:extLst>
      <p:ext uri="{BB962C8B-B14F-4D97-AF65-F5344CB8AC3E}">
        <p14:creationId xmlns:p14="http://schemas.microsoft.com/office/powerpoint/2010/main" val="93919230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Slide Number Placeholder 5"/>
          <p:cNvSpPr>
            <a:spLocks noGrp="1"/>
          </p:cNvSpPr>
          <p:nvPr>
            <p:ph type="sldNum" sz="quarter" idx="10"/>
          </p:nvPr>
        </p:nvSpPr>
        <p:spPr>
          <a:ln/>
        </p:spPr>
        <p:txBody>
          <a:bodyPr/>
          <a:lstStyle>
            <a:lvl1pPr>
              <a:defRPr/>
            </a:lvl1pPr>
          </a:lstStyle>
          <a:p>
            <a:pPr>
              <a:defRPr/>
            </a:pPr>
            <a:fld id="{6019F15F-B063-42F8-A644-7FB843ADB7BB}" type="slidenum">
              <a:rPr lang="zh-TW" altLang="en-US"/>
              <a:pPr>
                <a:defRPr/>
              </a:pPr>
              <a:t>‹#›</a:t>
            </a:fld>
            <a:endParaRPr lang="zh-TW" altLang="en-US"/>
          </a:p>
        </p:txBody>
      </p:sp>
    </p:spTree>
    <p:extLst>
      <p:ext uri="{BB962C8B-B14F-4D97-AF65-F5344CB8AC3E}">
        <p14:creationId xmlns:p14="http://schemas.microsoft.com/office/powerpoint/2010/main" val="25057451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Slide Number Placeholder 5"/>
          <p:cNvSpPr>
            <a:spLocks noGrp="1"/>
          </p:cNvSpPr>
          <p:nvPr>
            <p:ph type="sldNum" sz="quarter" idx="10"/>
          </p:nvPr>
        </p:nvSpPr>
        <p:spPr>
          <a:ln/>
        </p:spPr>
        <p:txBody>
          <a:bodyPr/>
          <a:lstStyle>
            <a:lvl1pPr>
              <a:defRPr/>
            </a:lvl1pPr>
          </a:lstStyle>
          <a:p>
            <a:pPr>
              <a:defRPr/>
            </a:pPr>
            <a:fld id="{B7DA2998-2FF7-4F8E-9D65-76AC321B1BC1}" type="slidenum">
              <a:rPr lang="zh-TW" altLang="en-US"/>
              <a:pPr>
                <a:defRPr/>
              </a:pPr>
              <a:t>‹#›</a:t>
            </a:fld>
            <a:endParaRPr lang="zh-TW" altLang="en-US"/>
          </a:p>
        </p:txBody>
      </p:sp>
    </p:spTree>
    <p:extLst>
      <p:ext uri="{BB962C8B-B14F-4D97-AF65-F5344CB8AC3E}">
        <p14:creationId xmlns:p14="http://schemas.microsoft.com/office/powerpoint/2010/main" val="4156443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頁尾版面配置區 4"/>
          <p:cNvSpPr>
            <a:spLocks noGrp="1"/>
          </p:cNvSpPr>
          <p:nvPr>
            <p:ph type="ftr" sz="quarter" idx="10"/>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1"/>
          </p:nvPr>
        </p:nvSpPr>
        <p:spPr/>
        <p:txBody>
          <a:bodyPr/>
          <a:lstStyle>
            <a:lvl1pPr>
              <a:defRPr/>
            </a:lvl1pPr>
          </a:lstStyle>
          <a:p>
            <a:pPr>
              <a:defRPr/>
            </a:pPr>
            <a:fld id="{D4490166-4D05-429F-8E82-3109E736A418}" type="slidenum">
              <a:rPr lang="zh-TW" altLang="en-US"/>
              <a:pPr>
                <a:defRPr/>
              </a:pPr>
              <a:t>‹#›</a:t>
            </a:fld>
            <a:endParaRPr lang="zh-TW" altLang="en-US"/>
          </a:p>
        </p:txBody>
      </p:sp>
    </p:spTree>
    <p:extLst>
      <p:ext uri="{BB962C8B-B14F-4D97-AF65-F5344CB8AC3E}">
        <p14:creationId xmlns:p14="http://schemas.microsoft.com/office/powerpoint/2010/main" val="23362789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Slide Number Placeholder 5"/>
          <p:cNvSpPr>
            <a:spLocks noGrp="1"/>
          </p:cNvSpPr>
          <p:nvPr>
            <p:ph type="sldNum" sz="quarter" idx="10"/>
          </p:nvPr>
        </p:nvSpPr>
        <p:spPr>
          <a:ln/>
        </p:spPr>
        <p:txBody>
          <a:bodyPr/>
          <a:lstStyle>
            <a:lvl1pPr>
              <a:defRPr/>
            </a:lvl1pPr>
          </a:lstStyle>
          <a:p>
            <a:pPr>
              <a:defRPr/>
            </a:pPr>
            <a:fld id="{247462E8-AA68-42A2-8A8C-990C4023FB57}" type="slidenum">
              <a:rPr lang="zh-TW" altLang="en-US"/>
              <a:pPr>
                <a:defRPr/>
              </a:pPr>
              <a:t>‹#›</a:t>
            </a:fld>
            <a:endParaRPr lang="zh-TW" altLang="en-US"/>
          </a:p>
        </p:txBody>
      </p:sp>
    </p:spTree>
    <p:extLst>
      <p:ext uri="{BB962C8B-B14F-4D97-AF65-F5344CB8AC3E}">
        <p14:creationId xmlns:p14="http://schemas.microsoft.com/office/powerpoint/2010/main" val="1842606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86550" y="355600"/>
            <a:ext cx="2101850" cy="577056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81000" y="355600"/>
            <a:ext cx="6153150" cy="57705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Slide Number Placeholder 5"/>
          <p:cNvSpPr>
            <a:spLocks noGrp="1"/>
          </p:cNvSpPr>
          <p:nvPr>
            <p:ph type="sldNum" sz="quarter" idx="10"/>
          </p:nvPr>
        </p:nvSpPr>
        <p:spPr>
          <a:ln/>
        </p:spPr>
        <p:txBody>
          <a:bodyPr/>
          <a:lstStyle>
            <a:lvl1pPr>
              <a:defRPr/>
            </a:lvl1pPr>
          </a:lstStyle>
          <a:p>
            <a:pPr>
              <a:defRPr/>
            </a:pPr>
            <a:fld id="{6081CFD3-7A85-4EF6-A4B9-48F7F2218496}" type="slidenum">
              <a:rPr lang="zh-TW" altLang="en-US"/>
              <a:pPr>
                <a:defRPr/>
              </a:pPr>
              <a:t>‹#›</a:t>
            </a:fld>
            <a:endParaRPr lang="zh-TW" altLang="en-US"/>
          </a:p>
        </p:txBody>
      </p:sp>
    </p:spTree>
    <p:extLst>
      <p:ext uri="{BB962C8B-B14F-4D97-AF65-F5344CB8AC3E}">
        <p14:creationId xmlns:p14="http://schemas.microsoft.com/office/powerpoint/2010/main" val="20625851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1"/>
          <p:cNvSpPr>
            <a:spLocks noGrp="1"/>
          </p:cNvSpPr>
          <p:nvPr>
            <p:ph type="dt" sz="half" idx="10"/>
          </p:nvPr>
        </p:nvSpPr>
        <p:spPr/>
        <p:txBody>
          <a:bodyPr/>
          <a:lstStyle>
            <a:lvl1pPr>
              <a:defRPr/>
            </a:lvl1pPr>
          </a:lstStyle>
          <a:p>
            <a:pPr>
              <a:defRPr/>
            </a:pPr>
            <a:fld id="{3A3D82BA-FB54-4602-9BF3-096B59DE4ACD}" type="datetimeFigureOut">
              <a:rPr lang="zh-TW" altLang="en-US"/>
              <a:pPr>
                <a:defRPr/>
              </a:pPr>
              <a:t>2018/10/29</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en-US" altLang="zh-TW"/>
          </a:p>
        </p:txBody>
      </p:sp>
      <p:sp>
        <p:nvSpPr>
          <p:cNvPr id="6" name="投影片編號版面配置區 3"/>
          <p:cNvSpPr>
            <a:spLocks noGrp="1"/>
          </p:cNvSpPr>
          <p:nvPr>
            <p:ph type="sldNum" sz="quarter" idx="12"/>
          </p:nvPr>
        </p:nvSpPr>
        <p:spPr/>
        <p:txBody>
          <a:bodyPr/>
          <a:lstStyle>
            <a:lvl1pPr>
              <a:defRPr/>
            </a:lvl1pPr>
          </a:lstStyle>
          <a:p>
            <a:pPr>
              <a:defRPr/>
            </a:pPr>
            <a:fld id="{A71CB2FE-DA1D-44AC-BD07-9B367CB02028}" type="slidenum">
              <a:rPr lang="zh-TW" altLang="en-US"/>
              <a:pPr>
                <a:defRPr/>
              </a:pPr>
              <a:t>‹#›</a:t>
            </a:fld>
            <a:endParaRPr lang="zh-TW" altLang="en-US"/>
          </a:p>
        </p:txBody>
      </p:sp>
    </p:spTree>
    <p:extLst>
      <p:ext uri="{BB962C8B-B14F-4D97-AF65-F5344CB8AC3E}">
        <p14:creationId xmlns:p14="http://schemas.microsoft.com/office/powerpoint/2010/main" val="315042435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1"/>
          <p:cNvSpPr>
            <a:spLocks noGrp="1"/>
          </p:cNvSpPr>
          <p:nvPr>
            <p:ph type="dt" sz="half" idx="10"/>
          </p:nvPr>
        </p:nvSpPr>
        <p:spPr/>
        <p:txBody>
          <a:bodyPr/>
          <a:lstStyle>
            <a:lvl1pPr>
              <a:defRPr/>
            </a:lvl1pPr>
          </a:lstStyle>
          <a:p>
            <a:pPr>
              <a:defRPr/>
            </a:pPr>
            <a:fld id="{9D98AAA9-707E-46D4-95F0-76271F24D862}" type="datetimeFigureOut">
              <a:rPr lang="zh-TW" altLang="en-US"/>
              <a:pPr>
                <a:defRPr/>
              </a:pPr>
              <a:t>2018/10/29</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en-US" altLang="zh-TW"/>
          </a:p>
        </p:txBody>
      </p:sp>
      <p:sp>
        <p:nvSpPr>
          <p:cNvPr id="6" name="投影片編號版面配置區 3"/>
          <p:cNvSpPr>
            <a:spLocks noGrp="1"/>
          </p:cNvSpPr>
          <p:nvPr>
            <p:ph type="sldNum" sz="quarter" idx="12"/>
          </p:nvPr>
        </p:nvSpPr>
        <p:spPr/>
        <p:txBody>
          <a:bodyPr/>
          <a:lstStyle>
            <a:lvl1pPr>
              <a:defRPr/>
            </a:lvl1pPr>
          </a:lstStyle>
          <a:p>
            <a:pPr>
              <a:defRPr/>
            </a:pPr>
            <a:fld id="{545C41F2-964D-40EB-ADDD-0CA8D56B6E7F}" type="slidenum">
              <a:rPr lang="zh-TW" altLang="en-US"/>
              <a:pPr>
                <a:defRPr/>
              </a:pPr>
              <a:t>‹#›</a:t>
            </a:fld>
            <a:endParaRPr lang="zh-TW" altLang="en-US"/>
          </a:p>
        </p:txBody>
      </p:sp>
    </p:spTree>
    <p:extLst>
      <p:ext uri="{BB962C8B-B14F-4D97-AF65-F5344CB8AC3E}">
        <p14:creationId xmlns:p14="http://schemas.microsoft.com/office/powerpoint/2010/main" val="12537110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1"/>
          <p:cNvSpPr>
            <a:spLocks noGrp="1"/>
          </p:cNvSpPr>
          <p:nvPr>
            <p:ph type="dt" sz="half" idx="10"/>
          </p:nvPr>
        </p:nvSpPr>
        <p:spPr/>
        <p:txBody>
          <a:bodyPr/>
          <a:lstStyle>
            <a:lvl1pPr>
              <a:defRPr/>
            </a:lvl1pPr>
          </a:lstStyle>
          <a:p>
            <a:pPr>
              <a:defRPr/>
            </a:pPr>
            <a:fld id="{38B86B94-0729-417E-9AD3-2269A86BCA58}" type="datetimeFigureOut">
              <a:rPr lang="zh-TW" altLang="en-US"/>
              <a:pPr>
                <a:defRPr/>
              </a:pPr>
              <a:t>2018/10/29</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en-US" altLang="zh-TW"/>
          </a:p>
        </p:txBody>
      </p:sp>
      <p:sp>
        <p:nvSpPr>
          <p:cNvPr id="6" name="投影片編號版面配置區 3"/>
          <p:cNvSpPr>
            <a:spLocks noGrp="1"/>
          </p:cNvSpPr>
          <p:nvPr>
            <p:ph type="sldNum" sz="quarter" idx="12"/>
          </p:nvPr>
        </p:nvSpPr>
        <p:spPr/>
        <p:txBody>
          <a:bodyPr/>
          <a:lstStyle>
            <a:lvl1pPr>
              <a:defRPr/>
            </a:lvl1pPr>
          </a:lstStyle>
          <a:p>
            <a:pPr>
              <a:defRPr/>
            </a:pPr>
            <a:fld id="{BCC4FDF9-01DD-4B53-8D3B-773D693FFDF8}" type="slidenum">
              <a:rPr lang="zh-TW" altLang="en-US"/>
              <a:pPr>
                <a:defRPr/>
              </a:pPr>
              <a:t>‹#›</a:t>
            </a:fld>
            <a:endParaRPr lang="zh-TW" altLang="en-US"/>
          </a:p>
        </p:txBody>
      </p:sp>
    </p:spTree>
    <p:extLst>
      <p:ext uri="{BB962C8B-B14F-4D97-AF65-F5344CB8AC3E}">
        <p14:creationId xmlns:p14="http://schemas.microsoft.com/office/powerpoint/2010/main" val="35331740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1"/>
          <p:cNvSpPr>
            <a:spLocks noGrp="1"/>
          </p:cNvSpPr>
          <p:nvPr>
            <p:ph type="dt" sz="half" idx="10"/>
          </p:nvPr>
        </p:nvSpPr>
        <p:spPr/>
        <p:txBody>
          <a:bodyPr/>
          <a:lstStyle>
            <a:lvl1pPr>
              <a:defRPr/>
            </a:lvl1pPr>
          </a:lstStyle>
          <a:p>
            <a:pPr>
              <a:defRPr/>
            </a:pPr>
            <a:fld id="{BB3AE64D-2387-4B12-A85E-5B104C5A6387}" type="datetimeFigureOut">
              <a:rPr lang="zh-TW" altLang="en-US"/>
              <a:pPr>
                <a:defRPr/>
              </a:pPr>
              <a:t>2018/10/29</a:t>
            </a:fld>
            <a:endParaRPr lang="zh-TW" altLang="en-US"/>
          </a:p>
        </p:txBody>
      </p:sp>
      <p:sp>
        <p:nvSpPr>
          <p:cNvPr id="6" name="頁尾版面配置區 2"/>
          <p:cNvSpPr>
            <a:spLocks noGrp="1"/>
          </p:cNvSpPr>
          <p:nvPr>
            <p:ph type="ftr" sz="quarter" idx="11"/>
          </p:nvPr>
        </p:nvSpPr>
        <p:spPr/>
        <p:txBody>
          <a:bodyPr/>
          <a:lstStyle>
            <a:lvl1pPr>
              <a:defRPr/>
            </a:lvl1pPr>
          </a:lstStyle>
          <a:p>
            <a:pPr>
              <a:defRPr/>
            </a:pPr>
            <a:endParaRPr lang="en-US" altLang="zh-TW"/>
          </a:p>
        </p:txBody>
      </p:sp>
      <p:sp>
        <p:nvSpPr>
          <p:cNvPr id="7" name="投影片編號版面配置區 3"/>
          <p:cNvSpPr>
            <a:spLocks noGrp="1"/>
          </p:cNvSpPr>
          <p:nvPr>
            <p:ph type="sldNum" sz="quarter" idx="12"/>
          </p:nvPr>
        </p:nvSpPr>
        <p:spPr/>
        <p:txBody>
          <a:bodyPr/>
          <a:lstStyle>
            <a:lvl1pPr>
              <a:defRPr/>
            </a:lvl1pPr>
          </a:lstStyle>
          <a:p>
            <a:pPr>
              <a:defRPr/>
            </a:pPr>
            <a:fld id="{A723BE20-1194-4C10-9CE5-BF02BEF7267E}" type="slidenum">
              <a:rPr lang="zh-TW" altLang="en-US"/>
              <a:pPr>
                <a:defRPr/>
              </a:pPr>
              <a:t>‹#›</a:t>
            </a:fld>
            <a:endParaRPr lang="zh-TW" altLang="en-US"/>
          </a:p>
        </p:txBody>
      </p:sp>
    </p:spTree>
    <p:extLst>
      <p:ext uri="{BB962C8B-B14F-4D97-AF65-F5344CB8AC3E}">
        <p14:creationId xmlns:p14="http://schemas.microsoft.com/office/powerpoint/2010/main" val="24229171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1"/>
          <p:cNvSpPr>
            <a:spLocks noGrp="1"/>
          </p:cNvSpPr>
          <p:nvPr>
            <p:ph type="dt" sz="half" idx="10"/>
          </p:nvPr>
        </p:nvSpPr>
        <p:spPr/>
        <p:txBody>
          <a:bodyPr/>
          <a:lstStyle>
            <a:lvl1pPr>
              <a:defRPr/>
            </a:lvl1pPr>
          </a:lstStyle>
          <a:p>
            <a:pPr>
              <a:defRPr/>
            </a:pPr>
            <a:fld id="{64B883E6-A103-4F3F-9ABD-BF8D00DE6806}" type="datetimeFigureOut">
              <a:rPr lang="zh-TW" altLang="en-US"/>
              <a:pPr>
                <a:defRPr/>
              </a:pPr>
              <a:t>2018/10/29</a:t>
            </a:fld>
            <a:endParaRPr lang="zh-TW" altLang="en-US"/>
          </a:p>
        </p:txBody>
      </p:sp>
      <p:sp>
        <p:nvSpPr>
          <p:cNvPr id="8" name="頁尾版面配置區 2"/>
          <p:cNvSpPr>
            <a:spLocks noGrp="1"/>
          </p:cNvSpPr>
          <p:nvPr>
            <p:ph type="ftr" sz="quarter" idx="11"/>
          </p:nvPr>
        </p:nvSpPr>
        <p:spPr/>
        <p:txBody>
          <a:bodyPr/>
          <a:lstStyle>
            <a:lvl1pPr>
              <a:defRPr/>
            </a:lvl1pPr>
          </a:lstStyle>
          <a:p>
            <a:pPr>
              <a:defRPr/>
            </a:pPr>
            <a:endParaRPr lang="en-US" altLang="zh-TW"/>
          </a:p>
        </p:txBody>
      </p:sp>
      <p:sp>
        <p:nvSpPr>
          <p:cNvPr id="9" name="投影片編號版面配置區 3"/>
          <p:cNvSpPr>
            <a:spLocks noGrp="1"/>
          </p:cNvSpPr>
          <p:nvPr>
            <p:ph type="sldNum" sz="quarter" idx="12"/>
          </p:nvPr>
        </p:nvSpPr>
        <p:spPr/>
        <p:txBody>
          <a:bodyPr/>
          <a:lstStyle>
            <a:lvl1pPr>
              <a:defRPr/>
            </a:lvl1pPr>
          </a:lstStyle>
          <a:p>
            <a:pPr>
              <a:defRPr/>
            </a:pPr>
            <a:fld id="{90E138E8-2F89-4C1D-94B2-5FA37B668BCD}" type="slidenum">
              <a:rPr lang="zh-TW" altLang="en-US"/>
              <a:pPr>
                <a:defRPr/>
              </a:pPr>
              <a:t>‹#›</a:t>
            </a:fld>
            <a:endParaRPr lang="zh-TW" altLang="en-US"/>
          </a:p>
        </p:txBody>
      </p:sp>
    </p:spTree>
    <p:extLst>
      <p:ext uri="{BB962C8B-B14F-4D97-AF65-F5344CB8AC3E}">
        <p14:creationId xmlns:p14="http://schemas.microsoft.com/office/powerpoint/2010/main" val="33101238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1"/>
          <p:cNvSpPr>
            <a:spLocks noGrp="1"/>
          </p:cNvSpPr>
          <p:nvPr>
            <p:ph type="dt" sz="half" idx="10"/>
          </p:nvPr>
        </p:nvSpPr>
        <p:spPr/>
        <p:txBody>
          <a:bodyPr/>
          <a:lstStyle>
            <a:lvl1pPr>
              <a:defRPr/>
            </a:lvl1pPr>
          </a:lstStyle>
          <a:p>
            <a:pPr>
              <a:defRPr/>
            </a:pPr>
            <a:fld id="{31E95E29-AB11-4FF8-AB65-7331B9C2664C}" type="datetimeFigureOut">
              <a:rPr lang="zh-TW" altLang="en-US"/>
              <a:pPr>
                <a:defRPr/>
              </a:pPr>
              <a:t>2018/10/29</a:t>
            </a:fld>
            <a:endParaRPr lang="zh-TW" altLang="en-US"/>
          </a:p>
        </p:txBody>
      </p:sp>
      <p:sp>
        <p:nvSpPr>
          <p:cNvPr id="4" name="頁尾版面配置區 2"/>
          <p:cNvSpPr>
            <a:spLocks noGrp="1"/>
          </p:cNvSpPr>
          <p:nvPr>
            <p:ph type="ftr" sz="quarter" idx="11"/>
          </p:nvPr>
        </p:nvSpPr>
        <p:spPr/>
        <p:txBody>
          <a:bodyPr/>
          <a:lstStyle>
            <a:lvl1pPr>
              <a:defRPr/>
            </a:lvl1pPr>
          </a:lstStyle>
          <a:p>
            <a:pPr>
              <a:defRPr/>
            </a:pPr>
            <a:endParaRPr lang="en-US" altLang="zh-TW"/>
          </a:p>
        </p:txBody>
      </p:sp>
      <p:sp>
        <p:nvSpPr>
          <p:cNvPr id="5" name="投影片編號版面配置區 3"/>
          <p:cNvSpPr>
            <a:spLocks noGrp="1"/>
          </p:cNvSpPr>
          <p:nvPr>
            <p:ph type="sldNum" sz="quarter" idx="12"/>
          </p:nvPr>
        </p:nvSpPr>
        <p:spPr/>
        <p:txBody>
          <a:bodyPr/>
          <a:lstStyle>
            <a:lvl1pPr>
              <a:defRPr/>
            </a:lvl1pPr>
          </a:lstStyle>
          <a:p>
            <a:pPr>
              <a:defRPr/>
            </a:pPr>
            <a:fld id="{2361E311-B7A8-433B-B74C-F1F9554BBB92}" type="slidenum">
              <a:rPr lang="zh-TW" altLang="en-US"/>
              <a:pPr>
                <a:defRPr/>
              </a:pPr>
              <a:t>‹#›</a:t>
            </a:fld>
            <a:endParaRPr lang="zh-TW" altLang="en-US"/>
          </a:p>
        </p:txBody>
      </p:sp>
    </p:spTree>
    <p:extLst>
      <p:ext uri="{BB962C8B-B14F-4D97-AF65-F5344CB8AC3E}">
        <p14:creationId xmlns:p14="http://schemas.microsoft.com/office/powerpoint/2010/main" val="31120101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C86397EB-7596-4BE1-A0B1-9C10C8FF0264}" type="datetimeFigureOut">
              <a:rPr lang="zh-TW" altLang="en-US"/>
              <a:pPr>
                <a:defRPr/>
              </a:pPr>
              <a:t>2018/10/29</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en-US" altLang="zh-TW"/>
          </a:p>
        </p:txBody>
      </p:sp>
      <p:sp>
        <p:nvSpPr>
          <p:cNvPr id="4" name="投影片編號版面配置區 3"/>
          <p:cNvSpPr>
            <a:spLocks noGrp="1"/>
          </p:cNvSpPr>
          <p:nvPr>
            <p:ph type="sldNum" sz="quarter" idx="12"/>
          </p:nvPr>
        </p:nvSpPr>
        <p:spPr/>
        <p:txBody>
          <a:bodyPr/>
          <a:lstStyle>
            <a:lvl1pPr>
              <a:defRPr/>
            </a:lvl1pPr>
          </a:lstStyle>
          <a:p>
            <a:pPr>
              <a:defRPr/>
            </a:pPr>
            <a:fld id="{9160D0EF-2F94-49C6-877C-22955BAFAC2B}" type="slidenum">
              <a:rPr lang="zh-TW" altLang="en-US"/>
              <a:pPr>
                <a:defRPr/>
              </a:pPr>
              <a:t>‹#›</a:t>
            </a:fld>
            <a:endParaRPr lang="zh-TW" altLang="en-US"/>
          </a:p>
        </p:txBody>
      </p:sp>
    </p:spTree>
    <p:extLst>
      <p:ext uri="{BB962C8B-B14F-4D97-AF65-F5344CB8AC3E}">
        <p14:creationId xmlns:p14="http://schemas.microsoft.com/office/powerpoint/2010/main" val="33699520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1"/>
          <p:cNvSpPr>
            <a:spLocks noGrp="1"/>
          </p:cNvSpPr>
          <p:nvPr>
            <p:ph type="dt" sz="half" idx="10"/>
          </p:nvPr>
        </p:nvSpPr>
        <p:spPr/>
        <p:txBody>
          <a:bodyPr/>
          <a:lstStyle>
            <a:lvl1pPr>
              <a:defRPr/>
            </a:lvl1pPr>
          </a:lstStyle>
          <a:p>
            <a:pPr>
              <a:defRPr/>
            </a:pPr>
            <a:fld id="{3AA529B8-522E-4E84-97DF-F555204C5F0A}" type="datetimeFigureOut">
              <a:rPr lang="zh-TW" altLang="en-US"/>
              <a:pPr>
                <a:defRPr/>
              </a:pPr>
              <a:t>2018/10/29</a:t>
            </a:fld>
            <a:endParaRPr lang="zh-TW" altLang="en-US"/>
          </a:p>
        </p:txBody>
      </p:sp>
      <p:sp>
        <p:nvSpPr>
          <p:cNvPr id="6" name="頁尾版面配置區 2"/>
          <p:cNvSpPr>
            <a:spLocks noGrp="1"/>
          </p:cNvSpPr>
          <p:nvPr>
            <p:ph type="ftr" sz="quarter" idx="11"/>
          </p:nvPr>
        </p:nvSpPr>
        <p:spPr/>
        <p:txBody>
          <a:bodyPr/>
          <a:lstStyle>
            <a:lvl1pPr>
              <a:defRPr/>
            </a:lvl1pPr>
          </a:lstStyle>
          <a:p>
            <a:pPr>
              <a:defRPr/>
            </a:pPr>
            <a:endParaRPr lang="en-US" altLang="zh-TW"/>
          </a:p>
        </p:txBody>
      </p:sp>
      <p:sp>
        <p:nvSpPr>
          <p:cNvPr id="7" name="投影片編號版面配置區 3"/>
          <p:cNvSpPr>
            <a:spLocks noGrp="1"/>
          </p:cNvSpPr>
          <p:nvPr>
            <p:ph type="sldNum" sz="quarter" idx="12"/>
          </p:nvPr>
        </p:nvSpPr>
        <p:spPr/>
        <p:txBody>
          <a:bodyPr/>
          <a:lstStyle>
            <a:lvl1pPr>
              <a:defRPr/>
            </a:lvl1pPr>
          </a:lstStyle>
          <a:p>
            <a:pPr>
              <a:defRPr/>
            </a:pPr>
            <a:fld id="{8736239B-CF05-49D1-AB5A-7DFD1D0F3F27}" type="slidenum">
              <a:rPr lang="zh-TW" altLang="en-US"/>
              <a:pPr>
                <a:defRPr/>
              </a:pPr>
              <a:t>‹#›</a:t>
            </a:fld>
            <a:endParaRPr lang="zh-TW" altLang="en-US"/>
          </a:p>
        </p:txBody>
      </p:sp>
    </p:spTree>
    <p:extLst>
      <p:ext uri="{BB962C8B-B14F-4D97-AF65-F5344CB8AC3E}">
        <p14:creationId xmlns:p14="http://schemas.microsoft.com/office/powerpoint/2010/main" val="3053599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4"/>
          <p:cNvSpPr>
            <a:spLocks noGrp="1"/>
          </p:cNvSpPr>
          <p:nvPr>
            <p:ph type="ftr" sz="quarter" idx="10"/>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1"/>
          </p:nvPr>
        </p:nvSpPr>
        <p:spPr/>
        <p:txBody>
          <a:bodyPr/>
          <a:lstStyle>
            <a:lvl1pPr>
              <a:defRPr/>
            </a:lvl1pPr>
          </a:lstStyle>
          <a:p>
            <a:pPr>
              <a:defRPr/>
            </a:pPr>
            <a:fld id="{6E8A3122-49A7-467A-9079-2274DCE92DA0}" type="slidenum">
              <a:rPr lang="zh-TW" altLang="en-US"/>
              <a:pPr>
                <a:defRPr/>
              </a:pPr>
              <a:t>‹#›</a:t>
            </a:fld>
            <a:endParaRPr lang="zh-TW" altLang="en-US"/>
          </a:p>
        </p:txBody>
      </p:sp>
    </p:spTree>
    <p:extLst>
      <p:ext uri="{BB962C8B-B14F-4D97-AF65-F5344CB8AC3E}">
        <p14:creationId xmlns:p14="http://schemas.microsoft.com/office/powerpoint/2010/main" val="332197142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1"/>
          <p:cNvSpPr>
            <a:spLocks noGrp="1"/>
          </p:cNvSpPr>
          <p:nvPr>
            <p:ph type="dt" sz="half" idx="10"/>
          </p:nvPr>
        </p:nvSpPr>
        <p:spPr/>
        <p:txBody>
          <a:bodyPr/>
          <a:lstStyle>
            <a:lvl1pPr>
              <a:defRPr/>
            </a:lvl1pPr>
          </a:lstStyle>
          <a:p>
            <a:pPr>
              <a:defRPr/>
            </a:pPr>
            <a:fld id="{4C80D136-4E42-4599-BA5A-28D3C7E7A658}" type="datetimeFigureOut">
              <a:rPr lang="zh-TW" altLang="en-US"/>
              <a:pPr>
                <a:defRPr/>
              </a:pPr>
              <a:t>2018/10/29</a:t>
            </a:fld>
            <a:endParaRPr lang="zh-TW" altLang="en-US"/>
          </a:p>
        </p:txBody>
      </p:sp>
      <p:sp>
        <p:nvSpPr>
          <p:cNvPr id="6" name="頁尾版面配置區 2"/>
          <p:cNvSpPr>
            <a:spLocks noGrp="1"/>
          </p:cNvSpPr>
          <p:nvPr>
            <p:ph type="ftr" sz="quarter" idx="11"/>
          </p:nvPr>
        </p:nvSpPr>
        <p:spPr/>
        <p:txBody>
          <a:bodyPr/>
          <a:lstStyle>
            <a:lvl1pPr>
              <a:defRPr/>
            </a:lvl1pPr>
          </a:lstStyle>
          <a:p>
            <a:pPr>
              <a:defRPr/>
            </a:pPr>
            <a:endParaRPr lang="en-US" altLang="zh-TW"/>
          </a:p>
        </p:txBody>
      </p:sp>
      <p:sp>
        <p:nvSpPr>
          <p:cNvPr id="7" name="投影片編號版面配置區 3"/>
          <p:cNvSpPr>
            <a:spLocks noGrp="1"/>
          </p:cNvSpPr>
          <p:nvPr>
            <p:ph type="sldNum" sz="quarter" idx="12"/>
          </p:nvPr>
        </p:nvSpPr>
        <p:spPr/>
        <p:txBody>
          <a:bodyPr/>
          <a:lstStyle>
            <a:lvl1pPr>
              <a:defRPr/>
            </a:lvl1pPr>
          </a:lstStyle>
          <a:p>
            <a:pPr>
              <a:defRPr/>
            </a:pPr>
            <a:fld id="{E9A1B7F7-AC05-4FBC-BB05-8648AEB5B004}" type="slidenum">
              <a:rPr lang="zh-TW" altLang="en-US"/>
              <a:pPr>
                <a:defRPr/>
              </a:pPr>
              <a:t>‹#›</a:t>
            </a:fld>
            <a:endParaRPr lang="zh-TW" altLang="en-US"/>
          </a:p>
        </p:txBody>
      </p:sp>
    </p:spTree>
    <p:extLst>
      <p:ext uri="{BB962C8B-B14F-4D97-AF65-F5344CB8AC3E}">
        <p14:creationId xmlns:p14="http://schemas.microsoft.com/office/powerpoint/2010/main" val="18913217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1"/>
          <p:cNvSpPr>
            <a:spLocks noGrp="1"/>
          </p:cNvSpPr>
          <p:nvPr>
            <p:ph type="dt" sz="half" idx="10"/>
          </p:nvPr>
        </p:nvSpPr>
        <p:spPr/>
        <p:txBody>
          <a:bodyPr/>
          <a:lstStyle>
            <a:lvl1pPr>
              <a:defRPr/>
            </a:lvl1pPr>
          </a:lstStyle>
          <a:p>
            <a:pPr>
              <a:defRPr/>
            </a:pPr>
            <a:fld id="{B929F237-D260-4545-A94C-FC44878F064B}" type="datetimeFigureOut">
              <a:rPr lang="zh-TW" altLang="en-US"/>
              <a:pPr>
                <a:defRPr/>
              </a:pPr>
              <a:t>2018/10/29</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en-US" altLang="zh-TW"/>
          </a:p>
        </p:txBody>
      </p:sp>
      <p:sp>
        <p:nvSpPr>
          <p:cNvPr id="6" name="投影片編號版面配置區 3"/>
          <p:cNvSpPr>
            <a:spLocks noGrp="1"/>
          </p:cNvSpPr>
          <p:nvPr>
            <p:ph type="sldNum" sz="quarter" idx="12"/>
          </p:nvPr>
        </p:nvSpPr>
        <p:spPr/>
        <p:txBody>
          <a:bodyPr/>
          <a:lstStyle>
            <a:lvl1pPr>
              <a:defRPr/>
            </a:lvl1pPr>
          </a:lstStyle>
          <a:p>
            <a:pPr>
              <a:defRPr/>
            </a:pPr>
            <a:fld id="{C91089A8-2F20-4BC1-81BE-91BB289D8DC2}" type="slidenum">
              <a:rPr lang="zh-TW" altLang="en-US"/>
              <a:pPr>
                <a:defRPr/>
              </a:pPr>
              <a:t>‹#›</a:t>
            </a:fld>
            <a:endParaRPr lang="zh-TW" altLang="en-US"/>
          </a:p>
        </p:txBody>
      </p:sp>
    </p:spTree>
    <p:extLst>
      <p:ext uri="{BB962C8B-B14F-4D97-AF65-F5344CB8AC3E}">
        <p14:creationId xmlns:p14="http://schemas.microsoft.com/office/powerpoint/2010/main" val="258263622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1"/>
          <p:cNvSpPr>
            <a:spLocks noGrp="1"/>
          </p:cNvSpPr>
          <p:nvPr>
            <p:ph type="dt" sz="half" idx="10"/>
          </p:nvPr>
        </p:nvSpPr>
        <p:spPr/>
        <p:txBody>
          <a:bodyPr/>
          <a:lstStyle>
            <a:lvl1pPr>
              <a:defRPr/>
            </a:lvl1pPr>
          </a:lstStyle>
          <a:p>
            <a:pPr>
              <a:defRPr/>
            </a:pPr>
            <a:fld id="{B8ACF447-637E-426C-A4EF-4658E2EF04B3}" type="datetimeFigureOut">
              <a:rPr lang="zh-TW" altLang="en-US"/>
              <a:pPr>
                <a:defRPr/>
              </a:pPr>
              <a:t>2018/10/29</a:t>
            </a:fld>
            <a:endParaRPr lang="zh-TW" altLang="en-US"/>
          </a:p>
        </p:txBody>
      </p:sp>
      <p:sp>
        <p:nvSpPr>
          <p:cNvPr id="5" name="頁尾版面配置區 2"/>
          <p:cNvSpPr>
            <a:spLocks noGrp="1"/>
          </p:cNvSpPr>
          <p:nvPr>
            <p:ph type="ftr" sz="quarter" idx="11"/>
          </p:nvPr>
        </p:nvSpPr>
        <p:spPr/>
        <p:txBody>
          <a:bodyPr/>
          <a:lstStyle>
            <a:lvl1pPr>
              <a:defRPr/>
            </a:lvl1pPr>
          </a:lstStyle>
          <a:p>
            <a:pPr>
              <a:defRPr/>
            </a:pPr>
            <a:endParaRPr lang="en-US" altLang="zh-TW"/>
          </a:p>
        </p:txBody>
      </p:sp>
      <p:sp>
        <p:nvSpPr>
          <p:cNvPr id="6" name="投影片編號版面配置區 3"/>
          <p:cNvSpPr>
            <a:spLocks noGrp="1"/>
          </p:cNvSpPr>
          <p:nvPr>
            <p:ph type="sldNum" sz="quarter" idx="12"/>
          </p:nvPr>
        </p:nvSpPr>
        <p:spPr/>
        <p:txBody>
          <a:bodyPr/>
          <a:lstStyle>
            <a:lvl1pPr>
              <a:defRPr/>
            </a:lvl1pPr>
          </a:lstStyle>
          <a:p>
            <a:pPr>
              <a:defRPr/>
            </a:pPr>
            <a:fld id="{FFCCA401-FF83-40A9-988C-DA441E329726}" type="slidenum">
              <a:rPr lang="zh-TW" altLang="en-US"/>
              <a:pPr>
                <a:defRPr/>
              </a:pPr>
              <a:t>‹#›</a:t>
            </a:fld>
            <a:endParaRPr lang="zh-TW" altLang="en-US"/>
          </a:p>
        </p:txBody>
      </p:sp>
    </p:spTree>
    <p:extLst>
      <p:ext uri="{BB962C8B-B14F-4D97-AF65-F5344CB8AC3E}">
        <p14:creationId xmlns:p14="http://schemas.microsoft.com/office/powerpoint/2010/main" val="77373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頁尾版面配置區 4"/>
          <p:cNvSpPr>
            <a:spLocks noGrp="1"/>
          </p:cNvSpPr>
          <p:nvPr>
            <p:ph type="ftr" sz="quarter" idx="10"/>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1"/>
          </p:nvPr>
        </p:nvSpPr>
        <p:spPr/>
        <p:txBody>
          <a:bodyPr/>
          <a:lstStyle>
            <a:lvl1pPr>
              <a:defRPr/>
            </a:lvl1pPr>
          </a:lstStyle>
          <a:p>
            <a:pPr>
              <a:defRPr/>
            </a:pPr>
            <a:fld id="{28B32816-CDD3-443D-8F21-E91DCDAE38CA}" type="slidenum">
              <a:rPr lang="zh-TW" altLang="en-US"/>
              <a:pPr>
                <a:defRPr/>
              </a:pPr>
              <a:t>‹#›</a:t>
            </a:fld>
            <a:endParaRPr lang="zh-TW" altLang="en-US"/>
          </a:p>
        </p:txBody>
      </p:sp>
    </p:spTree>
    <p:extLst>
      <p:ext uri="{BB962C8B-B14F-4D97-AF65-F5344CB8AC3E}">
        <p14:creationId xmlns:p14="http://schemas.microsoft.com/office/powerpoint/2010/main" val="2639362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1"/>
          </p:nvPr>
        </p:nvSpPr>
        <p:spPr/>
        <p:txBody>
          <a:bodyPr/>
          <a:lstStyle>
            <a:lvl1pPr>
              <a:defRPr/>
            </a:lvl1pPr>
          </a:lstStyle>
          <a:p>
            <a:pPr>
              <a:defRPr/>
            </a:pPr>
            <a:fld id="{DA6ED320-980F-4B65-8F25-C088B858A4EE}" type="slidenum">
              <a:rPr lang="zh-TW" altLang="en-US"/>
              <a:pPr>
                <a:defRPr/>
              </a:pPr>
              <a:t>‹#›</a:t>
            </a:fld>
            <a:endParaRPr lang="zh-TW" altLang="en-US"/>
          </a:p>
        </p:txBody>
      </p:sp>
    </p:spTree>
    <p:extLst>
      <p:ext uri="{BB962C8B-B14F-4D97-AF65-F5344CB8AC3E}">
        <p14:creationId xmlns:p14="http://schemas.microsoft.com/office/powerpoint/2010/main" val="1595047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457200" y="6356350"/>
            <a:ext cx="2133600" cy="365125"/>
          </a:xfrm>
          <a:prstGeom prst="rect">
            <a:avLst/>
          </a:prstGeom>
        </p:spPr>
        <p:txBody>
          <a:bodyPr/>
          <a:lstStyle>
            <a:lvl1pPr>
              <a:defRPr sz="1800">
                <a:solidFill>
                  <a:schemeClr val="tx1"/>
                </a:solidFill>
                <a:ea typeface="新細明體" pitchFamily="18" charset="-120"/>
              </a:defRPr>
            </a:lvl1pPr>
          </a:lstStyle>
          <a:p>
            <a:pPr>
              <a:defRPr/>
            </a:pPr>
            <a:fld id="{E513FB7F-C899-4088-95F7-4DEB56B5DE25}" type="datetimeFigureOut">
              <a:rPr lang="zh-TW" altLang="en-US"/>
              <a:pPr>
                <a:defRPr/>
              </a:pPr>
              <a:t>2018/10/29</a:t>
            </a:fld>
            <a:endParaRPr lang="zh-TW" altLang="en-US"/>
          </a:p>
        </p:txBody>
      </p:sp>
      <p:sp>
        <p:nvSpPr>
          <p:cNvPr id="8" name="頁尾版面配置區 7"/>
          <p:cNvSpPr>
            <a:spLocks noGrp="1"/>
          </p:cNvSpPr>
          <p:nvPr>
            <p:ph type="ftr" sz="quarter" idx="11"/>
          </p:nvPr>
        </p:nvSpPr>
        <p:spPr/>
        <p:txBody>
          <a:bodyPr/>
          <a:lstStyle>
            <a:lvl1pPr>
              <a:defRPr/>
            </a:lvl1pPr>
          </a:lstStyle>
          <a:p>
            <a:pPr>
              <a:defRPr/>
            </a:pPr>
            <a:endParaRPr lang="en-US" altLang="zh-TW"/>
          </a:p>
        </p:txBody>
      </p:sp>
      <p:sp>
        <p:nvSpPr>
          <p:cNvPr id="9" name="投影片編號版面配置區 8"/>
          <p:cNvSpPr>
            <a:spLocks noGrp="1"/>
          </p:cNvSpPr>
          <p:nvPr>
            <p:ph type="sldNum" sz="quarter" idx="12"/>
          </p:nvPr>
        </p:nvSpPr>
        <p:spPr/>
        <p:txBody>
          <a:bodyPr/>
          <a:lstStyle>
            <a:lvl1pPr>
              <a:defRPr/>
            </a:lvl1pPr>
          </a:lstStyle>
          <a:p>
            <a:pPr>
              <a:defRPr/>
            </a:pPr>
            <a:fld id="{BC4E2E24-48BD-43F4-9A76-1038B4D9615C}" type="slidenum">
              <a:rPr lang="zh-TW" altLang="en-US"/>
              <a:pPr>
                <a:defRPr/>
              </a:pPr>
              <a:t>‹#›</a:t>
            </a:fld>
            <a:endParaRPr lang="zh-TW" altLang="en-US"/>
          </a:p>
        </p:txBody>
      </p:sp>
    </p:spTree>
    <p:extLst>
      <p:ext uri="{BB962C8B-B14F-4D97-AF65-F5344CB8AC3E}">
        <p14:creationId xmlns:p14="http://schemas.microsoft.com/office/powerpoint/2010/main" val="3361599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a:xfrm>
            <a:off x="457200" y="6356350"/>
            <a:ext cx="2133600" cy="365125"/>
          </a:xfrm>
          <a:prstGeom prst="rect">
            <a:avLst/>
          </a:prstGeom>
        </p:spPr>
        <p:txBody>
          <a:bodyPr/>
          <a:lstStyle>
            <a:lvl1pPr>
              <a:defRPr sz="1800">
                <a:solidFill>
                  <a:schemeClr val="tx1"/>
                </a:solidFill>
                <a:ea typeface="新細明體" pitchFamily="18" charset="-120"/>
              </a:defRPr>
            </a:lvl1pPr>
          </a:lstStyle>
          <a:p>
            <a:pPr>
              <a:defRPr/>
            </a:pPr>
            <a:fld id="{333C92FC-C0D0-480F-A3CB-1ED2211C3FC8}" type="datetimeFigureOut">
              <a:rPr lang="zh-TW" altLang="en-US"/>
              <a:pPr>
                <a:defRPr/>
              </a:pPr>
              <a:t>2018/10/29</a:t>
            </a:fld>
            <a:endParaRPr lang="zh-TW" altLang="en-US"/>
          </a:p>
        </p:txBody>
      </p:sp>
      <p:sp>
        <p:nvSpPr>
          <p:cNvPr id="4" name="頁尾版面配置區 3"/>
          <p:cNvSpPr>
            <a:spLocks noGrp="1"/>
          </p:cNvSpPr>
          <p:nvPr>
            <p:ph type="ftr" sz="quarter" idx="11"/>
          </p:nvPr>
        </p:nvSpPr>
        <p:spPr/>
        <p:txBody>
          <a:bodyPr/>
          <a:lstStyle>
            <a:lvl1pPr>
              <a:defRPr/>
            </a:lvl1pPr>
          </a:lstStyle>
          <a:p>
            <a:pPr>
              <a:defRPr/>
            </a:pPr>
            <a:endParaRPr lang="en-US" altLang="zh-TW"/>
          </a:p>
        </p:txBody>
      </p:sp>
      <p:sp>
        <p:nvSpPr>
          <p:cNvPr id="5" name="投影片編號版面配置區 4"/>
          <p:cNvSpPr>
            <a:spLocks noGrp="1"/>
          </p:cNvSpPr>
          <p:nvPr>
            <p:ph type="sldNum" sz="quarter" idx="12"/>
          </p:nvPr>
        </p:nvSpPr>
        <p:spPr/>
        <p:txBody>
          <a:bodyPr/>
          <a:lstStyle>
            <a:lvl1pPr>
              <a:defRPr/>
            </a:lvl1pPr>
          </a:lstStyle>
          <a:p>
            <a:pPr>
              <a:defRPr/>
            </a:pPr>
            <a:fld id="{7BA6F555-F491-4A39-A648-52EBD31DAC8E}" type="slidenum">
              <a:rPr lang="zh-TW" altLang="en-US"/>
              <a:pPr>
                <a:defRPr/>
              </a:pPr>
              <a:t>‹#›</a:t>
            </a:fld>
            <a:endParaRPr lang="zh-TW" altLang="en-US"/>
          </a:p>
        </p:txBody>
      </p:sp>
    </p:spTree>
    <p:extLst>
      <p:ext uri="{BB962C8B-B14F-4D97-AF65-F5344CB8AC3E}">
        <p14:creationId xmlns:p14="http://schemas.microsoft.com/office/powerpoint/2010/main" val="2090591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457200" y="6356350"/>
            <a:ext cx="2133600" cy="365125"/>
          </a:xfrm>
          <a:prstGeom prst="rect">
            <a:avLst/>
          </a:prstGeom>
        </p:spPr>
        <p:txBody>
          <a:bodyPr/>
          <a:lstStyle>
            <a:lvl1pPr>
              <a:defRPr sz="1800">
                <a:solidFill>
                  <a:schemeClr val="tx1"/>
                </a:solidFill>
                <a:ea typeface="新細明體" pitchFamily="18" charset="-120"/>
              </a:defRPr>
            </a:lvl1pPr>
          </a:lstStyle>
          <a:p>
            <a:pPr>
              <a:defRPr/>
            </a:pPr>
            <a:fld id="{7CD6BC26-42A5-4C87-A804-DF7A412ED2EF}" type="datetimeFigureOut">
              <a:rPr lang="zh-TW" altLang="en-US"/>
              <a:pPr>
                <a:defRPr/>
              </a:pPr>
              <a:t>2018/10/29</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en-US" altLang="zh-TW"/>
          </a:p>
        </p:txBody>
      </p:sp>
      <p:sp>
        <p:nvSpPr>
          <p:cNvPr id="4" name="投影片編號版面配置區 3"/>
          <p:cNvSpPr>
            <a:spLocks noGrp="1"/>
          </p:cNvSpPr>
          <p:nvPr>
            <p:ph type="sldNum" sz="quarter" idx="12"/>
          </p:nvPr>
        </p:nvSpPr>
        <p:spPr/>
        <p:txBody>
          <a:bodyPr/>
          <a:lstStyle>
            <a:lvl1pPr>
              <a:defRPr/>
            </a:lvl1pPr>
          </a:lstStyle>
          <a:p>
            <a:pPr>
              <a:defRPr/>
            </a:pPr>
            <a:fld id="{296840D0-509C-4813-A887-8A5FE4D876F0}" type="slidenum">
              <a:rPr lang="zh-TW" altLang="en-US"/>
              <a:pPr>
                <a:defRPr/>
              </a:pPr>
              <a:t>‹#›</a:t>
            </a:fld>
            <a:endParaRPr lang="zh-TW" altLang="en-US"/>
          </a:p>
        </p:txBody>
      </p:sp>
    </p:spTree>
    <p:extLst>
      <p:ext uri="{BB962C8B-B14F-4D97-AF65-F5344CB8AC3E}">
        <p14:creationId xmlns:p14="http://schemas.microsoft.com/office/powerpoint/2010/main" val="107020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1"/>
          </p:nvPr>
        </p:nvSpPr>
        <p:spPr/>
        <p:txBody>
          <a:bodyPr/>
          <a:lstStyle>
            <a:lvl1pPr>
              <a:defRPr/>
            </a:lvl1pPr>
          </a:lstStyle>
          <a:p>
            <a:pPr>
              <a:defRPr/>
            </a:pPr>
            <a:fld id="{3208D852-D623-47F3-AC1B-89ED455E76B5}" type="slidenum">
              <a:rPr lang="zh-TW" altLang="en-US"/>
              <a:pPr>
                <a:defRPr/>
              </a:pPr>
              <a:t>‹#›</a:t>
            </a:fld>
            <a:endParaRPr lang="zh-TW" altLang="en-US"/>
          </a:p>
        </p:txBody>
      </p:sp>
    </p:spTree>
    <p:extLst>
      <p:ext uri="{BB962C8B-B14F-4D97-AF65-F5344CB8AC3E}">
        <p14:creationId xmlns:p14="http://schemas.microsoft.com/office/powerpoint/2010/main" val="3793569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Title 6"/>
          <p:cNvSpPr>
            <a:spLocks noGrp="1"/>
          </p:cNvSpPr>
          <p:nvPr>
            <p:ph type="title"/>
          </p:nvPr>
        </p:nvSpPr>
        <p:spPr/>
        <p:txBody>
          <a:bodyPr/>
          <a:lstStyle/>
          <a:p>
            <a:r>
              <a:rPr lang="zh-TW" altLang="en-US" smtClean="0"/>
              <a:t>按一下以編輯母片標題樣式</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962738A8-B276-4244-9B0B-74C6B27C5EB9}" type="slidenum">
              <a:rPr lang="zh-TW" altLang="en-US"/>
              <a:pPr>
                <a:defRPr/>
              </a:pPr>
              <a:t>‹#›</a:t>
            </a:fld>
            <a:endParaRPr lang="zh-TW" altLang="en-US"/>
          </a:p>
        </p:txBody>
      </p:sp>
    </p:spTree>
    <p:extLst>
      <p:ext uri="{BB962C8B-B14F-4D97-AF65-F5344CB8AC3E}">
        <p14:creationId xmlns:p14="http://schemas.microsoft.com/office/powerpoint/2010/main" val="2849424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1"/>
          </p:nvPr>
        </p:nvSpPr>
        <p:spPr/>
        <p:txBody>
          <a:bodyPr/>
          <a:lstStyle>
            <a:lvl1pPr>
              <a:defRPr/>
            </a:lvl1pPr>
          </a:lstStyle>
          <a:p>
            <a:pPr>
              <a:defRPr/>
            </a:pPr>
            <a:fld id="{D47BCB1E-2A69-433B-9C95-66B6850B5370}" type="slidenum">
              <a:rPr lang="zh-TW" altLang="en-US"/>
              <a:pPr>
                <a:defRPr/>
              </a:pPr>
              <a:t>‹#›</a:t>
            </a:fld>
            <a:endParaRPr lang="zh-TW" altLang="en-US"/>
          </a:p>
        </p:txBody>
      </p:sp>
    </p:spTree>
    <p:extLst>
      <p:ext uri="{BB962C8B-B14F-4D97-AF65-F5344CB8AC3E}">
        <p14:creationId xmlns:p14="http://schemas.microsoft.com/office/powerpoint/2010/main" val="2477200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4"/>
          <p:cNvSpPr>
            <a:spLocks noGrp="1"/>
          </p:cNvSpPr>
          <p:nvPr>
            <p:ph type="ftr" sz="quarter" idx="10"/>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1"/>
          </p:nvPr>
        </p:nvSpPr>
        <p:spPr/>
        <p:txBody>
          <a:bodyPr/>
          <a:lstStyle>
            <a:lvl1pPr>
              <a:defRPr/>
            </a:lvl1pPr>
          </a:lstStyle>
          <a:p>
            <a:pPr>
              <a:defRPr/>
            </a:pPr>
            <a:fld id="{B72E2831-63DB-4A63-8752-0D4A71D5E571}" type="slidenum">
              <a:rPr lang="zh-TW" altLang="en-US"/>
              <a:pPr>
                <a:defRPr/>
              </a:pPr>
              <a:t>‹#›</a:t>
            </a:fld>
            <a:endParaRPr lang="zh-TW" altLang="en-US"/>
          </a:p>
        </p:txBody>
      </p:sp>
    </p:spTree>
    <p:extLst>
      <p:ext uri="{BB962C8B-B14F-4D97-AF65-F5344CB8AC3E}">
        <p14:creationId xmlns:p14="http://schemas.microsoft.com/office/powerpoint/2010/main" val="8777130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4"/>
          <p:cNvSpPr>
            <a:spLocks noGrp="1"/>
          </p:cNvSpPr>
          <p:nvPr>
            <p:ph type="ftr" sz="quarter" idx="10"/>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1"/>
          </p:nvPr>
        </p:nvSpPr>
        <p:spPr/>
        <p:txBody>
          <a:bodyPr/>
          <a:lstStyle>
            <a:lvl1pPr>
              <a:defRPr/>
            </a:lvl1pPr>
          </a:lstStyle>
          <a:p>
            <a:pPr>
              <a:defRPr/>
            </a:pPr>
            <a:fld id="{E9752CFF-D19A-47F5-9A82-94CA28E09F49}" type="slidenum">
              <a:rPr lang="zh-TW" altLang="en-US"/>
              <a:pPr>
                <a:defRPr/>
              </a:pPr>
              <a:t>‹#›</a:t>
            </a:fld>
            <a:endParaRPr lang="zh-TW" altLang="en-US"/>
          </a:p>
        </p:txBody>
      </p:sp>
    </p:spTree>
    <p:extLst>
      <p:ext uri="{BB962C8B-B14F-4D97-AF65-F5344CB8AC3E}">
        <p14:creationId xmlns:p14="http://schemas.microsoft.com/office/powerpoint/2010/main" val="2356809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頁尾版面配置區 4"/>
          <p:cNvSpPr>
            <a:spLocks noGrp="1"/>
          </p:cNvSpPr>
          <p:nvPr>
            <p:ph type="ftr" sz="quarter" idx="10"/>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1"/>
          </p:nvPr>
        </p:nvSpPr>
        <p:spPr/>
        <p:txBody>
          <a:bodyPr/>
          <a:lstStyle>
            <a:lvl1pPr>
              <a:defRPr/>
            </a:lvl1pPr>
          </a:lstStyle>
          <a:p>
            <a:pPr>
              <a:defRPr/>
            </a:pPr>
            <a:fld id="{1D9F9D83-998A-4824-81A9-9BBCD30FB167}" type="slidenum">
              <a:rPr lang="zh-TW" altLang="en-US"/>
              <a:pPr>
                <a:defRPr/>
              </a:pPr>
              <a:t>‹#›</a:t>
            </a:fld>
            <a:endParaRPr lang="zh-TW" altLang="en-US"/>
          </a:p>
        </p:txBody>
      </p:sp>
    </p:spTree>
    <p:extLst>
      <p:ext uri="{BB962C8B-B14F-4D97-AF65-F5344CB8AC3E}">
        <p14:creationId xmlns:p14="http://schemas.microsoft.com/office/powerpoint/2010/main" val="2642822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4"/>
          <p:cNvSpPr>
            <a:spLocks noGrp="1"/>
          </p:cNvSpPr>
          <p:nvPr>
            <p:ph type="ftr" sz="quarter" idx="10"/>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1"/>
          </p:nvPr>
        </p:nvSpPr>
        <p:spPr/>
        <p:txBody>
          <a:bodyPr/>
          <a:lstStyle>
            <a:lvl1pPr>
              <a:defRPr/>
            </a:lvl1pPr>
          </a:lstStyle>
          <a:p>
            <a:pPr>
              <a:defRPr/>
            </a:pPr>
            <a:fld id="{BA74710B-A4B8-4C18-A9F7-F2C2B96D7169}" type="slidenum">
              <a:rPr lang="zh-TW" altLang="en-US"/>
              <a:pPr>
                <a:defRPr/>
              </a:pPr>
              <a:t>‹#›</a:t>
            </a:fld>
            <a:endParaRPr lang="zh-TW" altLang="en-US"/>
          </a:p>
        </p:txBody>
      </p:sp>
    </p:spTree>
    <p:extLst>
      <p:ext uri="{BB962C8B-B14F-4D97-AF65-F5344CB8AC3E}">
        <p14:creationId xmlns:p14="http://schemas.microsoft.com/office/powerpoint/2010/main" val="369630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頁尾版面配置區 4"/>
          <p:cNvSpPr>
            <a:spLocks noGrp="1"/>
          </p:cNvSpPr>
          <p:nvPr>
            <p:ph type="ftr" sz="quarter" idx="10"/>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1"/>
          </p:nvPr>
        </p:nvSpPr>
        <p:spPr/>
        <p:txBody>
          <a:bodyPr/>
          <a:lstStyle>
            <a:lvl1pPr>
              <a:defRPr/>
            </a:lvl1pPr>
          </a:lstStyle>
          <a:p>
            <a:pPr>
              <a:defRPr/>
            </a:pPr>
            <a:fld id="{C769F451-D67E-4541-9B21-B0457BD8CD6E}" type="slidenum">
              <a:rPr lang="zh-TW" altLang="en-US"/>
              <a:pPr>
                <a:defRPr/>
              </a:pPr>
              <a:t>‹#›</a:t>
            </a:fld>
            <a:endParaRPr lang="zh-TW" altLang="en-US"/>
          </a:p>
        </p:txBody>
      </p:sp>
    </p:spTree>
    <p:extLst>
      <p:ext uri="{BB962C8B-B14F-4D97-AF65-F5344CB8AC3E}">
        <p14:creationId xmlns:p14="http://schemas.microsoft.com/office/powerpoint/2010/main" val="3620479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0"/>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1"/>
          </p:nvPr>
        </p:nvSpPr>
        <p:spPr/>
        <p:txBody>
          <a:bodyPr/>
          <a:lstStyle>
            <a:lvl1pPr>
              <a:defRPr/>
            </a:lvl1pPr>
          </a:lstStyle>
          <a:p>
            <a:pPr>
              <a:defRPr/>
            </a:pPr>
            <a:fld id="{C75C7EC7-F78A-4128-A2AC-AC598C5713EA}" type="slidenum">
              <a:rPr lang="zh-TW" altLang="en-US"/>
              <a:pPr>
                <a:defRPr/>
              </a:pPr>
              <a:t>‹#›</a:t>
            </a:fld>
            <a:endParaRPr lang="zh-TW" altLang="en-US"/>
          </a:p>
        </p:txBody>
      </p:sp>
    </p:spTree>
    <p:extLst>
      <p:ext uri="{BB962C8B-B14F-4D97-AF65-F5344CB8AC3E}">
        <p14:creationId xmlns:p14="http://schemas.microsoft.com/office/powerpoint/2010/main" val="1724007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頁尾版面配置區 4"/>
          <p:cNvSpPr>
            <a:spLocks noGrp="1"/>
          </p:cNvSpPr>
          <p:nvPr>
            <p:ph type="ftr" sz="quarter" idx="10"/>
          </p:nvPr>
        </p:nvSpPr>
        <p:spPr/>
        <p:txBody>
          <a:bodyPr/>
          <a:lstStyle>
            <a:lvl1pPr>
              <a:defRPr/>
            </a:lvl1pPr>
          </a:lstStyle>
          <a:p>
            <a:pPr>
              <a:defRPr/>
            </a:pPr>
            <a:endParaRPr lang="en-US" altLang="zh-TW"/>
          </a:p>
        </p:txBody>
      </p:sp>
      <p:sp>
        <p:nvSpPr>
          <p:cNvPr id="8" name="投影片編號版面配置區 5"/>
          <p:cNvSpPr>
            <a:spLocks noGrp="1"/>
          </p:cNvSpPr>
          <p:nvPr>
            <p:ph type="sldNum" sz="quarter" idx="11"/>
          </p:nvPr>
        </p:nvSpPr>
        <p:spPr/>
        <p:txBody>
          <a:bodyPr/>
          <a:lstStyle>
            <a:lvl1pPr>
              <a:defRPr/>
            </a:lvl1pPr>
          </a:lstStyle>
          <a:p>
            <a:pPr>
              <a:defRPr/>
            </a:pPr>
            <a:fld id="{0ADB4D15-DCD6-437B-BD70-DD642BA5D492}" type="slidenum">
              <a:rPr lang="zh-TW" altLang="en-US"/>
              <a:pPr>
                <a:defRPr/>
              </a:pPr>
              <a:t>‹#›</a:t>
            </a:fld>
            <a:endParaRPr lang="zh-TW" altLang="en-US"/>
          </a:p>
        </p:txBody>
      </p:sp>
    </p:spTree>
    <p:extLst>
      <p:ext uri="{BB962C8B-B14F-4D97-AF65-F5344CB8AC3E}">
        <p14:creationId xmlns:p14="http://schemas.microsoft.com/office/powerpoint/2010/main" val="20479401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a:xfrm>
            <a:off x="457200" y="6356350"/>
            <a:ext cx="2133600" cy="365125"/>
          </a:xfrm>
          <a:prstGeom prst="rect">
            <a:avLst/>
          </a:prstGeom>
        </p:spPr>
        <p:txBody>
          <a:bodyPr/>
          <a:lstStyle>
            <a:lvl1pPr>
              <a:defRPr sz="1800">
                <a:solidFill>
                  <a:schemeClr val="tx1"/>
                </a:solidFill>
                <a:ea typeface="新細明體" pitchFamily="18" charset="-120"/>
              </a:defRPr>
            </a:lvl1pPr>
          </a:lstStyle>
          <a:p>
            <a:pPr>
              <a:defRPr/>
            </a:pPr>
            <a:fld id="{A0E36E62-490C-41C1-AC1F-39C433613DEA}" type="datetimeFigureOut">
              <a:rPr lang="zh-TW" altLang="en-US"/>
              <a:pPr>
                <a:defRPr/>
              </a:pPr>
              <a:t>2018/10/29</a:t>
            </a:fld>
            <a:endParaRPr lang="zh-TW" altLang="en-US"/>
          </a:p>
        </p:txBody>
      </p:sp>
      <p:sp>
        <p:nvSpPr>
          <p:cNvPr id="4" name="頁尾版面配置區 3"/>
          <p:cNvSpPr>
            <a:spLocks noGrp="1"/>
          </p:cNvSpPr>
          <p:nvPr>
            <p:ph type="ftr" sz="quarter" idx="11"/>
          </p:nvPr>
        </p:nvSpPr>
        <p:spPr/>
        <p:txBody>
          <a:bodyPr/>
          <a:lstStyle>
            <a:lvl1pPr>
              <a:defRPr/>
            </a:lvl1pPr>
          </a:lstStyle>
          <a:p>
            <a:pPr>
              <a:defRPr/>
            </a:pPr>
            <a:endParaRPr lang="en-US" altLang="zh-TW"/>
          </a:p>
        </p:txBody>
      </p:sp>
      <p:sp>
        <p:nvSpPr>
          <p:cNvPr id="5" name="投影片編號版面配置區 4"/>
          <p:cNvSpPr>
            <a:spLocks noGrp="1"/>
          </p:cNvSpPr>
          <p:nvPr>
            <p:ph type="sldNum" sz="quarter" idx="12"/>
          </p:nvPr>
        </p:nvSpPr>
        <p:spPr/>
        <p:txBody>
          <a:bodyPr/>
          <a:lstStyle>
            <a:lvl1pPr>
              <a:defRPr/>
            </a:lvl1pPr>
          </a:lstStyle>
          <a:p>
            <a:pPr>
              <a:defRPr/>
            </a:pPr>
            <a:fld id="{6F650A6A-1A3D-4343-B24B-BBC4BA8CCA9D}" type="slidenum">
              <a:rPr lang="zh-TW" altLang="en-US"/>
              <a:pPr>
                <a:defRPr/>
              </a:pPr>
              <a:t>‹#›</a:t>
            </a:fld>
            <a:endParaRPr lang="zh-TW" altLang="en-US"/>
          </a:p>
        </p:txBody>
      </p:sp>
    </p:spTree>
    <p:extLst>
      <p:ext uri="{BB962C8B-B14F-4D97-AF65-F5344CB8AC3E}">
        <p14:creationId xmlns:p14="http://schemas.microsoft.com/office/powerpoint/2010/main" val="39824970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a:xfrm>
            <a:off x="457200" y="6356350"/>
            <a:ext cx="2133600" cy="365125"/>
          </a:xfrm>
          <a:prstGeom prst="rect">
            <a:avLst/>
          </a:prstGeom>
        </p:spPr>
        <p:txBody>
          <a:bodyPr/>
          <a:lstStyle>
            <a:lvl1pPr>
              <a:defRPr sz="1800">
                <a:solidFill>
                  <a:schemeClr val="tx1"/>
                </a:solidFill>
                <a:ea typeface="新細明體" pitchFamily="18" charset="-120"/>
              </a:defRPr>
            </a:lvl1pPr>
          </a:lstStyle>
          <a:p>
            <a:pPr>
              <a:defRPr/>
            </a:pPr>
            <a:fld id="{9EE45797-738B-4071-B8AB-FE5247BDA1BD}" type="datetimeFigureOut">
              <a:rPr lang="zh-TW" altLang="en-US"/>
              <a:pPr>
                <a:defRPr/>
              </a:pPr>
              <a:t>2018/10/29</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en-US" altLang="zh-TW"/>
          </a:p>
        </p:txBody>
      </p:sp>
      <p:sp>
        <p:nvSpPr>
          <p:cNvPr id="4" name="投影片編號版面配置區 3"/>
          <p:cNvSpPr>
            <a:spLocks noGrp="1"/>
          </p:cNvSpPr>
          <p:nvPr>
            <p:ph type="sldNum" sz="quarter" idx="12"/>
          </p:nvPr>
        </p:nvSpPr>
        <p:spPr/>
        <p:txBody>
          <a:bodyPr/>
          <a:lstStyle>
            <a:lvl1pPr>
              <a:defRPr/>
            </a:lvl1pPr>
          </a:lstStyle>
          <a:p>
            <a:pPr>
              <a:defRPr/>
            </a:pPr>
            <a:fld id="{AEC0DBA0-F7B9-40F4-8CBA-1E6F0C4FAB63}" type="slidenum">
              <a:rPr lang="zh-TW" altLang="en-US"/>
              <a:pPr>
                <a:defRPr/>
              </a:pPr>
              <a:t>‹#›</a:t>
            </a:fld>
            <a:endParaRPr lang="zh-TW" altLang="en-US"/>
          </a:p>
        </p:txBody>
      </p:sp>
    </p:spTree>
    <p:extLst>
      <p:ext uri="{BB962C8B-B14F-4D97-AF65-F5344CB8AC3E}">
        <p14:creationId xmlns:p14="http://schemas.microsoft.com/office/powerpoint/2010/main" val="701655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4" name="Rectangle 6"/>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5" name="Rectangle 7"/>
          <p:cNvSpPr/>
          <p:nvPr/>
        </p:nvSpPr>
        <p:spPr>
          <a:xfrm>
            <a:off x="152400" y="153988"/>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zh-TW" altLang="en-US" smtClean="0"/>
              <a:t>按一下以編輯母片標題樣式</a:t>
            </a:r>
            <a:endParaRPr lang="en-US" dirty="0"/>
          </a:p>
        </p:txBody>
      </p:sp>
      <p:sp>
        <p:nvSpPr>
          <p:cNvPr id="6" name="Slide Number Placeholder 9"/>
          <p:cNvSpPr>
            <a:spLocks noGrp="1"/>
          </p:cNvSpPr>
          <p:nvPr>
            <p:ph type="sldNum" sz="quarter" idx="10"/>
          </p:nvPr>
        </p:nvSpPr>
        <p:spPr/>
        <p:txBody>
          <a:bodyPr/>
          <a:lstStyle>
            <a:lvl1pPr>
              <a:defRPr>
                <a:solidFill>
                  <a:schemeClr val="bg2"/>
                </a:solidFill>
              </a:defRPr>
            </a:lvl1pPr>
          </a:lstStyle>
          <a:p>
            <a:pPr>
              <a:defRPr/>
            </a:pPr>
            <a:fld id="{92F72D3C-CA5C-40D0-B901-7FFC821333C7}" type="slidenum">
              <a:rPr lang="zh-TW" altLang="en-US"/>
              <a:pPr>
                <a:defRPr/>
              </a:pPr>
              <a:t>‹#›</a:t>
            </a:fld>
            <a:endParaRPr lang="zh-TW" altLang="en-US"/>
          </a:p>
        </p:txBody>
      </p:sp>
    </p:spTree>
    <p:extLst>
      <p:ext uri="{BB962C8B-B14F-4D97-AF65-F5344CB8AC3E}">
        <p14:creationId xmlns:p14="http://schemas.microsoft.com/office/powerpoint/2010/main" val="34462889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1"/>
          </p:nvPr>
        </p:nvSpPr>
        <p:spPr/>
        <p:txBody>
          <a:bodyPr/>
          <a:lstStyle>
            <a:lvl1pPr>
              <a:defRPr/>
            </a:lvl1pPr>
          </a:lstStyle>
          <a:p>
            <a:pPr>
              <a:defRPr/>
            </a:pPr>
            <a:fld id="{99D1D20F-6CE8-4927-BEE9-07322FE0A775}" type="slidenum">
              <a:rPr lang="zh-TW" altLang="en-US"/>
              <a:pPr>
                <a:defRPr/>
              </a:pPr>
              <a:t>‹#›</a:t>
            </a:fld>
            <a:endParaRPr lang="zh-TW" altLang="en-US"/>
          </a:p>
        </p:txBody>
      </p:sp>
    </p:spTree>
    <p:extLst>
      <p:ext uri="{BB962C8B-B14F-4D97-AF65-F5344CB8AC3E}">
        <p14:creationId xmlns:p14="http://schemas.microsoft.com/office/powerpoint/2010/main" val="16550210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頁尾版面配置區 4"/>
          <p:cNvSpPr>
            <a:spLocks noGrp="1"/>
          </p:cNvSpPr>
          <p:nvPr>
            <p:ph type="ftr" sz="quarter" idx="10"/>
          </p:nvPr>
        </p:nvSpPr>
        <p:spPr/>
        <p:txBody>
          <a:bodyPr/>
          <a:lstStyle>
            <a:lvl1pPr>
              <a:defRPr/>
            </a:lvl1pPr>
          </a:lstStyle>
          <a:p>
            <a:pPr>
              <a:defRPr/>
            </a:pPr>
            <a:endParaRPr lang="en-US" altLang="zh-TW"/>
          </a:p>
        </p:txBody>
      </p:sp>
      <p:sp>
        <p:nvSpPr>
          <p:cNvPr id="6" name="投影片編號版面配置區 5"/>
          <p:cNvSpPr>
            <a:spLocks noGrp="1"/>
          </p:cNvSpPr>
          <p:nvPr>
            <p:ph type="sldNum" sz="quarter" idx="11"/>
          </p:nvPr>
        </p:nvSpPr>
        <p:spPr/>
        <p:txBody>
          <a:bodyPr/>
          <a:lstStyle>
            <a:lvl1pPr>
              <a:defRPr/>
            </a:lvl1pPr>
          </a:lstStyle>
          <a:p>
            <a:pPr>
              <a:defRPr/>
            </a:pPr>
            <a:fld id="{8628649D-F8DC-4A13-9028-A5FA14BD057C}" type="slidenum">
              <a:rPr lang="zh-TW" altLang="en-US"/>
              <a:pPr>
                <a:defRPr/>
              </a:pPr>
              <a:t>‹#›</a:t>
            </a:fld>
            <a:endParaRPr lang="zh-TW" altLang="en-US"/>
          </a:p>
        </p:txBody>
      </p:sp>
    </p:spTree>
    <p:extLst>
      <p:ext uri="{BB962C8B-B14F-4D97-AF65-F5344CB8AC3E}">
        <p14:creationId xmlns:p14="http://schemas.microsoft.com/office/powerpoint/2010/main" val="3688948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4"/>
          <p:cNvSpPr>
            <a:spLocks noGrp="1"/>
          </p:cNvSpPr>
          <p:nvPr>
            <p:ph type="ftr" sz="quarter" idx="10"/>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1"/>
          </p:nvPr>
        </p:nvSpPr>
        <p:spPr/>
        <p:txBody>
          <a:bodyPr/>
          <a:lstStyle>
            <a:lvl1pPr>
              <a:defRPr/>
            </a:lvl1pPr>
          </a:lstStyle>
          <a:p>
            <a:pPr>
              <a:defRPr/>
            </a:pPr>
            <a:fld id="{33AD3817-CFC5-4193-9C19-750D298D7FCA}" type="slidenum">
              <a:rPr lang="zh-TW" altLang="en-US"/>
              <a:pPr>
                <a:defRPr/>
              </a:pPr>
              <a:t>‹#›</a:t>
            </a:fld>
            <a:endParaRPr lang="zh-TW" altLang="en-US"/>
          </a:p>
        </p:txBody>
      </p:sp>
    </p:spTree>
    <p:extLst>
      <p:ext uri="{BB962C8B-B14F-4D97-AF65-F5344CB8AC3E}">
        <p14:creationId xmlns:p14="http://schemas.microsoft.com/office/powerpoint/2010/main" val="9636733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頁尾版面配置區 4"/>
          <p:cNvSpPr>
            <a:spLocks noGrp="1"/>
          </p:cNvSpPr>
          <p:nvPr>
            <p:ph type="ftr" sz="quarter" idx="10"/>
          </p:nvPr>
        </p:nvSpPr>
        <p:spPr/>
        <p:txBody>
          <a:bodyPr/>
          <a:lstStyle>
            <a:lvl1pPr>
              <a:defRPr/>
            </a:lvl1pPr>
          </a:lstStyle>
          <a:p>
            <a:pPr>
              <a:defRPr/>
            </a:pPr>
            <a:endParaRPr lang="en-US" altLang="zh-TW"/>
          </a:p>
        </p:txBody>
      </p:sp>
      <p:sp>
        <p:nvSpPr>
          <p:cNvPr id="5" name="投影片編號版面配置區 5"/>
          <p:cNvSpPr>
            <a:spLocks noGrp="1"/>
          </p:cNvSpPr>
          <p:nvPr>
            <p:ph type="sldNum" sz="quarter" idx="11"/>
          </p:nvPr>
        </p:nvSpPr>
        <p:spPr/>
        <p:txBody>
          <a:bodyPr/>
          <a:lstStyle>
            <a:lvl1pPr>
              <a:defRPr/>
            </a:lvl1pPr>
          </a:lstStyle>
          <a:p>
            <a:pPr>
              <a:defRPr/>
            </a:pPr>
            <a:fld id="{6F67FA87-72CA-4A10-8270-3BE5D70A33F3}" type="slidenum">
              <a:rPr lang="zh-TW" altLang="en-US"/>
              <a:pPr>
                <a:defRPr/>
              </a:pPr>
              <a:t>‹#›</a:t>
            </a:fld>
            <a:endParaRPr lang="zh-TW" altLang="en-US"/>
          </a:p>
        </p:txBody>
      </p:sp>
    </p:spTree>
    <p:extLst>
      <p:ext uri="{BB962C8B-B14F-4D97-AF65-F5344CB8AC3E}">
        <p14:creationId xmlns:p14="http://schemas.microsoft.com/office/powerpoint/2010/main" val="40584895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fontAlgn="base">
              <a:spcBef>
                <a:spcPct val="0"/>
              </a:spcBef>
              <a:spcAft>
                <a:spcPct val="0"/>
              </a:spcAft>
              <a:defRPr kumimoji="1">
                <a:latin typeface="Franklin Gothic Medium" pitchFamily="34" charset="0"/>
                <a:ea typeface="新細明體" pitchFamily="18" charset="-120"/>
              </a:defRPr>
            </a:lvl1pPr>
          </a:lstStyle>
          <a:p>
            <a:pPr>
              <a:defRPr/>
            </a:pPr>
            <a:fld id="{5BD50112-4CFF-4F4E-A8D8-15F133B7854E}" type="datetimeFigureOut">
              <a:rPr lang="zh-TW" altLang="en-US"/>
              <a:pPr>
                <a:defRPr/>
              </a:pPr>
              <a:t>2018/10/29</a:t>
            </a:fld>
            <a:endParaRPr lang="zh-TW" altLang="en-US"/>
          </a:p>
        </p:txBody>
      </p:sp>
      <p:sp>
        <p:nvSpPr>
          <p:cNvPr id="5" name="頁尾版面配置區 4"/>
          <p:cNvSpPr>
            <a:spLocks noGrp="1"/>
          </p:cNvSpPr>
          <p:nvPr>
            <p:ph type="ftr" sz="quarter" idx="11"/>
          </p:nvPr>
        </p:nvSpPr>
        <p:spPr/>
        <p:txBody>
          <a:bodyPr/>
          <a:lstStyle>
            <a:lvl1pPr>
              <a:defRPr kumimoji="1">
                <a:latin typeface="Franklin Gothic Medium" pitchFamily="34"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fontAlgn="base">
              <a:spcBef>
                <a:spcPct val="0"/>
              </a:spcBef>
              <a:spcAft>
                <a:spcPct val="0"/>
              </a:spcAft>
              <a:defRPr kumimoji="1">
                <a:latin typeface="Franklin Gothic Medium" pitchFamily="34" charset="0"/>
                <a:ea typeface="新細明體" pitchFamily="18" charset="-120"/>
              </a:defRPr>
            </a:lvl1pPr>
          </a:lstStyle>
          <a:p>
            <a:pPr>
              <a:defRPr/>
            </a:pPr>
            <a:fld id="{2D85E204-BE23-42D1-A3DB-8B1AB0B6CEFB}" type="slidenum">
              <a:rPr lang="zh-TW" altLang="en-US"/>
              <a:pPr>
                <a:defRPr/>
              </a:pPr>
              <a:t>‹#›</a:t>
            </a:fld>
            <a:endParaRPr lang="zh-TW" altLang="en-US"/>
          </a:p>
        </p:txBody>
      </p:sp>
    </p:spTree>
    <p:extLst>
      <p:ext uri="{BB962C8B-B14F-4D97-AF65-F5344CB8AC3E}">
        <p14:creationId xmlns:p14="http://schemas.microsoft.com/office/powerpoint/2010/main" val="25137644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fontAlgn="base">
              <a:spcBef>
                <a:spcPct val="0"/>
              </a:spcBef>
              <a:spcAft>
                <a:spcPct val="0"/>
              </a:spcAft>
              <a:defRPr kumimoji="1">
                <a:latin typeface="Franklin Gothic Medium" pitchFamily="34" charset="0"/>
                <a:ea typeface="新細明體" pitchFamily="18" charset="-120"/>
              </a:defRPr>
            </a:lvl1pPr>
          </a:lstStyle>
          <a:p>
            <a:pPr>
              <a:defRPr/>
            </a:pPr>
            <a:fld id="{EBFE8D0F-9534-4537-BB61-4A37C2D76520}" type="datetimeFigureOut">
              <a:rPr lang="zh-TW" altLang="en-US"/>
              <a:pPr>
                <a:defRPr/>
              </a:pPr>
              <a:t>2018/10/29</a:t>
            </a:fld>
            <a:endParaRPr lang="zh-TW" altLang="en-US"/>
          </a:p>
        </p:txBody>
      </p:sp>
      <p:sp>
        <p:nvSpPr>
          <p:cNvPr id="5" name="頁尾版面配置區 4"/>
          <p:cNvSpPr>
            <a:spLocks noGrp="1"/>
          </p:cNvSpPr>
          <p:nvPr>
            <p:ph type="ftr" sz="quarter" idx="11"/>
          </p:nvPr>
        </p:nvSpPr>
        <p:spPr/>
        <p:txBody>
          <a:bodyPr/>
          <a:lstStyle>
            <a:lvl1pPr>
              <a:defRPr kumimoji="1">
                <a:latin typeface="Franklin Gothic Medium" pitchFamily="34"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fontAlgn="base">
              <a:spcBef>
                <a:spcPct val="0"/>
              </a:spcBef>
              <a:spcAft>
                <a:spcPct val="0"/>
              </a:spcAft>
              <a:defRPr kumimoji="1">
                <a:latin typeface="Franklin Gothic Medium" pitchFamily="34" charset="0"/>
                <a:ea typeface="新細明體" pitchFamily="18" charset="-120"/>
              </a:defRPr>
            </a:lvl1pPr>
          </a:lstStyle>
          <a:p>
            <a:pPr>
              <a:defRPr/>
            </a:pPr>
            <a:fld id="{030DDAEB-09BE-4831-8781-71670E7C565C}" type="slidenum">
              <a:rPr lang="zh-TW" altLang="en-US"/>
              <a:pPr>
                <a:defRPr/>
              </a:pPr>
              <a:t>‹#›</a:t>
            </a:fld>
            <a:endParaRPr lang="zh-TW" altLang="en-US"/>
          </a:p>
        </p:txBody>
      </p:sp>
    </p:spTree>
    <p:extLst>
      <p:ext uri="{BB962C8B-B14F-4D97-AF65-F5344CB8AC3E}">
        <p14:creationId xmlns:p14="http://schemas.microsoft.com/office/powerpoint/2010/main" val="3768962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fontAlgn="base">
              <a:spcBef>
                <a:spcPct val="0"/>
              </a:spcBef>
              <a:spcAft>
                <a:spcPct val="0"/>
              </a:spcAft>
              <a:defRPr kumimoji="1">
                <a:latin typeface="Franklin Gothic Medium" pitchFamily="34" charset="0"/>
                <a:ea typeface="新細明體" pitchFamily="18" charset="-120"/>
              </a:defRPr>
            </a:lvl1pPr>
          </a:lstStyle>
          <a:p>
            <a:pPr>
              <a:defRPr/>
            </a:pPr>
            <a:fld id="{DACCA918-DB3F-4D29-9DBC-1FDA5B5DF4D8}" type="datetimeFigureOut">
              <a:rPr lang="zh-TW" altLang="en-US"/>
              <a:pPr>
                <a:defRPr/>
              </a:pPr>
              <a:t>2018/10/29</a:t>
            </a:fld>
            <a:endParaRPr lang="zh-TW" altLang="en-US"/>
          </a:p>
        </p:txBody>
      </p:sp>
      <p:sp>
        <p:nvSpPr>
          <p:cNvPr id="5" name="頁尾版面配置區 4"/>
          <p:cNvSpPr>
            <a:spLocks noGrp="1"/>
          </p:cNvSpPr>
          <p:nvPr>
            <p:ph type="ftr" sz="quarter" idx="11"/>
          </p:nvPr>
        </p:nvSpPr>
        <p:spPr/>
        <p:txBody>
          <a:bodyPr/>
          <a:lstStyle>
            <a:lvl1pPr>
              <a:defRPr kumimoji="1">
                <a:latin typeface="Franklin Gothic Medium" pitchFamily="34"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fontAlgn="base">
              <a:spcBef>
                <a:spcPct val="0"/>
              </a:spcBef>
              <a:spcAft>
                <a:spcPct val="0"/>
              </a:spcAft>
              <a:defRPr kumimoji="1">
                <a:latin typeface="Franklin Gothic Medium" pitchFamily="34" charset="0"/>
                <a:ea typeface="新細明體" pitchFamily="18" charset="-120"/>
              </a:defRPr>
            </a:lvl1pPr>
          </a:lstStyle>
          <a:p>
            <a:pPr>
              <a:defRPr/>
            </a:pPr>
            <a:fld id="{451F7DF4-CB99-4833-BD9A-F35BF4479D93}" type="slidenum">
              <a:rPr lang="zh-TW" altLang="en-US"/>
              <a:pPr>
                <a:defRPr/>
              </a:pPr>
              <a:t>‹#›</a:t>
            </a:fld>
            <a:endParaRPr lang="zh-TW" altLang="en-US"/>
          </a:p>
        </p:txBody>
      </p:sp>
    </p:spTree>
    <p:extLst>
      <p:ext uri="{BB962C8B-B14F-4D97-AF65-F5344CB8AC3E}">
        <p14:creationId xmlns:p14="http://schemas.microsoft.com/office/powerpoint/2010/main" val="3474165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fontAlgn="base">
              <a:spcBef>
                <a:spcPct val="0"/>
              </a:spcBef>
              <a:spcAft>
                <a:spcPct val="0"/>
              </a:spcAft>
              <a:defRPr kumimoji="1">
                <a:latin typeface="Franklin Gothic Medium" pitchFamily="34" charset="0"/>
                <a:ea typeface="新細明體" pitchFamily="18" charset="-120"/>
              </a:defRPr>
            </a:lvl1pPr>
          </a:lstStyle>
          <a:p>
            <a:pPr>
              <a:defRPr/>
            </a:pPr>
            <a:fld id="{4829D899-45AD-47AB-8E90-D11D43D92250}" type="datetimeFigureOut">
              <a:rPr lang="zh-TW" altLang="en-US"/>
              <a:pPr>
                <a:defRPr/>
              </a:pPr>
              <a:t>2018/10/29</a:t>
            </a:fld>
            <a:endParaRPr lang="zh-TW" altLang="en-US"/>
          </a:p>
        </p:txBody>
      </p:sp>
      <p:sp>
        <p:nvSpPr>
          <p:cNvPr id="6" name="頁尾版面配置區 5"/>
          <p:cNvSpPr>
            <a:spLocks noGrp="1"/>
          </p:cNvSpPr>
          <p:nvPr>
            <p:ph type="ftr" sz="quarter" idx="11"/>
          </p:nvPr>
        </p:nvSpPr>
        <p:spPr/>
        <p:txBody>
          <a:bodyPr/>
          <a:lstStyle>
            <a:lvl1pPr>
              <a:defRPr kumimoji="1">
                <a:latin typeface="Franklin Gothic Medium" pitchFamily="34"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fontAlgn="base">
              <a:spcBef>
                <a:spcPct val="0"/>
              </a:spcBef>
              <a:spcAft>
                <a:spcPct val="0"/>
              </a:spcAft>
              <a:defRPr kumimoji="1">
                <a:latin typeface="Franklin Gothic Medium" pitchFamily="34" charset="0"/>
                <a:ea typeface="新細明體" pitchFamily="18" charset="-120"/>
              </a:defRPr>
            </a:lvl1pPr>
          </a:lstStyle>
          <a:p>
            <a:pPr>
              <a:defRPr/>
            </a:pPr>
            <a:fld id="{F84DE442-1B1A-4328-869A-9D9EFDFB2C1E}" type="slidenum">
              <a:rPr lang="zh-TW" altLang="en-US"/>
              <a:pPr>
                <a:defRPr/>
              </a:pPr>
              <a:t>‹#›</a:t>
            </a:fld>
            <a:endParaRPr lang="zh-TW" altLang="en-US"/>
          </a:p>
        </p:txBody>
      </p:sp>
    </p:spTree>
    <p:extLst>
      <p:ext uri="{BB962C8B-B14F-4D97-AF65-F5344CB8AC3E}">
        <p14:creationId xmlns:p14="http://schemas.microsoft.com/office/powerpoint/2010/main" val="38476868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fontAlgn="base">
              <a:spcBef>
                <a:spcPct val="0"/>
              </a:spcBef>
              <a:spcAft>
                <a:spcPct val="0"/>
              </a:spcAft>
              <a:defRPr kumimoji="1">
                <a:latin typeface="Franklin Gothic Medium" pitchFamily="34" charset="0"/>
                <a:ea typeface="新細明體" pitchFamily="18" charset="-120"/>
              </a:defRPr>
            </a:lvl1pPr>
          </a:lstStyle>
          <a:p>
            <a:pPr>
              <a:defRPr/>
            </a:pPr>
            <a:fld id="{71E34892-4CEB-4210-AC9B-B9FD499373F4}" type="datetimeFigureOut">
              <a:rPr lang="zh-TW" altLang="en-US"/>
              <a:pPr>
                <a:defRPr/>
              </a:pPr>
              <a:t>2018/10/29</a:t>
            </a:fld>
            <a:endParaRPr lang="zh-TW" altLang="en-US"/>
          </a:p>
        </p:txBody>
      </p:sp>
      <p:sp>
        <p:nvSpPr>
          <p:cNvPr id="8" name="頁尾版面配置區 7"/>
          <p:cNvSpPr>
            <a:spLocks noGrp="1"/>
          </p:cNvSpPr>
          <p:nvPr>
            <p:ph type="ftr" sz="quarter" idx="11"/>
          </p:nvPr>
        </p:nvSpPr>
        <p:spPr/>
        <p:txBody>
          <a:bodyPr/>
          <a:lstStyle>
            <a:lvl1pPr>
              <a:defRPr kumimoji="1">
                <a:latin typeface="Franklin Gothic Medium" pitchFamily="34" charset="0"/>
              </a:defRPr>
            </a:lvl1pPr>
          </a:lstStyle>
          <a:p>
            <a:pPr>
              <a:defRPr/>
            </a:pPr>
            <a:endParaRPr lang="en-US" altLang="zh-TW"/>
          </a:p>
        </p:txBody>
      </p:sp>
      <p:sp>
        <p:nvSpPr>
          <p:cNvPr id="9" name="投影片編號版面配置區 8"/>
          <p:cNvSpPr>
            <a:spLocks noGrp="1"/>
          </p:cNvSpPr>
          <p:nvPr>
            <p:ph type="sldNum" sz="quarter" idx="12"/>
          </p:nvPr>
        </p:nvSpPr>
        <p:spPr/>
        <p:txBody>
          <a:bodyPr/>
          <a:lstStyle>
            <a:lvl1pPr fontAlgn="base">
              <a:spcBef>
                <a:spcPct val="0"/>
              </a:spcBef>
              <a:spcAft>
                <a:spcPct val="0"/>
              </a:spcAft>
              <a:defRPr kumimoji="1">
                <a:latin typeface="Franklin Gothic Medium" pitchFamily="34" charset="0"/>
                <a:ea typeface="新細明體" pitchFamily="18" charset="-120"/>
              </a:defRPr>
            </a:lvl1pPr>
          </a:lstStyle>
          <a:p>
            <a:pPr>
              <a:defRPr/>
            </a:pPr>
            <a:fld id="{446B1EB1-9031-4CA8-A348-FF1E1F789044}" type="slidenum">
              <a:rPr lang="zh-TW" altLang="en-US"/>
              <a:pPr>
                <a:defRPr/>
              </a:pPr>
              <a:t>‹#›</a:t>
            </a:fld>
            <a:endParaRPr lang="zh-TW" altLang="en-US"/>
          </a:p>
        </p:txBody>
      </p:sp>
    </p:spTree>
    <p:extLst>
      <p:ext uri="{BB962C8B-B14F-4D97-AF65-F5344CB8AC3E}">
        <p14:creationId xmlns:p14="http://schemas.microsoft.com/office/powerpoint/2010/main" val="2594448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fontAlgn="base">
              <a:spcBef>
                <a:spcPct val="0"/>
              </a:spcBef>
              <a:spcAft>
                <a:spcPct val="0"/>
              </a:spcAft>
              <a:defRPr kumimoji="1">
                <a:latin typeface="Franklin Gothic Medium" pitchFamily="34" charset="0"/>
                <a:ea typeface="新細明體" pitchFamily="18" charset="-120"/>
              </a:defRPr>
            </a:lvl1pPr>
          </a:lstStyle>
          <a:p>
            <a:pPr>
              <a:defRPr/>
            </a:pPr>
            <a:fld id="{59E295B0-7ED4-4DC7-9872-77B7BBBFE13D}" type="datetimeFigureOut">
              <a:rPr lang="zh-TW" altLang="en-US"/>
              <a:pPr>
                <a:defRPr/>
              </a:pPr>
              <a:t>2018/10/29</a:t>
            </a:fld>
            <a:endParaRPr lang="zh-TW" altLang="en-US"/>
          </a:p>
        </p:txBody>
      </p:sp>
      <p:sp>
        <p:nvSpPr>
          <p:cNvPr id="4" name="頁尾版面配置區 3"/>
          <p:cNvSpPr>
            <a:spLocks noGrp="1"/>
          </p:cNvSpPr>
          <p:nvPr>
            <p:ph type="ftr" sz="quarter" idx="11"/>
          </p:nvPr>
        </p:nvSpPr>
        <p:spPr/>
        <p:txBody>
          <a:bodyPr/>
          <a:lstStyle>
            <a:lvl1pPr>
              <a:defRPr kumimoji="1">
                <a:latin typeface="Franklin Gothic Medium" pitchFamily="34" charset="0"/>
              </a:defRPr>
            </a:lvl1pPr>
          </a:lstStyle>
          <a:p>
            <a:pPr>
              <a:defRPr/>
            </a:pPr>
            <a:endParaRPr lang="en-US" altLang="zh-TW"/>
          </a:p>
        </p:txBody>
      </p:sp>
      <p:sp>
        <p:nvSpPr>
          <p:cNvPr id="5" name="投影片編號版面配置區 4"/>
          <p:cNvSpPr>
            <a:spLocks noGrp="1"/>
          </p:cNvSpPr>
          <p:nvPr>
            <p:ph type="sldNum" sz="quarter" idx="12"/>
          </p:nvPr>
        </p:nvSpPr>
        <p:spPr/>
        <p:txBody>
          <a:bodyPr/>
          <a:lstStyle>
            <a:lvl1pPr fontAlgn="base">
              <a:spcBef>
                <a:spcPct val="0"/>
              </a:spcBef>
              <a:spcAft>
                <a:spcPct val="0"/>
              </a:spcAft>
              <a:defRPr kumimoji="1">
                <a:latin typeface="Franklin Gothic Medium" pitchFamily="34" charset="0"/>
                <a:ea typeface="新細明體" pitchFamily="18" charset="-120"/>
              </a:defRPr>
            </a:lvl1pPr>
          </a:lstStyle>
          <a:p>
            <a:pPr>
              <a:defRPr/>
            </a:pPr>
            <a:fld id="{0DB23E07-7A32-4763-A68A-69C7B842122F}" type="slidenum">
              <a:rPr lang="zh-TW" altLang="en-US"/>
              <a:pPr>
                <a:defRPr/>
              </a:pPr>
              <a:t>‹#›</a:t>
            </a:fld>
            <a:endParaRPr lang="zh-TW" altLang="en-US"/>
          </a:p>
        </p:txBody>
      </p:sp>
    </p:spTree>
    <p:extLst>
      <p:ext uri="{BB962C8B-B14F-4D97-AF65-F5344CB8AC3E}">
        <p14:creationId xmlns:p14="http://schemas.microsoft.com/office/powerpoint/2010/main" val="182834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8" name="Title 7"/>
          <p:cNvSpPr>
            <a:spLocks noGrp="1"/>
          </p:cNvSpPr>
          <p:nvPr>
            <p:ph type="title"/>
          </p:nvPr>
        </p:nvSpPr>
        <p:spPr/>
        <p:txBody>
          <a:bodyPr/>
          <a:lstStyle/>
          <a:p>
            <a:r>
              <a:rPr lang="zh-TW" altLang="en-US" smtClean="0"/>
              <a:t>按一下以編輯母片標題樣式</a:t>
            </a:r>
            <a:endParaRPr lang="en-US"/>
          </a:p>
        </p:txBody>
      </p:sp>
      <p:sp>
        <p:nvSpPr>
          <p:cNvPr id="5" name="Date Placeholder 3"/>
          <p:cNvSpPr>
            <a:spLocks noGrp="1"/>
          </p:cNvSpPr>
          <p:nvPr>
            <p:ph type="dt" sz="half" idx="10"/>
          </p:nvPr>
        </p:nvSpPr>
        <p:spPr>
          <a:xfrm>
            <a:off x="371475" y="6356350"/>
            <a:ext cx="2133600" cy="274638"/>
          </a:xfrm>
          <a:prstGeom prst="rect">
            <a:avLst/>
          </a:prstGeom>
        </p:spPr>
        <p:txBody>
          <a:bodyPr/>
          <a:lstStyle>
            <a:lvl1pPr>
              <a:defRPr sz="1800">
                <a:solidFill>
                  <a:schemeClr val="tx1"/>
                </a:solidFill>
                <a:ea typeface="新細明體" pitchFamily="18" charset="-120"/>
              </a:defRPr>
            </a:lvl1pPr>
          </a:lstStyle>
          <a:p>
            <a:pPr>
              <a:defRPr/>
            </a:pPr>
            <a:fld id="{51F04C5B-A6B4-495E-8F1E-15EB208C2DB0}" type="datetime1">
              <a:rPr lang="zh-TW" altLang="en-US"/>
              <a:pPr>
                <a:defRPr/>
              </a:pPr>
              <a:t>2018/10/29</a:t>
            </a:fld>
            <a:endParaRPr lang="zh-TW" altLang="en-US"/>
          </a:p>
        </p:txBody>
      </p:sp>
      <p:sp>
        <p:nvSpPr>
          <p:cNvPr id="6" name="Footer Placeholder 4"/>
          <p:cNvSpPr>
            <a:spLocks noGrp="1"/>
          </p:cNvSpPr>
          <p:nvPr>
            <p:ph type="ftr" sz="quarter" idx="11"/>
          </p:nvPr>
        </p:nvSpPr>
        <p:spPr>
          <a:xfrm>
            <a:off x="3048000" y="6356350"/>
            <a:ext cx="3352800" cy="274638"/>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1"/>
                </a:solidFill>
                <a:ea typeface="新細明體" pitchFamily="18" charset="-120"/>
              </a:defRPr>
            </a:lvl1pPr>
          </a:lstStyle>
          <a:p>
            <a:pPr>
              <a:defRPr/>
            </a:pPr>
            <a:r>
              <a:rPr lang="zh-TW" altLang="en-US"/>
              <a:t>徐文濤老師製作</a:t>
            </a:r>
          </a:p>
        </p:txBody>
      </p:sp>
      <p:sp>
        <p:nvSpPr>
          <p:cNvPr id="7" name="Slide Number Placeholder 5"/>
          <p:cNvSpPr>
            <a:spLocks noGrp="1"/>
          </p:cNvSpPr>
          <p:nvPr>
            <p:ph type="sldNum" sz="quarter" idx="12"/>
          </p:nvPr>
        </p:nvSpPr>
        <p:spPr/>
        <p:txBody>
          <a:bodyPr/>
          <a:lstStyle>
            <a:lvl1pPr>
              <a:defRPr/>
            </a:lvl1pPr>
          </a:lstStyle>
          <a:p>
            <a:pPr>
              <a:defRPr/>
            </a:pPr>
            <a:fld id="{E4BD06CA-FFFF-42D0-9DD3-8EDC316A1CDC}" type="slidenum">
              <a:rPr lang="zh-TW" altLang="en-US"/>
              <a:pPr>
                <a:defRPr/>
              </a:pPr>
              <a:t>‹#›</a:t>
            </a:fld>
            <a:endParaRPr lang="zh-TW" altLang="en-US"/>
          </a:p>
        </p:txBody>
      </p:sp>
    </p:spTree>
    <p:extLst>
      <p:ext uri="{BB962C8B-B14F-4D97-AF65-F5344CB8AC3E}">
        <p14:creationId xmlns:p14="http://schemas.microsoft.com/office/powerpoint/2010/main" val="21512338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fontAlgn="base">
              <a:spcBef>
                <a:spcPct val="0"/>
              </a:spcBef>
              <a:spcAft>
                <a:spcPct val="0"/>
              </a:spcAft>
              <a:defRPr kumimoji="1">
                <a:latin typeface="Franklin Gothic Medium" pitchFamily="34" charset="0"/>
                <a:ea typeface="新細明體" pitchFamily="18" charset="-120"/>
              </a:defRPr>
            </a:lvl1pPr>
          </a:lstStyle>
          <a:p>
            <a:pPr>
              <a:defRPr/>
            </a:pPr>
            <a:fld id="{DADB6448-17F2-42A6-9A00-E749FCB3A597}" type="datetimeFigureOut">
              <a:rPr lang="zh-TW" altLang="en-US"/>
              <a:pPr>
                <a:defRPr/>
              </a:pPr>
              <a:t>2018/10/29</a:t>
            </a:fld>
            <a:endParaRPr lang="zh-TW" altLang="en-US"/>
          </a:p>
        </p:txBody>
      </p:sp>
      <p:sp>
        <p:nvSpPr>
          <p:cNvPr id="3" name="頁尾版面配置區 2"/>
          <p:cNvSpPr>
            <a:spLocks noGrp="1"/>
          </p:cNvSpPr>
          <p:nvPr>
            <p:ph type="ftr" sz="quarter" idx="11"/>
          </p:nvPr>
        </p:nvSpPr>
        <p:spPr/>
        <p:txBody>
          <a:bodyPr/>
          <a:lstStyle>
            <a:lvl1pPr>
              <a:defRPr kumimoji="1">
                <a:latin typeface="Franklin Gothic Medium" pitchFamily="34" charset="0"/>
              </a:defRPr>
            </a:lvl1pPr>
          </a:lstStyle>
          <a:p>
            <a:pPr>
              <a:defRPr/>
            </a:pPr>
            <a:endParaRPr lang="en-US" altLang="zh-TW"/>
          </a:p>
        </p:txBody>
      </p:sp>
      <p:sp>
        <p:nvSpPr>
          <p:cNvPr id="4" name="投影片編號版面配置區 3"/>
          <p:cNvSpPr>
            <a:spLocks noGrp="1"/>
          </p:cNvSpPr>
          <p:nvPr>
            <p:ph type="sldNum" sz="quarter" idx="12"/>
          </p:nvPr>
        </p:nvSpPr>
        <p:spPr/>
        <p:txBody>
          <a:bodyPr/>
          <a:lstStyle>
            <a:lvl1pPr fontAlgn="base">
              <a:spcBef>
                <a:spcPct val="0"/>
              </a:spcBef>
              <a:spcAft>
                <a:spcPct val="0"/>
              </a:spcAft>
              <a:defRPr kumimoji="1">
                <a:latin typeface="Franklin Gothic Medium" pitchFamily="34" charset="0"/>
                <a:ea typeface="新細明體" pitchFamily="18" charset="-120"/>
              </a:defRPr>
            </a:lvl1pPr>
          </a:lstStyle>
          <a:p>
            <a:pPr>
              <a:defRPr/>
            </a:pPr>
            <a:fld id="{0E0BF386-6E82-44F0-8D28-AA31D9657320}" type="slidenum">
              <a:rPr lang="zh-TW" altLang="en-US"/>
              <a:pPr>
                <a:defRPr/>
              </a:pPr>
              <a:t>‹#›</a:t>
            </a:fld>
            <a:endParaRPr lang="zh-TW" altLang="en-US"/>
          </a:p>
        </p:txBody>
      </p:sp>
    </p:spTree>
    <p:extLst>
      <p:ext uri="{BB962C8B-B14F-4D97-AF65-F5344CB8AC3E}">
        <p14:creationId xmlns:p14="http://schemas.microsoft.com/office/powerpoint/2010/main" val="24482822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fontAlgn="base">
              <a:spcBef>
                <a:spcPct val="0"/>
              </a:spcBef>
              <a:spcAft>
                <a:spcPct val="0"/>
              </a:spcAft>
              <a:defRPr kumimoji="1">
                <a:latin typeface="Franklin Gothic Medium" pitchFamily="34" charset="0"/>
                <a:ea typeface="新細明體" pitchFamily="18" charset="-120"/>
              </a:defRPr>
            </a:lvl1pPr>
          </a:lstStyle>
          <a:p>
            <a:pPr>
              <a:defRPr/>
            </a:pPr>
            <a:fld id="{454CB112-E0B0-4C87-B071-4256A90298BD}" type="datetimeFigureOut">
              <a:rPr lang="zh-TW" altLang="en-US"/>
              <a:pPr>
                <a:defRPr/>
              </a:pPr>
              <a:t>2018/10/29</a:t>
            </a:fld>
            <a:endParaRPr lang="zh-TW" altLang="en-US"/>
          </a:p>
        </p:txBody>
      </p:sp>
      <p:sp>
        <p:nvSpPr>
          <p:cNvPr id="6" name="頁尾版面配置區 5"/>
          <p:cNvSpPr>
            <a:spLocks noGrp="1"/>
          </p:cNvSpPr>
          <p:nvPr>
            <p:ph type="ftr" sz="quarter" idx="11"/>
          </p:nvPr>
        </p:nvSpPr>
        <p:spPr/>
        <p:txBody>
          <a:bodyPr/>
          <a:lstStyle>
            <a:lvl1pPr>
              <a:defRPr kumimoji="1">
                <a:latin typeface="Franklin Gothic Medium" pitchFamily="34"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fontAlgn="base">
              <a:spcBef>
                <a:spcPct val="0"/>
              </a:spcBef>
              <a:spcAft>
                <a:spcPct val="0"/>
              </a:spcAft>
              <a:defRPr kumimoji="1">
                <a:latin typeface="Franklin Gothic Medium" pitchFamily="34" charset="0"/>
                <a:ea typeface="新細明體" pitchFamily="18" charset="-120"/>
              </a:defRPr>
            </a:lvl1pPr>
          </a:lstStyle>
          <a:p>
            <a:pPr>
              <a:defRPr/>
            </a:pPr>
            <a:fld id="{505B7C17-7B23-4CF7-A38E-F91C3C245011}" type="slidenum">
              <a:rPr lang="zh-TW" altLang="en-US"/>
              <a:pPr>
                <a:defRPr/>
              </a:pPr>
              <a:t>‹#›</a:t>
            </a:fld>
            <a:endParaRPr lang="zh-TW" altLang="en-US"/>
          </a:p>
        </p:txBody>
      </p:sp>
    </p:spTree>
    <p:extLst>
      <p:ext uri="{BB962C8B-B14F-4D97-AF65-F5344CB8AC3E}">
        <p14:creationId xmlns:p14="http://schemas.microsoft.com/office/powerpoint/2010/main" val="5970723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fontAlgn="base">
              <a:spcBef>
                <a:spcPct val="0"/>
              </a:spcBef>
              <a:spcAft>
                <a:spcPct val="0"/>
              </a:spcAft>
              <a:defRPr kumimoji="1">
                <a:latin typeface="Franklin Gothic Medium" pitchFamily="34" charset="0"/>
                <a:ea typeface="新細明體" pitchFamily="18" charset="-120"/>
              </a:defRPr>
            </a:lvl1pPr>
          </a:lstStyle>
          <a:p>
            <a:pPr>
              <a:defRPr/>
            </a:pPr>
            <a:fld id="{D42CBB08-8AE8-4F2A-9903-46EDB5E2F5D7}" type="datetimeFigureOut">
              <a:rPr lang="zh-TW" altLang="en-US"/>
              <a:pPr>
                <a:defRPr/>
              </a:pPr>
              <a:t>2018/10/29</a:t>
            </a:fld>
            <a:endParaRPr lang="zh-TW" altLang="en-US"/>
          </a:p>
        </p:txBody>
      </p:sp>
      <p:sp>
        <p:nvSpPr>
          <p:cNvPr id="6" name="頁尾版面配置區 5"/>
          <p:cNvSpPr>
            <a:spLocks noGrp="1"/>
          </p:cNvSpPr>
          <p:nvPr>
            <p:ph type="ftr" sz="quarter" idx="11"/>
          </p:nvPr>
        </p:nvSpPr>
        <p:spPr/>
        <p:txBody>
          <a:bodyPr/>
          <a:lstStyle>
            <a:lvl1pPr>
              <a:defRPr kumimoji="1">
                <a:latin typeface="Franklin Gothic Medium" pitchFamily="34" charset="0"/>
              </a:defRPr>
            </a:lvl1pPr>
          </a:lstStyle>
          <a:p>
            <a:pPr>
              <a:defRPr/>
            </a:pPr>
            <a:endParaRPr lang="en-US" altLang="zh-TW"/>
          </a:p>
        </p:txBody>
      </p:sp>
      <p:sp>
        <p:nvSpPr>
          <p:cNvPr id="7" name="投影片編號版面配置區 6"/>
          <p:cNvSpPr>
            <a:spLocks noGrp="1"/>
          </p:cNvSpPr>
          <p:nvPr>
            <p:ph type="sldNum" sz="quarter" idx="12"/>
          </p:nvPr>
        </p:nvSpPr>
        <p:spPr/>
        <p:txBody>
          <a:bodyPr/>
          <a:lstStyle>
            <a:lvl1pPr fontAlgn="base">
              <a:spcBef>
                <a:spcPct val="0"/>
              </a:spcBef>
              <a:spcAft>
                <a:spcPct val="0"/>
              </a:spcAft>
              <a:defRPr kumimoji="1">
                <a:latin typeface="Franklin Gothic Medium" pitchFamily="34" charset="0"/>
                <a:ea typeface="新細明體" pitchFamily="18" charset="-120"/>
              </a:defRPr>
            </a:lvl1pPr>
          </a:lstStyle>
          <a:p>
            <a:pPr>
              <a:defRPr/>
            </a:pPr>
            <a:fld id="{EA50DF34-EB9C-46C6-A875-A33CF720DD25}" type="slidenum">
              <a:rPr lang="zh-TW" altLang="en-US"/>
              <a:pPr>
                <a:defRPr/>
              </a:pPr>
              <a:t>‹#›</a:t>
            </a:fld>
            <a:endParaRPr lang="zh-TW" altLang="en-US"/>
          </a:p>
        </p:txBody>
      </p:sp>
    </p:spTree>
    <p:extLst>
      <p:ext uri="{BB962C8B-B14F-4D97-AF65-F5344CB8AC3E}">
        <p14:creationId xmlns:p14="http://schemas.microsoft.com/office/powerpoint/2010/main" val="10232207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fontAlgn="base">
              <a:spcBef>
                <a:spcPct val="0"/>
              </a:spcBef>
              <a:spcAft>
                <a:spcPct val="0"/>
              </a:spcAft>
              <a:defRPr kumimoji="1">
                <a:latin typeface="Franklin Gothic Medium" pitchFamily="34" charset="0"/>
                <a:ea typeface="新細明體" pitchFamily="18" charset="-120"/>
              </a:defRPr>
            </a:lvl1pPr>
          </a:lstStyle>
          <a:p>
            <a:pPr>
              <a:defRPr/>
            </a:pPr>
            <a:fld id="{AB42CAE5-B506-43D7-AC02-1815803DF4B0}" type="datetimeFigureOut">
              <a:rPr lang="zh-TW" altLang="en-US"/>
              <a:pPr>
                <a:defRPr/>
              </a:pPr>
              <a:t>2018/10/29</a:t>
            </a:fld>
            <a:endParaRPr lang="zh-TW" altLang="en-US"/>
          </a:p>
        </p:txBody>
      </p:sp>
      <p:sp>
        <p:nvSpPr>
          <p:cNvPr id="5" name="頁尾版面配置區 4"/>
          <p:cNvSpPr>
            <a:spLocks noGrp="1"/>
          </p:cNvSpPr>
          <p:nvPr>
            <p:ph type="ftr" sz="quarter" idx="11"/>
          </p:nvPr>
        </p:nvSpPr>
        <p:spPr/>
        <p:txBody>
          <a:bodyPr/>
          <a:lstStyle>
            <a:lvl1pPr>
              <a:defRPr kumimoji="1">
                <a:latin typeface="Franklin Gothic Medium" pitchFamily="34"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fontAlgn="base">
              <a:spcBef>
                <a:spcPct val="0"/>
              </a:spcBef>
              <a:spcAft>
                <a:spcPct val="0"/>
              </a:spcAft>
              <a:defRPr kumimoji="1">
                <a:latin typeface="Franklin Gothic Medium" pitchFamily="34" charset="0"/>
                <a:ea typeface="新細明體" pitchFamily="18" charset="-120"/>
              </a:defRPr>
            </a:lvl1pPr>
          </a:lstStyle>
          <a:p>
            <a:pPr>
              <a:defRPr/>
            </a:pPr>
            <a:fld id="{A3750545-E8E4-4DC7-B1DC-B11A2ACE5FCA}" type="slidenum">
              <a:rPr lang="zh-TW" altLang="en-US"/>
              <a:pPr>
                <a:defRPr/>
              </a:pPr>
              <a:t>‹#›</a:t>
            </a:fld>
            <a:endParaRPr lang="zh-TW" altLang="en-US"/>
          </a:p>
        </p:txBody>
      </p:sp>
    </p:spTree>
    <p:extLst>
      <p:ext uri="{BB962C8B-B14F-4D97-AF65-F5344CB8AC3E}">
        <p14:creationId xmlns:p14="http://schemas.microsoft.com/office/powerpoint/2010/main" val="32923801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fontAlgn="base">
              <a:spcBef>
                <a:spcPct val="0"/>
              </a:spcBef>
              <a:spcAft>
                <a:spcPct val="0"/>
              </a:spcAft>
              <a:defRPr kumimoji="1">
                <a:latin typeface="Franklin Gothic Medium" pitchFamily="34" charset="0"/>
                <a:ea typeface="新細明體" pitchFamily="18" charset="-120"/>
              </a:defRPr>
            </a:lvl1pPr>
          </a:lstStyle>
          <a:p>
            <a:pPr>
              <a:defRPr/>
            </a:pPr>
            <a:fld id="{89338CE7-271D-46BF-A635-AD9F91A56A59}" type="datetimeFigureOut">
              <a:rPr lang="zh-TW" altLang="en-US"/>
              <a:pPr>
                <a:defRPr/>
              </a:pPr>
              <a:t>2018/10/29</a:t>
            </a:fld>
            <a:endParaRPr lang="zh-TW" altLang="en-US"/>
          </a:p>
        </p:txBody>
      </p:sp>
      <p:sp>
        <p:nvSpPr>
          <p:cNvPr id="5" name="頁尾版面配置區 4"/>
          <p:cNvSpPr>
            <a:spLocks noGrp="1"/>
          </p:cNvSpPr>
          <p:nvPr>
            <p:ph type="ftr" sz="quarter" idx="11"/>
          </p:nvPr>
        </p:nvSpPr>
        <p:spPr/>
        <p:txBody>
          <a:bodyPr/>
          <a:lstStyle>
            <a:lvl1pPr>
              <a:defRPr kumimoji="1">
                <a:latin typeface="Franklin Gothic Medium" pitchFamily="34" charset="0"/>
              </a:defRPr>
            </a:lvl1pPr>
          </a:lstStyle>
          <a:p>
            <a:pPr>
              <a:defRPr/>
            </a:pPr>
            <a:endParaRPr lang="en-US" altLang="zh-TW"/>
          </a:p>
        </p:txBody>
      </p:sp>
      <p:sp>
        <p:nvSpPr>
          <p:cNvPr id="6" name="投影片編號版面配置區 5"/>
          <p:cNvSpPr>
            <a:spLocks noGrp="1"/>
          </p:cNvSpPr>
          <p:nvPr>
            <p:ph type="sldNum" sz="quarter" idx="12"/>
          </p:nvPr>
        </p:nvSpPr>
        <p:spPr/>
        <p:txBody>
          <a:bodyPr/>
          <a:lstStyle>
            <a:lvl1pPr fontAlgn="base">
              <a:spcBef>
                <a:spcPct val="0"/>
              </a:spcBef>
              <a:spcAft>
                <a:spcPct val="0"/>
              </a:spcAft>
              <a:defRPr kumimoji="1">
                <a:latin typeface="Franklin Gothic Medium" pitchFamily="34" charset="0"/>
                <a:ea typeface="新細明體" pitchFamily="18" charset="-120"/>
              </a:defRPr>
            </a:lvl1pPr>
          </a:lstStyle>
          <a:p>
            <a:pPr>
              <a:defRPr/>
            </a:pPr>
            <a:fld id="{CDD68ABC-CA98-4225-AC0E-BEFB94D024BB}" type="slidenum">
              <a:rPr lang="zh-TW" altLang="en-US"/>
              <a:pPr>
                <a:defRPr/>
              </a:pPr>
              <a:t>‹#›</a:t>
            </a:fld>
            <a:endParaRPr lang="zh-TW" altLang="en-US"/>
          </a:p>
        </p:txBody>
      </p:sp>
    </p:spTree>
    <p:extLst>
      <p:ext uri="{BB962C8B-B14F-4D97-AF65-F5344CB8AC3E}">
        <p14:creationId xmlns:p14="http://schemas.microsoft.com/office/powerpoint/2010/main" val="35525294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Slide Number Placeholder 5"/>
          <p:cNvSpPr>
            <a:spLocks noGrp="1"/>
          </p:cNvSpPr>
          <p:nvPr>
            <p:ph type="sldNum" sz="quarter" idx="10"/>
          </p:nvPr>
        </p:nvSpPr>
        <p:spPr>
          <a:ln/>
        </p:spPr>
        <p:txBody>
          <a:bodyPr/>
          <a:lstStyle>
            <a:lvl1pPr>
              <a:defRPr/>
            </a:lvl1pPr>
          </a:lstStyle>
          <a:p>
            <a:pPr>
              <a:defRPr/>
            </a:pPr>
            <a:fld id="{290591DE-EF4F-4F0B-9B8A-F20EE90A6DE8}" type="slidenum">
              <a:rPr lang="zh-TW" altLang="en-US"/>
              <a:pPr>
                <a:defRPr/>
              </a:pPr>
              <a:t>‹#›</a:t>
            </a:fld>
            <a:endParaRPr lang="zh-TW" altLang="en-US"/>
          </a:p>
        </p:txBody>
      </p:sp>
    </p:spTree>
    <p:extLst>
      <p:ext uri="{BB962C8B-B14F-4D97-AF65-F5344CB8AC3E}">
        <p14:creationId xmlns:p14="http://schemas.microsoft.com/office/powerpoint/2010/main" val="21891572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Slide Number Placeholder 5"/>
          <p:cNvSpPr>
            <a:spLocks noGrp="1"/>
          </p:cNvSpPr>
          <p:nvPr>
            <p:ph type="sldNum" sz="quarter" idx="10"/>
          </p:nvPr>
        </p:nvSpPr>
        <p:spPr>
          <a:ln/>
        </p:spPr>
        <p:txBody>
          <a:bodyPr/>
          <a:lstStyle>
            <a:lvl1pPr>
              <a:defRPr/>
            </a:lvl1pPr>
          </a:lstStyle>
          <a:p>
            <a:pPr>
              <a:defRPr/>
            </a:pPr>
            <a:fld id="{E40581D8-1E53-411D-AC98-E49E51C49093}" type="slidenum">
              <a:rPr lang="zh-TW" altLang="en-US"/>
              <a:pPr>
                <a:defRPr/>
              </a:pPr>
              <a:t>‹#›</a:t>
            </a:fld>
            <a:endParaRPr lang="zh-TW" altLang="en-US"/>
          </a:p>
        </p:txBody>
      </p:sp>
    </p:spTree>
    <p:extLst>
      <p:ext uri="{BB962C8B-B14F-4D97-AF65-F5344CB8AC3E}">
        <p14:creationId xmlns:p14="http://schemas.microsoft.com/office/powerpoint/2010/main" val="13669361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Slide Number Placeholder 5"/>
          <p:cNvSpPr>
            <a:spLocks noGrp="1"/>
          </p:cNvSpPr>
          <p:nvPr>
            <p:ph type="sldNum" sz="quarter" idx="10"/>
          </p:nvPr>
        </p:nvSpPr>
        <p:spPr>
          <a:ln/>
        </p:spPr>
        <p:txBody>
          <a:bodyPr/>
          <a:lstStyle>
            <a:lvl1pPr>
              <a:defRPr/>
            </a:lvl1pPr>
          </a:lstStyle>
          <a:p>
            <a:pPr>
              <a:defRPr/>
            </a:pPr>
            <a:fld id="{5C63B6BA-8137-4C11-878D-1C053B6D7002}" type="slidenum">
              <a:rPr lang="zh-TW" altLang="en-US"/>
              <a:pPr>
                <a:defRPr/>
              </a:pPr>
              <a:t>‹#›</a:t>
            </a:fld>
            <a:endParaRPr lang="zh-TW" altLang="en-US"/>
          </a:p>
        </p:txBody>
      </p:sp>
    </p:spTree>
    <p:extLst>
      <p:ext uri="{BB962C8B-B14F-4D97-AF65-F5344CB8AC3E}">
        <p14:creationId xmlns:p14="http://schemas.microsoft.com/office/powerpoint/2010/main" val="28610289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81000" y="1719263"/>
            <a:ext cx="4127500"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60900" y="1719263"/>
            <a:ext cx="4127500"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Slide Number Placeholder 5"/>
          <p:cNvSpPr>
            <a:spLocks noGrp="1"/>
          </p:cNvSpPr>
          <p:nvPr>
            <p:ph type="sldNum" sz="quarter" idx="10"/>
          </p:nvPr>
        </p:nvSpPr>
        <p:spPr>
          <a:ln/>
        </p:spPr>
        <p:txBody>
          <a:bodyPr/>
          <a:lstStyle>
            <a:lvl1pPr>
              <a:defRPr/>
            </a:lvl1pPr>
          </a:lstStyle>
          <a:p>
            <a:pPr>
              <a:defRPr/>
            </a:pPr>
            <a:fld id="{3A19C3A9-C7FE-45F8-B443-D87AD9AC35AB}" type="slidenum">
              <a:rPr lang="zh-TW" altLang="en-US"/>
              <a:pPr>
                <a:defRPr/>
              </a:pPr>
              <a:t>‹#›</a:t>
            </a:fld>
            <a:endParaRPr lang="zh-TW" altLang="en-US"/>
          </a:p>
        </p:txBody>
      </p:sp>
    </p:spTree>
    <p:extLst>
      <p:ext uri="{BB962C8B-B14F-4D97-AF65-F5344CB8AC3E}">
        <p14:creationId xmlns:p14="http://schemas.microsoft.com/office/powerpoint/2010/main" val="24467368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Slide Number Placeholder 5"/>
          <p:cNvSpPr>
            <a:spLocks noGrp="1"/>
          </p:cNvSpPr>
          <p:nvPr>
            <p:ph type="sldNum" sz="quarter" idx="10"/>
          </p:nvPr>
        </p:nvSpPr>
        <p:spPr>
          <a:ln/>
        </p:spPr>
        <p:txBody>
          <a:bodyPr/>
          <a:lstStyle>
            <a:lvl1pPr>
              <a:defRPr/>
            </a:lvl1pPr>
          </a:lstStyle>
          <a:p>
            <a:pPr>
              <a:defRPr/>
            </a:pPr>
            <a:fld id="{18CA9411-A7B7-4B60-B026-311ACF887DDB}" type="slidenum">
              <a:rPr lang="zh-TW" altLang="en-US"/>
              <a:pPr>
                <a:defRPr/>
              </a:pPr>
              <a:t>‹#›</a:t>
            </a:fld>
            <a:endParaRPr lang="zh-TW" altLang="en-US"/>
          </a:p>
        </p:txBody>
      </p:sp>
    </p:spTree>
    <p:extLst>
      <p:ext uri="{BB962C8B-B14F-4D97-AF65-F5344CB8AC3E}">
        <p14:creationId xmlns:p14="http://schemas.microsoft.com/office/powerpoint/2010/main" val="45728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0" name="Title 9"/>
          <p:cNvSpPr>
            <a:spLocks noGrp="1"/>
          </p:cNvSpPr>
          <p:nvPr>
            <p:ph type="title"/>
          </p:nvPr>
        </p:nvSpPr>
        <p:spPr/>
        <p:txBody>
          <a:bodyPr/>
          <a:lstStyle/>
          <a:p>
            <a:r>
              <a:rPr lang="zh-TW" altLang="en-US" smtClean="0"/>
              <a:t>按一下以編輯母片標題樣式</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B8EE7129-E1E1-40F8-B765-56DBBCC92D0A}" type="slidenum">
              <a:rPr lang="zh-TW" altLang="en-US"/>
              <a:pPr>
                <a:defRPr/>
              </a:pPr>
              <a:t>‹#›</a:t>
            </a:fld>
            <a:endParaRPr lang="zh-TW" altLang="en-US"/>
          </a:p>
        </p:txBody>
      </p:sp>
    </p:spTree>
    <p:extLst>
      <p:ext uri="{BB962C8B-B14F-4D97-AF65-F5344CB8AC3E}">
        <p14:creationId xmlns:p14="http://schemas.microsoft.com/office/powerpoint/2010/main" val="24268602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Slide Number Placeholder 5"/>
          <p:cNvSpPr>
            <a:spLocks noGrp="1"/>
          </p:cNvSpPr>
          <p:nvPr>
            <p:ph type="sldNum" sz="quarter" idx="10"/>
          </p:nvPr>
        </p:nvSpPr>
        <p:spPr>
          <a:ln/>
        </p:spPr>
        <p:txBody>
          <a:bodyPr/>
          <a:lstStyle>
            <a:lvl1pPr>
              <a:defRPr/>
            </a:lvl1pPr>
          </a:lstStyle>
          <a:p>
            <a:pPr>
              <a:defRPr/>
            </a:pPr>
            <a:fld id="{6CFC3FFA-D3DE-41F3-A91D-245F7E7CB8B7}" type="slidenum">
              <a:rPr lang="zh-TW" altLang="en-US"/>
              <a:pPr>
                <a:defRPr/>
              </a:pPr>
              <a:t>‹#›</a:t>
            </a:fld>
            <a:endParaRPr lang="zh-TW" altLang="en-US"/>
          </a:p>
        </p:txBody>
      </p:sp>
    </p:spTree>
    <p:extLst>
      <p:ext uri="{BB962C8B-B14F-4D97-AF65-F5344CB8AC3E}">
        <p14:creationId xmlns:p14="http://schemas.microsoft.com/office/powerpoint/2010/main" val="35448936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AF822E1D-CFD3-40C1-89A7-6FEDC43B3062}" type="slidenum">
              <a:rPr lang="zh-TW" altLang="en-US"/>
              <a:pPr>
                <a:defRPr/>
              </a:pPr>
              <a:t>‹#›</a:t>
            </a:fld>
            <a:endParaRPr lang="zh-TW" altLang="en-US"/>
          </a:p>
        </p:txBody>
      </p:sp>
    </p:spTree>
    <p:extLst>
      <p:ext uri="{BB962C8B-B14F-4D97-AF65-F5344CB8AC3E}">
        <p14:creationId xmlns:p14="http://schemas.microsoft.com/office/powerpoint/2010/main" val="8673515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Slide Number Placeholder 5"/>
          <p:cNvSpPr>
            <a:spLocks noGrp="1"/>
          </p:cNvSpPr>
          <p:nvPr>
            <p:ph type="sldNum" sz="quarter" idx="10"/>
          </p:nvPr>
        </p:nvSpPr>
        <p:spPr>
          <a:ln/>
        </p:spPr>
        <p:txBody>
          <a:bodyPr/>
          <a:lstStyle>
            <a:lvl1pPr>
              <a:defRPr/>
            </a:lvl1pPr>
          </a:lstStyle>
          <a:p>
            <a:pPr>
              <a:defRPr/>
            </a:pPr>
            <a:fld id="{B9E08130-FF16-4078-B7F1-74886AB23F01}" type="slidenum">
              <a:rPr lang="zh-TW" altLang="en-US"/>
              <a:pPr>
                <a:defRPr/>
              </a:pPr>
              <a:t>‹#›</a:t>
            </a:fld>
            <a:endParaRPr lang="zh-TW" altLang="en-US"/>
          </a:p>
        </p:txBody>
      </p:sp>
    </p:spTree>
    <p:extLst>
      <p:ext uri="{BB962C8B-B14F-4D97-AF65-F5344CB8AC3E}">
        <p14:creationId xmlns:p14="http://schemas.microsoft.com/office/powerpoint/2010/main" val="19974226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Slide Number Placeholder 5"/>
          <p:cNvSpPr>
            <a:spLocks noGrp="1"/>
          </p:cNvSpPr>
          <p:nvPr>
            <p:ph type="sldNum" sz="quarter" idx="10"/>
          </p:nvPr>
        </p:nvSpPr>
        <p:spPr>
          <a:ln/>
        </p:spPr>
        <p:txBody>
          <a:bodyPr/>
          <a:lstStyle>
            <a:lvl1pPr>
              <a:defRPr/>
            </a:lvl1pPr>
          </a:lstStyle>
          <a:p>
            <a:pPr>
              <a:defRPr/>
            </a:pPr>
            <a:fld id="{B7033A17-87C0-4767-8FC2-A6FCDBA70CD2}" type="slidenum">
              <a:rPr lang="zh-TW" altLang="en-US"/>
              <a:pPr>
                <a:defRPr/>
              </a:pPr>
              <a:t>‹#›</a:t>
            </a:fld>
            <a:endParaRPr lang="zh-TW" altLang="en-US"/>
          </a:p>
        </p:txBody>
      </p:sp>
    </p:spTree>
    <p:extLst>
      <p:ext uri="{BB962C8B-B14F-4D97-AF65-F5344CB8AC3E}">
        <p14:creationId xmlns:p14="http://schemas.microsoft.com/office/powerpoint/2010/main" val="41145580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Slide Number Placeholder 5"/>
          <p:cNvSpPr>
            <a:spLocks noGrp="1"/>
          </p:cNvSpPr>
          <p:nvPr>
            <p:ph type="sldNum" sz="quarter" idx="10"/>
          </p:nvPr>
        </p:nvSpPr>
        <p:spPr>
          <a:ln/>
        </p:spPr>
        <p:txBody>
          <a:bodyPr/>
          <a:lstStyle>
            <a:lvl1pPr>
              <a:defRPr/>
            </a:lvl1pPr>
          </a:lstStyle>
          <a:p>
            <a:pPr>
              <a:defRPr/>
            </a:pPr>
            <a:fld id="{AA1B657D-441F-4963-8148-A7EADC571687}" type="slidenum">
              <a:rPr lang="zh-TW" altLang="en-US"/>
              <a:pPr>
                <a:defRPr/>
              </a:pPr>
              <a:t>‹#›</a:t>
            </a:fld>
            <a:endParaRPr lang="zh-TW" altLang="en-US"/>
          </a:p>
        </p:txBody>
      </p:sp>
    </p:spTree>
    <p:extLst>
      <p:ext uri="{BB962C8B-B14F-4D97-AF65-F5344CB8AC3E}">
        <p14:creationId xmlns:p14="http://schemas.microsoft.com/office/powerpoint/2010/main" val="18623304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86550" y="355600"/>
            <a:ext cx="2101850" cy="577056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81000" y="355600"/>
            <a:ext cx="6153150" cy="57705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Slide Number Placeholder 5"/>
          <p:cNvSpPr>
            <a:spLocks noGrp="1"/>
          </p:cNvSpPr>
          <p:nvPr>
            <p:ph type="sldNum" sz="quarter" idx="10"/>
          </p:nvPr>
        </p:nvSpPr>
        <p:spPr>
          <a:ln/>
        </p:spPr>
        <p:txBody>
          <a:bodyPr/>
          <a:lstStyle>
            <a:lvl1pPr>
              <a:defRPr/>
            </a:lvl1pPr>
          </a:lstStyle>
          <a:p>
            <a:pPr>
              <a:defRPr/>
            </a:pPr>
            <a:fld id="{C4BE7D21-0DEC-4666-8006-2E33A71CD9DD}" type="slidenum">
              <a:rPr lang="zh-TW" altLang="en-US"/>
              <a:pPr>
                <a:defRPr/>
              </a:pPr>
              <a:t>‹#›</a:t>
            </a:fld>
            <a:endParaRPr lang="zh-TW" altLang="en-US"/>
          </a:p>
        </p:txBody>
      </p:sp>
    </p:spTree>
    <p:extLst>
      <p:ext uri="{BB962C8B-B14F-4D97-AF65-F5344CB8AC3E}">
        <p14:creationId xmlns:p14="http://schemas.microsoft.com/office/powerpoint/2010/main" val="3590902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Slide Number Placeholder 5"/>
          <p:cNvSpPr>
            <a:spLocks noGrp="1"/>
          </p:cNvSpPr>
          <p:nvPr>
            <p:ph type="sldNum" sz="quarter" idx="10"/>
          </p:nvPr>
        </p:nvSpPr>
        <p:spPr>
          <a:ln/>
        </p:spPr>
        <p:txBody>
          <a:bodyPr/>
          <a:lstStyle>
            <a:lvl1pPr>
              <a:defRPr/>
            </a:lvl1pPr>
          </a:lstStyle>
          <a:p>
            <a:pPr>
              <a:defRPr/>
            </a:pPr>
            <a:fld id="{EA88022C-3798-4CDF-BEED-611775C0D716}" type="slidenum">
              <a:rPr lang="zh-TW" altLang="en-US"/>
              <a:pPr>
                <a:defRPr/>
              </a:pPr>
              <a:t>‹#›</a:t>
            </a:fld>
            <a:endParaRPr lang="zh-TW" altLang="en-US"/>
          </a:p>
        </p:txBody>
      </p:sp>
    </p:spTree>
    <p:extLst>
      <p:ext uri="{BB962C8B-B14F-4D97-AF65-F5344CB8AC3E}">
        <p14:creationId xmlns:p14="http://schemas.microsoft.com/office/powerpoint/2010/main" val="37377738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Slide Number Placeholder 5"/>
          <p:cNvSpPr>
            <a:spLocks noGrp="1"/>
          </p:cNvSpPr>
          <p:nvPr>
            <p:ph type="sldNum" sz="quarter" idx="10"/>
          </p:nvPr>
        </p:nvSpPr>
        <p:spPr>
          <a:ln/>
        </p:spPr>
        <p:txBody>
          <a:bodyPr/>
          <a:lstStyle>
            <a:lvl1pPr>
              <a:defRPr/>
            </a:lvl1pPr>
          </a:lstStyle>
          <a:p>
            <a:pPr>
              <a:defRPr/>
            </a:pPr>
            <a:fld id="{80E2FE79-35DA-4111-8D89-89C08246A740}" type="slidenum">
              <a:rPr lang="zh-TW" altLang="en-US"/>
              <a:pPr>
                <a:defRPr/>
              </a:pPr>
              <a:t>‹#›</a:t>
            </a:fld>
            <a:endParaRPr lang="zh-TW" altLang="en-US"/>
          </a:p>
        </p:txBody>
      </p:sp>
    </p:spTree>
    <p:extLst>
      <p:ext uri="{BB962C8B-B14F-4D97-AF65-F5344CB8AC3E}">
        <p14:creationId xmlns:p14="http://schemas.microsoft.com/office/powerpoint/2010/main" val="19529982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Slide Number Placeholder 5"/>
          <p:cNvSpPr>
            <a:spLocks noGrp="1"/>
          </p:cNvSpPr>
          <p:nvPr>
            <p:ph type="sldNum" sz="quarter" idx="10"/>
          </p:nvPr>
        </p:nvSpPr>
        <p:spPr>
          <a:ln/>
        </p:spPr>
        <p:txBody>
          <a:bodyPr/>
          <a:lstStyle>
            <a:lvl1pPr>
              <a:defRPr/>
            </a:lvl1pPr>
          </a:lstStyle>
          <a:p>
            <a:pPr>
              <a:defRPr/>
            </a:pPr>
            <a:fld id="{83835B58-1C04-495F-B2DE-BA1FA8DC7CEE}" type="slidenum">
              <a:rPr lang="zh-TW" altLang="en-US"/>
              <a:pPr>
                <a:defRPr/>
              </a:pPr>
              <a:t>‹#›</a:t>
            </a:fld>
            <a:endParaRPr lang="zh-TW" altLang="en-US"/>
          </a:p>
        </p:txBody>
      </p:sp>
    </p:spTree>
    <p:extLst>
      <p:ext uri="{BB962C8B-B14F-4D97-AF65-F5344CB8AC3E}">
        <p14:creationId xmlns:p14="http://schemas.microsoft.com/office/powerpoint/2010/main" val="5830733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81000" y="1719263"/>
            <a:ext cx="4127500"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60900" y="1719263"/>
            <a:ext cx="4127500"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Slide Number Placeholder 5"/>
          <p:cNvSpPr>
            <a:spLocks noGrp="1"/>
          </p:cNvSpPr>
          <p:nvPr>
            <p:ph type="sldNum" sz="quarter" idx="10"/>
          </p:nvPr>
        </p:nvSpPr>
        <p:spPr>
          <a:ln/>
        </p:spPr>
        <p:txBody>
          <a:bodyPr/>
          <a:lstStyle>
            <a:lvl1pPr>
              <a:defRPr/>
            </a:lvl1pPr>
          </a:lstStyle>
          <a:p>
            <a:pPr>
              <a:defRPr/>
            </a:pPr>
            <a:fld id="{10D80CFC-C93F-48AA-A7B8-E340E7A84150}" type="slidenum">
              <a:rPr lang="zh-TW" altLang="en-US"/>
              <a:pPr>
                <a:defRPr/>
              </a:pPr>
              <a:t>‹#›</a:t>
            </a:fld>
            <a:endParaRPr lang="zh-TW" altLang="en-US"/>
          </a:p>
        </p:txBody>
      </p:sp>
    </p:spTree>
    <p:extLst>
      <p:ext uri="{BB962C8B-B14F-4D97-AF65-F5344CB8AC3E}">
        <p14:creationId xmlns:p14="http://schemas.microsoft.com/office/powerpoint/2010/main" val="735471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smtClean="0"/>
              <a:t>按一下以編輯母片標題樣式</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7A65C4B5-1A5B-432C-8624-4C6E318EB385}" type="slidenum">
              <a:rPr lang="zh-TW" altLang="en-US"/>
              <a:pPr>
                <a:defRPr/>
              </a:pPr>
              <a:t>‹#›</a:t>
            </a:fld>
            <a:endParaRPr lang="zh-TW" altLang="en-US"/>
          </a:p>
        </p:txBody>
      </p:sp>
    </p:spTree>
    <p:extLst>
      <p:ext uri="{BB962C8B-B14F-4D97-AF65-F5344CB8AC3E}">
        <p14:creationId xmlns:p14="http://schemas.microsoft.com/office/powerpoint/2010/main" val="34311006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Slide Number Placeholder 5"/>
          <p:cNvSpPr>
            <a:spLocks noGrp="1"/>
          </p:cNvSpPr>
          <p:nvPr>
            <p:ph type="sldNum" sz="quarter" idx="10"/>
          </p:nvPr>
        </p:nvSpPr>
        <p:spPr>
          <a:ln/>
        </p:spPr>
        <p:txBody>
          <a:bodyPr/>
          <a:lstStyle>
            <a:lvl1pPr>
              <a:defRPr/>
            </a:lvl1pPr>
          </a:lstStyle>
          <a:p>
            <a:pPr>
              <a:defRPr/>
            </a:pPr>
            <a:fld id="{30A08396-BAE4-4E42-B341-A7758A3145FC}" type="slidenum">
              <a:rPr lang="zh-TW" altLang="en-US"/>
              <a:pPr>
                <a:defRPr/>
              </a:pPr>
              <a:t>‹#›</a:t>
            </a:fld>
            <a:endParaRPr lang="zh-TW" altLang="en-US"/>
          </a:p>
        </p:txBody>
      </p:sp>
    </p:spTree>
    <p:extLst>
      <p:ext uri="{BB962C8B-B14F-4D97-AF65-F5344CB8AC3E}">
        <p14:creationId xmlns:p14="http://schemas.microsoft.com/office/powerpoint/2010/main" val="7528330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Slide Number Placeholder 5"/>
          <p:cNvSpPr>
            <a:spLocks noGrp="1"/>
          </p:cNvSpPr>
          <p:nvPr>
            <p:ph type="sldNum" sz="quarter" idx="10"/>
          </p:nvPr>
        </p:nvSpPr>
        <p:spPr>
          <a:ln/>
        </p:spPr>
        <p:txBody>
          <a:bodyPr/>
          <a:lstStyle>
            <a:lvl1pPr>
              <a:defRPr/>
            </a:lvl1pPr>
          </a:lstStyle>
          <a:p>
            <a:pPr>
              <a:defRPr/>
            </a:pPr>
            <a:fld id="{9E18D6A4-2892-4216-A98B-003598E35E0A}" type="slidenum">
              <a:rPr lang="zh-TW" altLang="en-US"/>
              <a:pPr>
                <a:defRPr/>
              </a:pPr>
              <a:t>‹#›</a:t>
            </a:fld>
            <a:endParaRPr lang="zh-TW" altLang="en-US"/>
          </a:p>
        </p:txBody>
      </p:sp>
    </p:spTree>
    <p:extLst>
      <p:ext uri="{BB962C8B-B14F-4D97-AF65-F5344CB8AC3E}">
        <p14:creationId xmlns:p14="http://schemas.microsoft.com/office/powerpoint/2010/main" val="30519598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B2727C17-2D9B-4F33-B9F0-0776091A03A3}" type="slidenum">
              <a:rPr lang="zh-TW" altLang="en-US"/>
              <a:pPr>
                <a:defRPr/>
              </a:pPr>
              <a:t>‹#›</a:t>
            </a:fld>
            <a:endParaRPr lang="zh-TW" altLang="en-US"/>
          </a:p>
        </p:txBody>
      </p:sp>
    </p:spTree>
    <p:extLst>
      <p:ext uri="{BB962C8B-B14F-4D97-AF65-F5344CB8AC3E}">
        <p14:creationId xmlns:p14="http://schemas.microsoft.com/office/powerpoint/2010/main" val="41314655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Slide Number Placeholder 5"/>
          <p:cNvSpPr>
            <a:spLocks noGrp="1"/>
          </p:cNvSpPr>
          <p:nvPr>
            <p:ph type="sldNum" sz="quarter" idx="10"/>
          </p:nvPr>
        </p:nvSpPr>
        <p:spPr>
          <a:ln/>
        </p:spPr>
        <p:txBody>
          <a:bodyPr/>
          <a:lstStyle>
            <a:lvl1pPr>
              <a:defRPr/>
            </a:lvl1pPr>
          </a:lstStyle>
          <a:p>
            <a:pPr>
              <a:defRPr/>
            </a:pPr>
            <a:fld id="{45FEA95C-E426-4743-A71F-2DF54E5C24BE}" type="slidenum">
              <a:rPr lang="zh-TW" altLang="en-US"/>
              <a:pPr>
                <a:defRPr/>
              </a:pPr>
              <a:t>‹#›</a:t>
            </a:fld>
            <a:endParaRPr lang="zh-TW" altLang="en-US"/>
          </a:p>
        </p:txBody>
      </p:sp>
    </p:spTree>
    <p:extLst>
      <p:ext uri="{BB962C8B-B14F-4D97-AF65-F5344CB8AC3E}">
        <p14:creationId xmlns:p14="http://schemas.microsoft.com/office/powerpoint/2010/main" val="15794052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Slide Number Placeholder 5"/>
          <p:cNvSpPr>
            <a:spLocks noGrp="1"/>
          </p:cNvSpPr>
          <p:nvPr>
            <p:ph type="sldNum" sz="quarter" idx="10"/>
          </p:nvPr>
        </p:nvSpPr>
        <p:spPr>
          <a:ln/>
        </p:spPr>
        <p:txBody>
          <a:bodyPr/>
          <a:lstStyle>
            <a:lvl1pPr>
              <a:defRPr/>
            </a:lvl1pPr>
          </a:lstStyle>
          <a:p>
            <a:pPr>
              <a:defRPr/>
            </a:pPr>
            <a:fld id="{991BC7AE-7743-4158-8304-8BDB05E491DA}" type="slidenum">
              <a:rPr lang="zh-TW" altLang="en-US"/>
              <a:pPr>
                <a:defRPr/>
              </a:pPr>
              <a:t>‹#›</a:t>
            </a:fld>
            <a:endParaRPr lang="zh-TW" altLang="en-US"/>
          </a:p>
        </p:txBody>
      </p:sp>
    </p:spTree>
    <p:extLst>
      <p:ext uri="{BB962C8B-B14F-4D97-AF65-F5344CB8AC3E}">
        <p14:creationId xmlns:p14="http://schemas.microsoft.com/office/powerpoint/2010/main" val="9575181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Slide Number Placeholder 5"/>
          <p:cNvSpPr>
            <a:spLocks noGrp="1"/>
          </p:cNvSpPr>
          <p:nvPr>
            <p:ph type="sldNum" sz="quarter" idx="10"/>
          </p:nvPr>
        </p:nvSpPr>
        <p:spPr>
          <a:ln/>
        </p:spPr>
        <p:txBody>
          <a:bodyPr/>
          <a:lstStyle>
            <a:lvl1pPr>
              <a:defRPr/>
            </a:lvl1pPr>
          </a:lstStyle>
          <a:p>
            <a:pPr>
              <a:defRPr/>
            </a:pPr>
            <a:fld id="{37521AA9-2C91-4ECA-8402-5CA641F035C9}" type="slidenum">
              <a:rPr lang="zh-TW" altLang="en-US"/>
              <a:pPr>
                <a:defRPr/>
              </a:pPr>
              <a:t>‹#›</a:t>
            </a:fld>
            <a:endParaRPr lang="zh-TW" altLang="en-US"/>
          </a:p>
        </p:txBody>
      </p:sp>
    </p:spTree>
    <p:extLst>
      <p:ext uri="{BB962C8B-B14F-4D97-AF65-F5344CB8AC3E}">
        <p14:creationId xmlns:p14="http://schemas.microsoft.com/office/powerpoint/2010/main" val="42229314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86550" y="355600"/>
            <a:ext cx="2101850" cy="577056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81000" y="355600"/>
            <a:ext cx="6153150" cy="57705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Slide Number Placeholder 5"/>
          <p:cNvSpPr>
            <a:spLocks noGrp="1"/>
          </p:cNvSpPr>
          <p:nvPr>
            <p:ph type="sldNum" sz="quarter" idx="10"/>
          </p:nvPr>
        </p:nvSpPr>
        <p:spPr>
          <a:ln/>
        </p:spPr>
        <p:txBody>
          <a:bodyPr/>
          <a:lstStyle>
            <a:lvl1pPr>
              <a:defRPr/>
            </a:lvl1pPr>
          </a:lstStyle>
          <a:p>
            <a:pPr>
              <a:defRPr/>
            </a:pPr>
            <a:fld id="{95811001-FBBD-412F-A14A-E8C06D9D11DD}" type="slidenum">
              <a:rPr lang="zh-TW" altLang="en-US"/>
              <a:pPr>
                <a:defRPr/>
              </a:pPr>
              <a:t>‹#›</a:t>
            </a:fld>
            <a:endParaRPr lang="zh-TW" altLang="en-US"/>
          </a:p>
        </p:txBody>
      </p:sp>
    </p:spTree>
    <p:extLst>
      <p:ext uri="{BB962C8B-B14F-4D97-AF65-F5344CB8AC3E}">
        <p14:creationId xmlns:p14="http://schemas.microsoft.com/office/powerpoint/2010/main" val="34676387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Slide Number Placeholder 5"/>
          <p:cNvSpPr>
            <a:spLocks noGrp="1"/>
          </p:cNvSpPr>
          <p:nvPr>
            <p:ph type="sldNum" sz="quarter" idx="10"/>
          </p:nvPr>
        </p:nvSpPr>
        <p:spPr>
          <a:ln/>
        </p:spPr>
        <p:txBody>
          <a:bodyPr/>
          <a:lstStyle>
            <a:lvl1pPr>
              <a:defRPr/>
            </a:lvl1pPr>
          </a:lstStyle>
          <a:p>
            <a:pPr>
              <a:defRPr/>
            </a:pPr>
            <a:fld id="{6814CDD3-9539-47E0-9567-9D9EDB36FC31}" type="slidenum">
              <a:rPr lang="zh-TW" altLang="en-US"/>
              <a:pPr>
                <a:defRPr/>
              </a:pPr>
              <a:t>‹#›</a:t>
            </a:fld>
            <a:endParaRPr lang="zh-TW" altLang="en-US"/>
          </a:p>
        </p:txBody>
      </p:sp>
    </p:spTree>
    <p:extLst>
      <p:ext uri="{BB962C8B-B14F-4D97-AF65-F5344CB8AC3E}">
        <p14:creationId xmlns:p14="http://schemas.microsoft.com/office/powerpoint/2010/main" val="14606384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Slide Number Placeholder 5"/>
          <p:cNvSpPr>
            <a:spLocks noGrp="1"/>
          </p:cNvSpPr>
          <p:nvPr>
            <p:ph type="sldNum" sz="quarter" idx="10"/>
          </p:nvPr>
        </p:nvSpPr>
        <p:spPr>
          <a:ln/>
        </p:spPr>
        <p:txBody>
          <a:bodyPr/>
          <a:lstStyle>
            <a:lvl1pPr>
              <a:defRPr/>
            </a:lvl1pPr>
          </a:lstStyle>
          <a:p>
            <a:pPr>
              <a:defRPr/>
            </a:pPr>
            <a:fld id="{5D7C0058-07C5-4EDA-B34F-4AAF89E4FB44}" type="slidenum">
              <a:rPr lang="zh-TW" altLang="en-US"/>
              <a:pPr>
                <a:defRPr/>
              </a:pPr>
              <a:t>‹#›</a:t>
            </a:fld>
            <a:endParaRPr lang="zh-TW" altLang="en-US"/>
          </a:p>
        </p:txBody>
      </p:sp>
    </p:spTree>
    <p:extLst>
      <p:ext uri="{BB962C8B-B14F-4D97-AF65-F5344CB8AC3E}">
        <p14:creationId xmlns:p14="http://schemas.microsoft.com/office/powerpoint/2010/main" val="24238443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Slide Number Placeholder 5"/>
          <p:cNvSpPr>
            <a:spLocks noGrp="1"/>
          </p:cNvSpPr>
          <p:nvPr>
            <p:ph type="sldNum" sz="quarter" idx="10"/>
          </p:nvPr>
        </p:nvSpPr>
        <p:spPr>
          <a:ln/>
        </p:spPr>
        <p:txBody>
          <a:bodyPr/>
          <a:lstStyle>
            <a:lvl1pPr>
              <a:defRPr/>
            </a:lvl1pPr>
          </a:lstStyle>
          <a:p>
            <a:pPr>
              <a:defRPr/>
            </a:pPr>
            <a:fld id="{14C7F9EA-E25F-4E2F-8C2A-E5EF4EE82E69}" type="slidenum">
              <a:rPr lang="zh-TW" altLang="en-US"/>
              <a:pPr>
                <a:defRPr/>
              </a:pPr>
              <a:t>‹#›</a:t>
            </a:fld>
            <a:endParaRPr lang="zh-TW" altLang="en-US"/>
          </a:p>
        </p:txBody>
      </p:sp>
    </p:spTree>
    <p:extLst>
      <p:ext uri="{BB962C8B-B14F-4D97-AF65-F5344CB8AC3E}">
        <p14:creationId xmlns:p14="http://schemas.microsoft.com/office/powerpoint/2010/main" val="3804204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4"/>
          <p:cNvSpPr/>
          <p:nvPr/>
        </p:nvSpPr>
        <p:spPr>
          <a:xfrm>
            <a:off x="152400" y="150813"/>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3" name="Slide Number Placeholder 3"/>
          <p:cNvSpPr>
            <a:spLocks noGrp="1"/>
          </p:cNvSpPr>
          <p:nvPr>
            <p:ph type="sldNum" sz="quarter" idx="10"/>
          </p:nvPr>
        </p:nvSpPr>
        <p:spPr/>
        <p:txBody>
          <a:bodyPr/>
          <a:lstStyle>
            <a:lvl1pPr>
              <a:defRPr/>
            </a:lvl1pPr>
          </a:lstStyle>
          <a:p>
            <a:pPr>
              <a:defRPr/>
            </a:pPr>
            <a:fld id="{385864E8-7D24-40DA-BFFF-C56F1BE14D20}" type="slidenum">
              <a:rPr lang="zh-TW" altLang="en-US"/>
              <a:pPr>
                <a:defRPr/>
              </a:pPr>
              <a:t>‹#›</a:t>
            </a:fld>
            <a:endParaRPr lang="zh-TW" altLang="en-US"/>
          </a:p>
        </p:txBody>
      </p:sp>
    </p:spTree>
    <p:extLst>
      <p:ext uri="{BB962C8B-B14F-4D97-AF65-F5344CB8AC3E}">
        <p14:creationId xmlns:p14="http://schemas.microsoft.com/office/powerpoint/2010/main" val="30760762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81000" y="1719263"/>
            <a:ext cx="4127500"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60900" y="1719263"/>
            <a:ext cx="4127500"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Slide Number Placeholder 5"/>
          <p:cNvSpPr>
            <a:spLocks noGrp="1"/>
          </p:cNvSpPr>
          <p:nvPr>
            <p:ph type="sldNum" sz="quarter" idx="10"/>
          </p:nvPr>
        </p:nvSpPr>
        <p:spPr>
          <a:ln/>
        </p:spPr>
        <p:txBody>
          <a:bodyPr/>
          <a:lstStyle>
            <a:lvl1pPr>
              <a:defRPr/>
            </a:lvl1pPr>
          </a:lstStyle>
          <a:p>
            <a:pPr>
              <a:defRPr/>
            </a:pPr>
            <a:fld id="{50EDCACB-E3A4-4C06-A06D-F99192A8D15A}" type="slidenum">
              <a:rPr lang="zh-TW" altLang="en-US"/>
              <a:pPr>
                <a:defRPr/>
              </a:pPr>
              <a:t>‹#›</a:t>
            </a:fld>
            <a:endParaRPr lang="zh-TW" altLang="en-US"/>
          </a:p>
        </p:txBody>
      </p:sp>
    </p:spTree>
    <p:extLst>
      <p:ext uri="{BB962C8B-B14F-4D97-AF65-F5344CB8AC3E}">
        <p14:creationId xmlns:p14="http://schemas.microsoft.com/office/powerpoint/2010/main" val="29344272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Slide Number Placeholder 5"/>
          <p:cNvSpPr>
            <a:spLocks noGrp="1"/>
          </p:cNvSpPr>
          <p:nvPr>
            <p:ph type="sldNum" sz="quarter" idx="10"/>
          </p:nvPr>
        </p:nvSpPr>
        <p:spPr>
          <a:ln/>
        </p:spPr>
        <p:txBody>
          <a:bodyPr/>
          <a:lstStyle>
            <a:lvl1pPr>
              <a:defRPr/>
            </a:lvl1pPr>
          </a:lstStyle>
          <a:p>
            <a:pPr>
              <a:defRPr/>
            </a:pPr>
            <a:fld id="{EA9346BB-F246-4482-B3EB-2091FAB03D41}" type="slidenum">
              <a:rPr lang="zh-TW" altLang="en-US"/>
              <a:pPr>
                <a:defRPr/>
              </a:pPr>
              <a:t>‹#›</a:t>
            </a:fld>
            <a:endParaRPr lang="zh-TW" altLang="en-US"/>
          </a:p>
        </p:txBody>
      </p:sp>
    </p:spTree>
    <p:extLst>
      <p:ext uri="{BB962C8B-B14F-4D97-AF65-F5344CB8AC3E}">
        <p14:creationId xmlns:p14="http://schemas.microsoft.com/office/powerpoint/2010/main" val="16994951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Slide Number Placeholder 5"/>
          <p:cNvSpPr>
            <a:spLocks noGrp="1"/>
          </p:cNvSpPr>
          <p:nvPr>
            <p:ph type="sldNum" sz="quarter" idx="10"/>
          </p:nvPr>
        </p:nvSpPr>
        <p:spPr>
          <a:ln/>
        </p:spPr>
        <p:txBody>
          <a:bodyPr/>
          <a:lstStyle>
            <a:lvl1pPr>
              <a:defRPr/>
            </a:lvl1pPr>
          </a:lstStyle>
          <a:p>
            <a:pPr>
              <a:defRPr/>
            </a:pPr>
            <a:fld id="{F86AA5A9-5733-4246-A001-CC45A95C2D9F}" type="slidenum">
              <a:rPr lang="zh-TW" altLang="en-US"/>
              <a:pPr>
                <a:defRPr/>
              </a:pPr>
              <a:t>‹#›</a:t>
            </a:fld>
            <a:endParaRPr lang="zh-TW" altLang="en-US"/>
          </a:p>
        </p:txBody>
      </p:sp>
    </p:spTree>
    <p:extLst>
      <p:ext uri="{BB962C8B-B14F-4D97-AF65-F5344CB8AC3E}">
        <p14:creationId xmlns:p14="http://schemas.microsoft.com/office/powerpoint/2010/main" val="42669435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E72E738D-03BB-4F1F-85E1-9F0CE59F590F}" type="slidenum">
              <a:rPr lang="zh-TW" altLang="en-US"/>
              <a:pPr>
                <a:defRPr/>
              </a:pPr>
              <a:t>‹#›</a:t>
            </a:fld>
            <a:endParaRPr lang="zh-TW" altLang="en-US"/>
          </a:p>
        </p:txBody>
      </p:sp>
    </p:spTree>
    <p:extLst>
      <p:ext uri="{BB962C8B-B14F-4D97-AF65-F5344CB8AC3E}">
        <p14:creationId xmlns:p14="http://schemas.microsoft.com/office/powerpoint/2010/main" val="41139510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Slide Number Placeholder 5"/>
          <p:cNvSpPr>
            <a:spLocks noGrp="1"/>
          </p:cNvSpPr>
          <p:nvPr>
            <p:ph type="sldNum" sz="quarter" idx="10"/>
          </p:nvPr>
        </p:nvSpPr>
        <p:spPr>
          <a:ln/>
        </p:spPr>
        <p:txBody>
          <a:bodyPr/>
          <a:lstStyle>
            <a:lvl1pPr>
              <a:defRPr/>
            </a:lvl1pPr>
          </a:lstStyle>
          <a:p>
            <a:pPr>
              <a:defRPr/>
            </a:pPr>
            <a:fld id="{D7FC53F3-0D76-4A42-8C16-B5233F881EC3}" type="slidenum">
              <a:rPr lang="zh-TW" altLang="en-US"/>
              <a:pPr>
                <a:defRPr/>
              </a:pPr>
              <a:t>‹#›</a:t>
            </a:fld>
            <a:endParaRPr lang="zh-TW" altLang="en-US"/>
          </a:p>
        </p:txBody>
      </p:sp>
    </p:spTree>
    <p:extLst>
      <p:ext uri="{BB962C8B-B14F-4D97-AF65-F5344CB8AC3E}">
        <p14:creationId xmlns:p14="http://schemas.microsoft.com/office/powerpoint/2010/main" val="36070298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Slide Number Placeholder 5"/>
          <p:cNvSpPr>
            <a:spLocks noGrp="1"/>
          </p:cNvSpPr>
          <p:nvPr>
            <p:ph type="sldNum" sz="quarter" idx="10"/>
          </p:nvPr>
        </p:nvSpPr>
        <p:spPr>
          <a:ln/>
        </p:spPr>
        <p:txBody>
          <a:bodyPr/>
          <a:lstStyle>
            <a:lvl1pPr>
              <a:defRPr/>
            </a:lvl1pPr>
          </a:lstStyle>
          <a:p>
            <a:pPr>
              <a:defRPr/>
            </a:pPr>
            <a:fld id="{7098D65F-2FD8-4A57-B1D1-B8A46893594D}" type="slidenum">
              <a:rPr lang="zh-TW" altLang="en-US"/>
              <a:pPr>
                <a:defRPr/>
              </a:pPr>
              <a:t>‹#›</a:t>
            </a:fld>
            <a:endParaRPr lang="zh-TW" altLang="en-US"/>
          </a:p>
        </p:txBody>
      </p:sp>
    </p:spTree>
    <p:extLst>
      <p:ext uri="{BB962C8B-B14F-4D97-AF65-F5344CB8AC3E}">
        <p14:creationId xmlns:p14="http://schemas.microsoft.com/office/powerpoint/2010/main" val="16946490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Slide Number Placeholder 5"/>
          <p:cNvSpPr>
            <a:spLocks noGrp="1"/>
          </p:cNvSpPr>
          <p:nvPr>
            <p:ph type="sldNum" sz="quarter" idx="10"/>
          </p:nvPr>
        </p:nvSpPr>
        <p:spPr>
          <a:ln/>
        </p:spPr>
        <p:txBody>
          <a:bodyPr/>
          <a:lstStyle>
            <a:lvl1pPr>
              <a:defRPr/>
            </a:lvl1pPr>
          </a:lstStyle>
          <a:p>
            <a:pPr>
              <a:defRPr/>
            </a:pPr>
            <a:fld id="{A8DE21C2-BA3D-4BD4-BB63-77D230FA1D36}" type="slidenum">
              <a:rPr lang="zh-TW" altLang="en-US"/>
              <a:pPr>
                <a:defRPr/>
              </a:pPr>
              <a:t>‹#›</a:t>
            </a:fld>
            <a:endParaRPr lang="zh-TW" altLang="en-US"/>
          </a:p>
        </p:txBody>
      </p:sp>
    </p:spTree>
    <p:extLst>
      <p:ext uri="{BB962C8B-B14F-4D97-AF65-F5344CB8AC3E}">
        <p14:creationId xmlns:p14="http://schemas.microsoft.com/office/powerpoint/2010/main" val="23618762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86550" y="355600"/>
            <a:ext cx="2101850" cy="577056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81000" y="355600"/>
            <a:ext cx="6153150" cy="57705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Slide Number Placeholder 5"/>
          <p:cNvSpPr>
            <a:spLocks noGrp="1"/>
          </p:cNvSpPr>
          <p:nvPr>
            <p:ph type="sldNum" sz="quarter" idx="10"/>
          </p:nvPr>
        </p:nvSpPr>
        <p:spPr>
          <a:ln/>
        </p:spPr>
        <p:txBody>
          <a:bodyPr/>
          <a:lstStyle>
            <a:lvl1pPr>
              <a:defRPr/>
            </a:lvl1pPr>
          </a:lstStyle>
          <a:p>
            <a:pPr>
              <a:defRPr/>
            </a:pPr>
            <a:fld id="{A5EBDE03-0A78-41FE-88AF-6E9530B7B7D3}" type="slidenum">
              <a:rPr lang="zh-TW" altLang="en-US"/>
              <a:pPr>
                <a:defRPr/>
              </a:pPr>
              <a:t>‹#›</a:t>
            </a:fld>
            <a:endParaRPr lang="zh-TW" altLang="en-US"/>
          </a:p>
        </p:txBody>
      </p:sp>
    </p:spTree>
    <p:extLst>
      <p:ext uri="{BB962C8B-B14F-4D97-AF65-F5344CB8AC3E}">
        <p14:creationId xmlns:p14="http://schemas.microsoft.com/office/powerpoint/2010/main" val="22431130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Slide Number Placeholder 5"/>
          <p:cNvSpPr>
            <a:spLocks noGrp="1"/>
          </p:cNvSpPr>
          <p:nvPr>
            <p:ph type="sldNum" sz="quarter" idx="10"/>
          </p:nvPr>
        </p:nvSpPr>
        <p:spPr>
          <a:ln/>
        </p:spPr>
        <p:txBody>
          <a:bodyPr/>
          <a:lstStyle>
            <a:lvl1pPr>
              <a:defRPr/>
            </a:lvl1pPr>
          </a:lstStyle>
          <a:p>
            <a:pPr>
              <a:defRPr/>
            </a:pPr>
            <a:fld id="{67EEA424-81F4-44BD-925E-9B97E38CCA69}" type="slidenum">
              <a:rPr lang="zh-TW" altLang="en-US"/>
              <a:pPr>
                <a:defRPr/>
              </a:pPr>
              <a:t>‹#›</a:t>
            </a:fld>
            <a:endParaRPr lang="zh-TW" altLang="en-US"/>
          </a:p>
        </p:txBody>
      </p:sp>
    </p:spTree>
    <p:extLst>
      <p:ext uri="{BB962C8B-B14F-4D97-AF65-F5344CB8AC3E}">
        <p14:creationId xmlns:p14="http://schemas.microsoft.com/office/powerpoint/2010/main" val="14005685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Slide Number Placeholder 5"/>
          <p:cNvSpPr>
            <a:spLocks noGrp="1"/>
          </p:cNvSpPr>
          <p:nvPr>
            <p:ph type="sldNum" sz="quarter" idx="10"/>
          </p:nvPr>
        </p:nvSpPr>
        <p:spPr>
          <a:ln/>
        </p:spPr>
        <p:txBody>
          <a:bodyPr/>
          <a:lstStyle>
            <a:lvl1pPr>
              <a:defRPr/>
            </a:lvl1pPr>
          </a:lstStyle>
          <a:p>
            <a:pPr>
              <a:defRPr/>
            </a:pPr>
            <a:fld id="{02038A94-F02B-4855-B5E3-C8E73C356280}" type="slidenum">
              <a:rPr lang="zh-TW" altLang="en-US"/>
              <a:pPr>
                <a:defRPr/>
              </a:pPr>
              <a:t>‹#›</a:t>
            </a:fld>
            <a:endParaRPr lang="zh-TW" altLang="en-US"/>
          </a:p>
        </p:txBody>
      </p:sp>
    </p:spTree>
    <p:extLst>
      <p:ext uri="{BB962C8B-B14F-4D97-AF65-F5344CB8AC3E}">
        <p14:creationId xmlns:p14="http://schemas.microsoft.com/office/powerpoint/2010/main" val="1300340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Pr>
        <a:solidFill>
          <a:schemeClr val="bg2"/>
        </a:solidFill>
        <a:effectLst/>
      </p:bgPr>
    </p:bg>
    <p:spTree>
      <p:nvGrpSpPr>
        <p:cNvPr id="1" name=""/>
        <p:cNvGrpSpPr/>
        <p:nvPr/>
      </p:nvGrpSpPr>
      <p:grpSpPr>
        <a:xfrm>
          <a:off x="0" y="0"/>
          <a:ext cx="0" cy="0"/>
          <a:chOff x="0" y="0"/>
          <a:chExt cx="0" cy="0"/>
        </a:xfrm>
      </p:grpSpPr>
      <p:sp>
        <p:nvSpPr>
          <p:cNvPr id="5"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6" name="Rectangle 7"/>
          <p:cNvSpPr/>
          <p:nvPr/>
        </p:nvSpPr>
        <p:spPr>
          <a:xfrm>
            <a:off x="7010400" y="150813"/>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useBgFill="1">
        <p:nvSpPr>
          <p:cNvPr id="7"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zh-TW" altLang="en-US" smtClean="0"/>
              <a:t>按一下以編輯母片標題樣式</a:t>
            </a:r>
            <a:endParaRPr lang="en-US" dirty="0"/>
          </a:p>
        </p:txBody>
      </p:sp>
      <p:sp>
        <p:nvSpPr>
          <p:cNvPr id="8" name="Slide Number Placeholder 6"/>
          <p:cNvSpPr>
            <a:spLocks noGrp="1"/>
          </p:cNvSpPr>
          <p:nvPr>
            <p:ph type="sldNum" sz="quarter" idx="10"/>
          </p:nvPr>
        </p:nvSpPr>
        <p:spPr/>
        <p:txBody>
          <a:bodyPr/>
          <a:lstStyle>
            <a:lvl1pPr>
              <a:defRPr>
                <a:solidFill>
                  <a:srgbClr val="FFFFFF"/>
                </a:solidFill>
              </a:defRPr>
            </a:lvl1pPr>
          </a:lstStyle>
          <a:p>
            <a:pPr>
              <a:defRPr/>
            </a:pPr>
            <a:fld id="{74EC61DD-79E4-47CB-BB36-8E6DABDA4197}" type="slidenum">
              <a:rPr lang="zh-TW" altLang="en-US"/>
              <a:pPr>
                <a:defRPr/>
              </a:pPr>
              <a:t>‹#›</a:t>
            </a:fld>
            <a:endParaRPr lang="zh-TW" altLang="en-US"/>
          </a:p>
        </p:txBody>
      </p:sp>
    </p:spTree>
    <p:extLst>
      <p:ext uri="{BB962C8B-B14F-4D97-AF65-F5344CB8AC3E}">
        <p14:creationId xmlns:p14="http://schemas.microsoft.com/office/powerpoint/2010/main" val="3824648796"/>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Slide Number Placeholder 5"/>
          <p:cNvSpPr>
            <a:spLocks noGrp="1"/>
          </p:cNvSpPr>
          <p:nvPr>
            <p:ph type="sldNum" sz="quarter" idx="10"/>
          </p:nvPr>
        </p:nvSpPr>
        <p:spPr>
          <a:ln/>
        </p:spPr>
        <p:txBody>
          <a:bodyPr/>
          <a:lstStyle>
            <a:lvl1pPr>
              <a:defRPr/>
            </a:lvl1pPr>
          </a:lstStyle>
          <a:p>
            <a:pPr>
              <a:defRPr/>
            </a:pPr>
            <a:fld id="{8EAA1C00-5410-43D2-A111-022AA35102E9}" type="slidenum">
              <a:rPr lang="zh-TW" altLang="en-US"/>
              <a:pPr>
                <a:defRPr/>
              </a:pPr>
              <a:t>‹#›</a:t>
            </a:fld>
            <a:endParaRPr lang="zh-TW" altLang="en-US"/>
          </a:p>
        </p:txBody>
      </p:sp>
    </p:spTree>
    <p:extLst>
      <p:ext uri="{BB962C8B-B14F-4D97-AF65-F5344CB8AC3E}">
        <p14:creationId xmlns:p14="http://schemas.microsoft.com/office/powerpoint/2010/main" val="25521130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81000" y="1719263"/>
            <a:ext cx="4127500"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60900" y="1719263"/>
            <a:ext cx="4127500"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Slide Number Placeholder 5"/>
          <p:cNvSpPr>
            <a:spLocks noGrp="1"/>
          </p:cNvSpPr>
          <p:nvPr>
            <p:ph type="sldNum" sz="quarter" idx="10"/>
          </p:nvPr>
        </p:nvSpPr>
        <p:spPr>
          <a:ln/>
        </p:spPr>
        <p:txBody>
          <a:bodyPr/>
          <a:lstStyle>
            <a:lvl1pPr>
              <a:defRPr/>
            </a:lvl1pPr>
          </a:lstStyle>
          <a:p>
            <a:pPr>
              <a:defRPr/>
            </a:pPr>
            <a:fld id="{9031F2C4-117F-4F12-B85D-A49FE142C21E}" type="slidenum">
              <a:rPr lang="zh-TW" altLang="en-US"/>
              <a:pPr>
                <a:defRPr/>
              </a:pPr>
              <a:t>‹#›</a:t>
            </a:fld>
            <a:endParaRPr lang="zh-TW" altLang="en-US"/>
          </a:p>
        </p:txBody>
      </p:sp>
    </p:spTree>
    <p:extLst>
      <p:ext uri="{BB962C8B-B14F-4D97-AF65-F5344CB8AC3E}">
        <p14:creationId xmlns:p14="http://schemas.microsoft.com/office/powerpoint/2010/main" val="21036498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Slide Number Placeholder 5"/>
          <p:cNvSpPr>
            <a:spLocks noGrp="1"/>
          </p:cNvSpPr>
          <p:nvPr>
            <p:ph type="sldNum" sz="quarter" idx="10"/>
          </p:nvPr>
        </p:nvSpPr>
        <p:spPr>
          <a:ln/>
        </p:spPr>
        <p:txBody>
          <a:bodyPr/>
          <a:lstStyle>
            <a:lvl1pPr>
              <a:defRPr/>
            </a:lvl1pPr>
          </a:lstStyle>
          <a:p>
            <a:pPr>
              <a:defRPr/>
            </a:pPr>
            <a:fld id="{AE34E974-67F9-43C1-8E17-D5C8C60F6399}" type="slidenum">
              <a:rPr lang="zh-TW" altLang="en-US"/>
              <a:pPr>
                <a:defRPr/>
              </a:pPr>
              <a:t>‹#›</a:t>
            </a:fld>
            <a:endParaRPr lang="zh-TW" altLang="en-US"/>
          </a:p>
        </p:txBody>
      </p:sp>
    </p:spTree>
    <p:extLst>
      <p:ext uri="{BB962C8B-B14F-4D97-AF65-F5344CB8AC3E}">
        <p14:creationId xmlns:p14="http://schemas.microsoft.com/office/powerpoint/2010/main" val="8345724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Slide Number Placeholder 5"/>
          <p:cNvSpPr>
            <a:spLocks noGrp="1"/>
          </p:cNvSpPr>
          <p:nvPr>
            <p:ph type="sldNum" sz="quarter" idx="10"/>
          </p:nvPr>
        </p:nvSpPr>
        <p:spPr>
          <a:ln/>
        </p:spPr>
        <p:txBody>
          <a:bodyPr/>
          <a:lstStyle>
            <a:lvl1pPr>
              <a:defRPr/>
            </a:lvl1pPr>
          </a:lstStyle>
          <a:p>
            <a:pPr>
              <a:defRPr/>
            </a:pPr>
            <a:fld id="{3452985F-8725-422A-8C53-A3F9E5541C63}" type="slidenum">
              <a:rPr lang="zh-TW" altLang="en-US"/>
              <a:pPr>
                <a:defRPr/>
              </a:pPr>
              <a:t>‹#›</a:t>
            </a:fld>
            <a:endParaRPr lang="zh-TW" altLang="en-US"/>
          </a:p>
        </p:txBody>
      </p:sp>
    </p:spTree>
    <p:extLst>
      <p:ext uri="{BB962C8B-B14F-4D97-AF65-F5344CB8AC3E}">
        <p14:creationId xmlns:p14="http://schemas.microsoft.com/office/powerpoint/2010/main" val="41809995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F51FACAA-580D-4C82-9975-77A5AB65B468}" type="slidenum">
              <a:rPr lang="zh-TW" altLang="en-US"/>
              <a:pPr>
                <a:defRPr/>
              </a:pPr>
              <a:t>‹#›</a:t>
            </a:fld>
            <a:endParaRPr lang="zh-TW" altLang="en-US"/>
          </a:p>
        </p:txBody>
      </p:sp>
    </p:spTree>
    <p:extLst>
      <p:ext uri="{BB962C8B-B14F-4D97-AF65-F5344CB8AC3E}">
        <p14:creationId xmlns:p14="http://schemas.microsoft.com/office/powerpoint/2010/main" val="40782479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Slide Number Placeholder 5"/>
          <p:cNvSpPr>
            <a:spLocks noGrp="1"/>
          </p:cNvSpPr>
          <p:nvPr>
            <p:ph type="sldNum" sz="quarter" idx="10"/>
          </p:nvPr>
        </p:nvSpPr>
        <p:spPr>
          <a:ln/>
        </p:spPr>
        <p:txBody>
          <a:bodyPr/>
          <a:lstStyle>
            <a:lvl1pPr>
              <a:defRPr/>
            </a:lvl1pPr>
          </a:lstStyle>
          <a:p>
            <a:pPr>
              <a:defRPr/>
            </a:pPr>
            <a:fld id="{AEB667A4-28AA-4368-8A1A-52AF659F0898}" type="slidenum">
              <a:rPr lang="zh-TW" altLang="en-US"/>
              <a:pPr>
                <a:defRPr/>
              </a:pPr>
              <a:t>‹#›</a:t>
            </a:fld>
            <a:endParaRPr lang="zh-TW" altLang="en-US"/>
          </a:p>
        </p:txBody>
      </p:sp>
    </p:spTree>
    <p:extLst>
      <p:ext uri="{BB962C8B-B14F-4D97-AF65-F5344CB8AC3E}">
        <p14:creationId xmlns:p14="http://schemas.microsoft.com/office/powerpoint/2010/main" val="39722215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Slide Number Placeholder 5"/>
          <p:cNvSpPr>
            <a:spLocks noGrp="1"/>
          </p:cNvSpPr>
          <p:nvPr>
            <p:ph type="sldNum" sz="quarter" idx="10"/>
          </p:nvPr>
        </p:nvSpPr>
        <p:spPr>
          <a:ln/>
        </p:spPr>
        <p:txBody>
          <a:bodyPr/>
          <a:lstStyle>
            <a:lvl1pPr>
              <a:defRPr/>
            </a:lvl1pPr>
          </a:lstStyle>
          <a:p>
            <a:pPr>
              <a:defRPr/>
            </a:pPr>
            <a:fld id="{C0BC1C59-8F92-4A1A-AE25-45742315318B}" type="slidenum">
              <a:rPr lang="zh-TW" altLang="en-US"/>
              <a:pPr>
                <a:defRPr/>
              </a:pPr>
              <a:t>‹#›</a:t>
            </a:fld>
            <a:endParaRPr lang="zh-TW" altLang="en-US"/>
          </a:p>
        </p:txBody>
      </p:sp>
    </p:spTree>
    <p:extLst>
      <p:ext uri="{BB962C8B-B14F-4D97-AF65-F5344CB8AC3E}">
        <p14:creationId xmlns:p14="http://schemas.microsoft.com/office/powerpoint/2010/main" val="28054750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Slide Number Placeholder 5"/>
          <p:cNvSpPr>
            <a:spLocks noGrp="1"/>
          </p:cNvSpPr>
          <p:nvPr>
            <p:ph type="sldNum" sz="quarter" idx="10"/>
          </p:nvPr>
        </p:nvSpPr>
        <p:spPr>
          <a:ln/>
        </p:spPr>
        <p:txBody>
          <a:bodyPr/>
          <a:lstStyle>
            <a:lvl1pPr>
              <a:defRPr/>
            </a:lvl1pPr>
          </a:lstStyle>
          <a:p>
            <a:pPr>
              <a:defRPr/>
            </a:pPr>
            <a:fld id="{2F62B72E-2C17-443F-A390-E3AEAF740C6D}" type="slidenum">
              <a:rPr lang="zh-TW" altLang="en-US"/>
              <a:pPr>
                <a:defRPr/>
              </a:pPr>
              <a:t>‹#›</a:t>
            </a:fld>
            <a:endParaRPr lang="zh-TW" altLang="en-US"/>
          </a:p>
        </p:txBody>
      </p:sp>
    </p:spTree>
    <p:extLst>
      <p:ext uri="{BB962C8B-B14F-4D97-AF65-F5344CB8AC3E}">
        <p14:creationId xmlns:p14="http://schemas.microsoft.com/office/powerpoint/2010/main" val="40398488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86550" y="355600"/>
            <a:ext cx="2101850" cy="577056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81000" y="355600"/>
            <a:ext cx="6153150" cy="57705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Slide Number Placeholder 5"/>
          <p:cNvSpPr>
            <a:spLocks noGrp="1"/>
          </p:cNvSpPr>
          <p:nvPr>
            <p:ph type="sldNum" sz="quarter" idx="10"/>
          </p:nvPr>
        </p:nvSpPr>
        <p:spPr>
          <a:ln/>
        </p:spPr>
        <p:txBody>
          <a:bodyPr/>
          <a:lstStyle>
            <a:lvl1pPr>
              <a:defRPr/>
            </a:lvl1pPr>
          </a:lstStyle>
          <a:p>
            <a:pPr>
              <a:defRPr/>
            </a:pPr>
            <a:fld id="{49DE85AB-724B-406C-B9FD-A2E516CE3A9C}" type="slidenum">
              <a:rPr lang="zh-TW" altLang="en-US"/>
              <a:pPr>
                <a:defRPr/>
              </a:pPr>
              <a:t>‹#›</a:t>
            </a:fld>
            <a:endParaRPr lang="zh-TW" altLang="en-US"/>
          </a:p>
        </p:txBody>
      </p:sp>
    </p:spTree>
    <p:extLst>
      <p:ext uri="{BB962C8B-B14F-4D97-AF65-F5344CB8AC3E}">
        <p14:creationId xmlns:p14="http://schemas.microsoft.com/office/powerpoint/2010/main" val="36638952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Slide Number Placeholder 5"/>
          <p:cNvSpPr>
            <a:spLocks noGrp="1"/>
          </p:cNvSpPr>
          <p:nvPr>
            <p:ph type="sldNum" sz="quarter" idx="10"/>
          </p:nvPr>
        </p:nvSpPr>
        <p:spPr>
          <a:ln/>
        </p:spPr>
        <p:txBody>
          <a:bodyPr/>
          <a:lstStyle>
            <a:lvl1pPr>
              <a:defRPr/>
            </a:lvl1pPr>
          </a:lstStyle>
          <a:p>
            <a:pPr>
              <a:defRPr/>
            </a:pPr>
            <a:fld id="{802826CD-0F4F-4EF8-AEE2-4E2D118FF06E}" type="slidenum">
              <a:rPr lang="zh-TW" altLang="en-US"/>
              <a:pPr>
                <a:defRPr/>
              </a:pPr>
              <a:t>‹#›</a:t>
            </a:fld>
            <a:endParaRPr lang="zh-TW" altLang="en-US"/>
          </a:p>
        </p:txBody>
      </p:sp>
    </p:spTree>
    <p:extLst>
      <p:ext uri="{BB962C8B-B14F-4D97-AF65-F5344CB8AC3E}">
        <p14:creationId xmlns:p14="http://schemas.microsoft.com/office/powerpoint/2010/main" val="2334700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Pr>
        <a:solidFill>
          <a:schemeClr val="bg2"/>
        </a:solidFill>
        <a:effectLst/>
      </p:bgPr>
    </p:bg>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useBgFill="1">
        <p:nvSpPr>
          <p:cNvPr id="6" name="Rectangle 8"/>
          <p:cNvSpPr/>
          <p:nvPr/>
        </p:nvSpPr>
        <p:spPr>
          <a:xfrm>
            <a:off x="7010400" y="150813"/>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zh-TW" altLang="en-US" smtClean="0"/>
              <a:t>按一下以編輯母片標題樣式</a:t>
            </a:r>
            <a:endParaRPr lang="en-US" dirty="0"/>
          </a:p>
        </p:txBody>
      </p:sp>
      <p:sp>
        <p:nvSpPr>
          <p:cNvPr id="7" name="Date Placeholder 4"/>
          <p:cNvSpPr>
            <a:spLocks noGrp="1"/>
          </p:cNvSpPr>
          <p:nvPr>
            <p:ph type="dt" sz="half" idx="10"/>
          </p:nvPr>
        </p:nvSpPr>
        <p:spPr>
          <a:xfrm>
            <a:off x="371475" y="6356350"/>
            <a:ext cx="2133600" cy="274638"/>
          </a:xfrm>
          <a:prstGeom prst="rect">
            <a:avLst/>
          </a:prstGeom>
        </p:spPr>
        <p:txBody>
          <a:bodyPr/>
          <a:lstStyle>
            <a:lvl1pPr>
              <a:defRPr sz="1800">
                <a:solidFill>
                  <a:schemeClr val="tx1"/>
                </a:solidFill>
                <a:ea typeface="新細明體" pitchFamily="18" charset="-120"/>
              </a:defRPr>
            </a:lvl1pPr>
          </a:lstStyle>
          <a:p>
            <a:pPr>
              <a:defRPr/>
            </a:pPr>
            <a:fld id="{50B65623-D3BB-45B3-ACE6-87039D71108B}" type="datetime1">
              <a:rPr lang="zh-TW" altLang="en-US"/>
              <a:pPr>
                <a:defRPr/>
              </a:pPr>
              <a:t>2018/10/29</a:t>
            </a:fld>
            <a:endParaRPr lang="zh-TW" altLang="en-US"/>
          </a:p>
        </p:txBody>
      </p:sp>
      <p:sp>
        <p:nvSpPr>
          <p:cNvPr id="8" name="Footer Placeholder 5"/>
          <p:cNvSpPr>
            <a:spLocks noGrp="1"/>
          </p:cNvSpPr>
          <p:nvPr>
            <p:ph type="ftr" sz="quarter" idx="11"/>
          </p:nvPr>
        </p:nvSpPr>
        <p:spPr>
          <a:xfrm>
            <a:off x="3048000" y="6356350"/>
            <a:ext cx="3352800" cy="274638"/>
          </a:xfrm>
          <a:prstGeom prst="rect">
            <a:avLst/>
          </a:prstGeom>
        </p:spPr>
        <p:txBody>
          <a:bodyPr vert="horz" wrap="square" lIns="91440" tIns="45720" rIns="91440" bIns="45720" numCol="1" anchor="t" anchorCtr="0" compatLnSpc="1">
            <a:prstTxWarp prst="textNoShape">
              <a:avLst/>
            </a:prstTxWarp>
          </a:bodyPr>
          <a:lstStyle>
            <a:lvl1pPr>
              <a:defRPr sz="1800">
                <a:solidFill>
                  <a:schemeClr val="tx1"/>
                </a:solidFill>
                <a:ea typeface="新細明體" pitchFamily="18" charset="-120"/>
              </a:defRPr>
            </a:lvl1pPr>
          </a:lstStyle>
          <a:p>
            <a:pPr>
              <a:defRPr/>
            </a:pPr>
            <a:r>
              <a:rPr lang="zh-TW" altLang="en-US"/>
              <a:t>徐文濤老師製作</a:t>
            </a:r>
          </a:p>
        </p:txBody>
      </p:sp>
      <p:sp>
        <p:nvSpPr>
          <p:cNvPr id="9" name="Slide Number Placeholder 6"/>
          <p:cNvSpPr>
            <a:spLocks noGrp="1"/>
          </p:cNvSpPr>
          <p:nvPr>
            <p:ph type="sldNum" sz="quarter" idx="12"/>
          </p:nvPr>
        </p:nvSpPr>
        <p:spPr/>
        <p:txBody>
          <a:bodyPr/>
          <a:lstStyle>
            <a:lvl1pPr>
              <a:defRPr/>
            </a:lvl1pPr>
          </a:lstStyle>
          <a:p>
            <a:pPr>
              <a:defRPr/>
            </a:pPr>
            <a:fld id="{991AEC9C-A9E9-4679-B695-7E812D2CE877}" type="slidenum">
              <a:rPr lang="zh-TW" altLang="en-US"/>
              <a:pPr>
                <a:defRPr/>
              </a:pPr>
              <a:t>‹#›</a:t>
            </a:fld>
            <a:endParaRPr lang="zh-TW" altLang="en-US"/>
          </a:p>
        </p:txBody>
      </p:sp>
    </p:spTree>
    <p:extLst>
      <p:ext uri="{BB962C8B-B14F-4D97-AF65-F5344CB8AC3E}">
        <p14:creationId xmlns:p14="http://schemas.microsoft.com/office/powerpoint/2010/main" val="3725241131"/>
      </p:ext>
    </p:extLst>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Slide Number Placeholder 5"/>
          <p:cNvSpPr>
            <a:spLocks noGrp="1"/>
          </p:cNvSpPr>
          <p:nvPr>
            <p:ph type="sldNum" sz="quarter" idx="10"/>
          </p:nvPr>
        </p:nvSpPr>
        <p:spPr>
          <a:ln/>
        </p:spPr>
        <p:txBody>
          <a:bodyPr/>
          <a:lstStyle>
            <a:lvl1pPr>
              <a:defRPr/>
            </a:lvl1pPr>
          </a:lstStyle>
          <a:p>
            <a:pPr>
              <a:defRPr/>
            </a:pPr>
            <a:fld id="{A1C401D9-41C0-4EE3-9A24-8E57B14D8B9B}" type="slidenum">
              <a:rPr lang="zh-TW" altLang="en-US"/>
              <a:pPr>
                <a:defRPr/>
              </a:pPr>
              <a:t>‹#›</a:t>
            </a:fld>
            <a:endParaRPr lang="zh-TW" altLang="en-US"/>
          </a:p>
        </p:txBody>
      </p:sp>
    </p:spTree>
    <p:extLst>
      <p:ext uri="{BB962C8B-B14F-4D97-AF65-F5344CB8AC3E}">
        <p14:creationId xmlns:p14="http://schemas.microsoft.com/office/powerpoint/2010/main" val="316159960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Slide Number Placeholder 5"/>
          <p:cNvSpPr>
            <a:spLocks noGrp="1"/>
          </p:cNvSpPr>
          <p:nvPr>
            <p:ph type="sldNum" sz="quarter" idx="10"/>
          </p:nvPr>
        </p:nvSpPr>
        <p:spPr>
          <a:ln/>
        </p:spPr>
        <p:txBody>
          <a:bodyPr/>
          <a:lstStyle>
            <a:lvl1pPr>
              <a:defRPr/>
            </a:lvl1pPr>
          </a:lstStyle>
          <a:p>
            <a:pPr>
              <a:defRPr/>
            </a:pPr>
            <a:fld id="{99ACF019-20AB-47F2-9FCF-CAB0AC9073C8}" type="slidenum">
              <a:rPr lang="zh-TW" altLang="en-US"/>
              <a:pPr>
                <a:defRPr/>
              </a:pPr>
              <a:t>‹#›</a:t>
            </a:fld>
            <a:endParaRPr lang="zh-TW" altLang="en-US"/>
          </a:p>
        </p:txBody>
      </p:sp>
    </p:spTree>
    <p:extLst>
      <p:ext uri="{BB962C8B-B14F-4D97-AF65-F5344CB8AC3E}">
        <p14:creationId xmlns:p14="http://schemas.microsoft.com/office/powerpoint/2010/main" val="42338628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81000" y="1719263"/>
            <a:ext cx="4127500"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60900" y="1719263"/>
            <a:ext cx="4127500" cy="4406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Slide Number Placeholder 5"/>
          <p:cNvSpPr>
            <a:spLocks noGrp="1"/>
          </p:cNvSpPr>
          <p:nvPr>
            <p:ph type="sldNum" sz="quarter" idx="10"/>
          </p:nvPr>
        </p:nvSpPr>
        <p:spPr>
          <a:ln/>
        </p:spPr>
        <p:txBody>
          <a:bodyPr/>
          <a:lstStyle>
            <a:lvl1pPr>
              <a:defRPr/>
            </a:lvl1pPr>
          </a:lstStyle>
          <a:p>
            <a:pPr>
              <a:defRPr/>
            </a:pPr>
            <a:fld id="{2DC2FDD0-5D73-4038-A059-77FA2C4A938E}" type="slidenum">
              <a:rPr lang="zh-TW" altLang="en-US"/>
              <a:pPr>
                <a:defRPr/>
              </a:pPr>
              <a:t>‹#›</a:t>
            </a:fld>
            <a:endParaRPr lang="zh-TW" altLang="en-US"/>
          </a:p>
        </p:txBody>
      </p:sp>
    </p:spTree>
    <p:extLst>
      <p:ext uri="{BB962C8B-B14F-4D97-AF65-F5344CB8AC3E}">
        <p14:creationId xmlns:p14="http://schemas.microsoft.com/office/powerpoint/2010/main" val="36077513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Slide Number Placeholder 5"/>
          <p:cNvSpPr>
            <a:spLocks noGrp="1"/>
          </p:cNvSpPr>
          <p:nvPr>
            <p:ph type="sldNum" sz="quarter" idx="10"/>
          </p:nvPr>
        </p:nvSpPr>
        <p:spPr>
          <a:ln/>
        </p:spPr>
        <p:txBody>
          <a:bodyPr/>
          <a:lstStyle>
            <a:lvl1pPr>
              <a:defRPr/>
            </a:lvl1pPr>
          </a:lstStyle>
          <a:p>
            <a:pPr>
              <a:defRPr/>
            </a:pPr>
            <a:fld id="{932B7FAA-381A-4BC5-B8EE-143264B45995}" type="slidenum">
              <a:rPr lang="zh-TW" altLang="en-US"/>
              <a:pPr>
                <a:defRPr/>
              </a:pPr>
              <a:t>‹#›</a:t>
            </a:fld>
            <a:endParaRPr lang="zh-TW" altLang="en-US"/>
          </a:p>
        </p:txBody>
      </p:sp>
    </p:spTree>
    <p:extLst>
      <p:ext uri="{BB962C8B-B14F-4D97-AF65-F5344CB8AC3E}">
        <p14:creationId xmlns:p14="http://schemas.microsoft.com/office/powerpoint/2010/main" val="39150234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Slide Number Placeholder 5"/>
          <p:cNvSpPr>
            <a:spLocks noGrp="1"/>
          </p:cNvSpPr>
          <p:nvPr>
            <p:ph type="sldNum" sz="quarter" idx="10"/>
          </p:nvPr>
        </p:nvSpPr>
        <p:spPr>
          <a:ln/>
        </p:spPr>
        <p:txBody>
          <a:bodyPr/>
          <a:lstStyle>
            <a:lvl1pPr>
              <a:defRPr/>
            </a:lvl1pPr>
          </a:lstStyle>
          <a:p>
            <a:pPr>
              <a:defRPr/>
            </a:pPr>
            <a:fld id="{19720062-6303-498E-9004-760FE679D5A4}" type="slidenum">
              <a:rPr lang="zh-TW" altLang="en-US"/>
              <a:pPr>
                <a:defRPr/>
              </a:pPr>
              <a:t>‹#›</a:t>
            </a:fld>
            <a:endParaRPr lang="zh-TW" altLang="en-US"/>
          </a:p>
        </p:txBody>
      </p:sp>
    </p:spTree>
    <p:extLst>
      <p:ext uri="{BB962C8B-B14F-4D97-AF65-F5344CB8AC3E}">
        <p14:creationId xmlns:p14="http://schemas.microsoft.com/office/powerpoint/2010/main" val="40918300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E721FBC2-27DB-4333-ADD9-920CF90EEB09}" type="slidenum">
              <a:rPr lang="zh-TW" altLang="en-US"/>
              <a:pPr>
                <a:defRPr/>
              </a:pPr>
              <a:t>‹#›</a:t>
            </a:fld>
            <a:endParaRPr lang="zh-TW" altLang="en-US"/>
          </a:p>
        </p:txBody>
      </p:sp>
    </p:spTree>
    <p:extLst>
      <p:ext uri="{BB962C8B-B14F-4D97-AF65-F5344CB8AC3E}">
        <p14:creationId xmlns:p14="http://schemas.microsoft.com/office/powerpoint/2010/main" val="7738929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Slide Number Placeholder 5"/>
          <p:cNvSpPr>
            <a:spLocks noGrp="1"/>
          </p:cNvSpPr>
          <p:nvPr>
            <p:ph type="sldNum" sz="quarter" idx="10"/>
          </p:nvPr>
        </p:nvSpPr>
        <p:spPr>
          <a:ln/>
        </p:spPr>
        <p:txBody>
          <a:bodyPr/>
          <a:lstStyle>
            <a:lvl1pPr>
              <a:defRPr/>
            </a:lvl1pPr>
          </a:lstStyle>
          <a:p>
            <a:pPr>
              <a:defRPr/>
            </a:pPr>
            <a:fld id="{84EED82F-1D5A-4E47-B346-00B85061D1EA}" type="slidenum">
              <a:rPr lang="zh-TW" altLang="en-US"/>
              <a:pPr>
                <a:defRPr/>
              </a:pPr>
              <a:t>‹#›</a:t>
            </a:fld>
            <a:endParaRPr lang="zh-TW" altLang="en-US"/>
          </a:p>
        </p:txBody>
      </p:sp>
    </p:spTree>
    <p:extLst>
      <p:ext uri="{BB962C8B-B14F-4D97-AF65-F5344CB8AC3E}">
        <p14:creationId xmlns:p14="http://schemas.microsoft.com/office/powerpoint/2010/main" val="33968560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Slide Number Placeholder 5"/>
          <p:cNvSpPr>
            <a:spLocks noGrp="1"/>
          </p:cNvSpPr>
          <p:nvPr>
            <p:ph type="sldNum" sz="quarter" idx="10"/>
          </p:nvPr>
        </p:nvSpPr>
        <p:spPr>
          <a:ln/>
        </p:spPr>
        <p:txBody>
          <a:bodyPr/>
          <a:lstStyle>
            <a:lvl1pPr>
              <a:defRPr/>
            </a:lvl1pPr>
          </a:lstStyle>
          <a:p>
            <a:pPr>
              <a:defRPr/>
            </a:pPr>
            <a:fld id="{5F46FE13-A84B-45DC-85EE-EEC19EF9589F}" type="slidenum">
              <a:rPr lang="zh-TW" altLang="en-US"/>
              <a:pPr>
                <a:defRPr/>
              </a:pPr>
              <a:t>‹#›</a:t>
            </a:fld>
            <a:endParaRPr lang="zh-TW" altLang="en-US"/>
          </a:p>
        </p:txBody>
      </p:sp>
    </p:spTree>
    <p:extLst>
      <p:ext uri="{BB962C8B-B14F-4D97-AF65-F5344CB8AC3E}">
        <p14:creationId xmlns:p14="http://schemas.microsoft.com/office/powerpoint/2010/main" val="274470907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Slide Number Placeholder 5"/>
          <p:cNvSpPr>
            <a:spLocks noGrp="1"/>
          </p:cNvSpPr>
          <p:nvPr>
            <p:ph type="sldNum" sz="quarter" idx="10"/>
          </p:nvPr>
        </p:nvSpPr>
        <p:spPr>
          <a:ln/>
        </p:spPr>
        <p:txBody>
          <a:bodyPr/>
          <a:lstStyle>
            <a:lvl1pPr>
              <a:defRPr/>
            </a:lvl1pPr>
          </a:lstStyle>
          <a:p>
            <a:pPr>
              <a:defRPr/>
            </a:pPr>
            <a:fld id="{3037D2BE-2573-47B7-B789-5D99E858DEDE}" type="slidenum">
              <a:rPr lang="zh-TW" altLang="en-US"/>
              <a:pPr>
                <a:defRPr/>
              </a:pPr>
              <a:t>‹#›</a:t>
            </a:fld>
            <a:endParaRPr lang="zh-TW" altLang="en-US"/>
          </a:p>
        </p:txBody>
      </p:sp>
    </p:spTree>
    <p:extLst>
      <p:ext uri="{BB962C8B-B14F-4D97-AF65-F5344CB8AC3E}">
        <p14:creationId xmlns:p14="http://schemas.microsoft.com/office/powerpoint/2010/main" val="27271063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86550" y="355600"/>
            <a:ext cx="2101850" cy="577056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81000" y="355600"/>
            <a:ext cx="6153150" cy="57705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Slide Number Placeholder 5"/>
          <p:cNvSpPr>
            <a:spLocks noGrp="1"/>
          </p:cNvSpPr>
          <p:nvPr>
            <p:ph type="sldNum" sz="quarter" idx="10"/>
          </p:nvPr>
        </p:nvSpPr>
        <p:spPr>
          <a:ln/>
        </p:spPr>
        <p:txBody>
          <a:bodyPr/>
          <a:lstStyle>
            <a:lvl1pPr>
              <a:defRPr/>
            </a:lvl1pPr>
          </a:lstStyle>
          <a:p>
            <a:pPr>
              <a:defRPr/>
            </a:pPr>
            <a:fld id="{2D577D32-EB64-48DB-AF9E-38F4A224731C}" type="slidenum">
              <a:rPr lang="zh-TW" altLang="en-US"/>
              <a:pPr>
                <a:defRPr/>
              </a:pPr>
              <a:t>‹#›</a:t>
            </a:fld>
            <a:endParaRPr lang="zh-TW" altLang="en-US"/>
          </a:p>
        </p:txBody>
      </p:sp>
    </p:spTree>
    <p:extLst>
      <p:ext uri="{BB962C8B-B14F-4D97-AF65-F5344CB8AC3E}">
        <p14:creationId xmlns:p14="http://schemas.microsoft.com/office/powerpoint/2010/main" val="2657401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lIns="91440" tIns="45720" rIns="91440" bIns="45720" rtlCol="0" anchor="ctr"/>
          <a:lstStyle>
            <a:lvl1pPr algn="ctr">
              <a:defRPr sz="1100">
                <a:solidFill>
                  <a:schemeClr val="tx2"/>
                </a:solidFill>
                <a:ea typeface="新細明體" pitchFamily="18" charset="-120"/>
              </a:defRPr>
            </a:lvl1pPr>
          </a:lstStyle>
          <a:p>
            <a:pPr>
              <a:defRPr/>
            </a:pPr>
            <a:fld id="{3EF3EB26-9A21-4A1B-A966-57A3FF286255}"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5808" r:id="rId1"/>
    <p:sldLayoutId id="2147485698" r:id="rId2"/>
    <p:sldLayoutId id="2147485809" r:id="rId3"/>
    <p:sldLayoutId id="2147485810" r:id="rId4"/>
    <p:sldLayoutId id="2147485699" r:id="rId5"/>
    <p:sldLayoutId id="2147485700" r:id="rId6"/>
    <p:sldLayoutId id="2147485811" r:id="rId7"/>
    <p:sldLayoutId id="2147485812" r:id="rId8"/>
    <p:sldLayoutId id="2147485813" r:id="rId9"/>
    <p:sldLayoutId id="2147485701" r:id="rId10"/>
    <p:sldLayoutId id="2147485702" r:id="rId11"/>
  </p:sldLayoutIdLst>
  <p:hf sldNum="0" hdr="0" dt="0"/>
  <p:txStyles>
    <p:title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Calibri" pitchFamily="34" charset="0"/>
          <a:ea typeface="標楷體" pitchFamily="65" charset="-120"/>
        </a:defRPr>
      </a:lvl2pPr>
      <a:lvl3pPr algn="ctr" rtl="0" eaLnBrk="0" fontAlgn="base" hangingPunct="0">
        <a:spcBef>
          <a:spcPct val="0"/>
        </a:spcBef>
        <a:spcAft>
          <a:spcPct val="0"/>
        </a:spcAft>
        <a:defRPr sz="3200">
          <a:solidFill>
            <a:schemeClr val="bg1"/>
          </a:solidFill>
          <a:latin typeface="Calibri" pitchFamily="34" charset="0"/>
          <a:ea typeface="標楷體" pitchFamily="65" charset="-120"/>
        </a:defRPr>
      </a:lvl3pPr>
      <a:lvl4pPr algn="ctr" rtl="0" eaLnBrk="0" fontAlgn="base" hangingPunct="0">
        <a:spcBef>
          <a:spcPct val="0"/>
        </a:spcBef>
        <a:spcAft>
          <a:spcPct val="0"/>
        </a:spcAft>
        <a:defRPr sz="3200">
          <a:solidFill>
            <a:schemeClr val="bg1"/>
          </a:solidFill>
          <a:latin typeface="Calibri" pitchFamily="34" charset="0"/>
          <a:ea typeface="標楷體" pitchFamily="65" charset="-120"/>
        </a:defRPr>
      </a:lvl4pPr>
      <a:lvl5pPr algn="ctr" rtl="0" eaLnBrk="0" fontAlgn="base" hangingPunct="0">
        <a:spcBef>
          <a:spcPct val="0"/>
        </a:spcBef>
        <a:spcAft>
          <a:spcPct val="0"/>
        </a:spcAft>
        <a:defRPr sz="3200">
          <a:solidFill>
            <a:schemeClr val="bg1"/>
          </a:solidFill>
          <a:latin typeface="Calibri" pitchFamily="34" charset="0"/>
          <a:ea typeface="標楷體" pitchFamily="65" charset="-120"/>
        </a:defRPr>
      </a:lvl5pPr>
      <a:lvl6pPr marL="457200" algn="ctr" rtl="0" fontAlgn="base">
        <a:spcBef>
          <a:spcPct val="0"/>
        </a:spcBef>
        <a:spcAft>
          <a:spcPct val="0"/>
        </a:spcAft>
        <a:defRPr sz="3200">
          <a:solidFill>
            <a:schemeClr val="bg1"/>
          </a:solidFill>
          <a:latin typeface="Garamond" pitchFamily="18" charset="0"/>
          <a:ea typeface="標楷體" pitchFamily="65" charset="-120"/>
        </a:defRPr>
      </a:lvl6pPr>
      <a:lvl7pPr marL="914400" algn="ctr" rtl="0" fontAlgn="base">
        <a:spcBef>
          <a:spcPct val="0"/>
        </a:spcBef>
        <a:spcAft>
          <a:spcPct val="0"/>
        </a:spcAft>
        <a:defRPr sz="3200">
          <a:solidFill>
            <a:schemeClr val="bg1"/>
          </a:solidFill>
          <a:latin typeface="Garamond" pitchFamily="18" charset="0"/>
          <a:ea typeface="標楷體" pitchFamily="65" charset="-120"/>
        </a:defRPr>
      </a:lvl7pPr>
      <a:lvl8pPr marL="1371600" algn="ctr" rtl="0" fontAlgn="base">
        <a:spcBef>
          <a:spcPct val="0"/>
        </a:spcBef>
        <a:spcAft>
          <a:spcPct val="0"/>
        </a:spcAft>
        <a:defRPr sz="3200">
          <a:solidFill>
            <a:schemeClr val="bg1"/>
          </a:solidFill>
          <a:latin typeface="Garamond" pitchFamily="18" charset="0"/>
          <a:ea typeface="標楷體" pitchFamily="65" charset="-120"/>
        </a:defRPr>
      </a:lvl8pPr>
      <a:lvl9pPr marL="1828800" algn="ctr" rtl="0" fontAlgn="base">
        <a:spcBef>
          <a:spcPct val="0"/>
        </a:spcBef>
        <a:spcAft>
          <a:spcPct val="0"/>
        </a:spcAft>
        <a:defRPr sz="3200">
          <a:solidFill>
            <a:schemeClr val="bg1"/>
          </a:solidFill>
          <a:latin typeface="Garamond" pitchFamily="18" charset="0"/>
          <a:ea typeface="標楷體" pitchFamily="65" charset="-120"/>
        </a:defRPr>
      </a:lvl9pPr>
    </p:titleStyle>
    <p:bodyStyle>
      <a:lvl1pPr marL="273050" indent="-228600" algn="l" rtl="0" eaLnBrk="0" fontAlgn="base" hangingPunct="0">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sz="2800"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08A1D9"/>
        </a:buClr>
        <a:buFont typeface="Wingdings"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7C984A"/>
        </a:buClr>
        <a:buFont typeface="Wingdings"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506E94"/>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0244" name="Title Placeholder 1"/>
          <p:cNvSpPr>
            <a:spLocks noGrp="1"/>
          </p:cNvSpPr>
          <p:nvPr>
            <p:ph type="title"/>
          </p:nvPr>
        </p:nvSpPr>
        <p:spPr bwMode="auto">
          <a:xfrm>
            <a:off x="381000" y="355600"/>
            <a:ext cx="8382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45" name="Text Placeholder 2"/>
          <p:cNvSpPr>
            <a:spLocks noGrp="1"/>
          </p:cNvSpPr>
          <p:nvPr>
            <p:ph type="body" idx="1"/>
          </p:nvPr>
        </p:nvSpPr>
        <p:spPr bwMode="auto">
          <a:xfrm>
            <a:off x="381000" y="1719263"/>
            <a:ext cx="84074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lIns="91440" tIns="45720" rIns="91440" bIns="45720" rtlCol="0" anchor="ctr"/>
          <a:lstStyle>
            <a:lvl1pPr algn="ctr">
              <a:defRPr sz="1100">
                <a:solidFill>
                  <a:schemeClr val="tx2"/>
                </a:solidFill>
                <a:ea typeface="+mn-ea"/>
              </a:defRPr>
            </a:lvl1pPr>
          </a:lstStyle>
          <a:p>
            <a:pPr>
              <a:defRPr/>
            </a:pPr>
            <a:fld id="{0ECBC2FB-BE5D-4A80-959C-CC07B95D93ED}"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5775" r:id="rId1"/>
    <p:sldLayoutId id="2147485776" r:id="rId2"/>
    <p:sldLayoutId id="2147485777" r:id="rId3"/>
    <p:sldLayoutId id="2147485778" r:id="rId4"/>
    <p:sldLayoutId id="2147485779" r:id="rId5"/>
    <p:sldLayoutId id="2147485780" r:id="rId6"/>
    <p:sldLayoutId id="2147485781" r:id="rId7"/>
    <p:sldLayoutId id="2147485782" r:id="rId8"/>
    <p:sldLayoutId id="2147485783" r:id="rId9"/>
    <p:sldLayoutId id="2147485784" r:id="rId10"/>
    <p:sldLayoutId id="2147485785" r:id="rId11"/>
  </p:sldLayoutIdLst>
  <p:hf sldNum="0" hdr="0" dt="0"/>
  <p:txStyles>
    <p:titleStyle>
      <a:lvl1pPr algn="ctr" rtl="0" eaLnBrk="0" fontAlgn="base" hangingPunct="0">
        <a:spcBef>
          <a:spcPct val="0"/>
        </a:spcBef>
        <a:spcAft>
          <a:spcPct val="0"/>
        </a:spcAft>
        <a:defRPr kumimoji="1" sz="3200">
          <a:solidFill>
            <a:schemeClr val="bg1"/>
          </a:solidFill>
          <a:latin typeface="+mj-lt"/>
          <a:ea typeface="+mj-ea"/>
          <a:cs typeface="+mj-cs"/>
        </a:defRPr>
      </a:lvl1pPr>
      <a:lvl2pPr algn="ctr" rtl="0" eaLnBrk="0" fontAlgn="base" hangingPunct="0">
        <a:spcBef>
          <a:spcPct val="0"/>
        </a:spcBef>
        <a:spcAft>
          <a:spcPct val="0"/>
        </a:spcAft>
        <a:defRPr kumimoji="1" sz="3200">
          <a:solidFill>
            <a:schemeClr val="bg1"/>
          </a:solidFill>
          <a:latin typeface="Calibri" pitchFamily="34" charset="0"/>
          <a:ea typeface="新細明體" pitchFamily="18" charset="-120"/>
        </a:defRPr>
      </a:lvl2pPr>
      <a:lvl3pPr algn="ctr" rtl="0" eaLnBrk="0" fontAlgn="base" hangingPunct="0">
        <a:spcBef>
          <a:spcPct val="0"/>
        </a:spcBef>
        <a:spcAft>
          <a:spcPct val="0"/>
        </a:spcAft>
        <a:defRPr kumimoji="1" sz="3200">
          <a:solidFill>
            <a:schemeClr val="bg1"/>
          </a:solidFill>
          <a:latin typeface="Calibri" pitchFamily="34" charset="0"/>
          <a:ea typeface="新細明體" pitchFamily="18" charset="-120"/>
        </a:defRPr>
      </a:lvl3pPr>
      <a:lvl4pPr algn="ctr" rtl="0" eaLnBrk="0" fontAlgn="base" hangingPunct="0">
        <a:spcBef>
          <a:spcPct val="0"/>
        </a:spcBef>
        <a:spcAft>
          <a:spcPct val="0"/>
        </a:spcAft>
        <a:defRPr kumimoji="1" sz="3200">
          <a:solidFill>
            <a:schemeClr val="bg1"/>
          </a:solidFill>
          <a:latin typeface="Calibri" pitchFamily="34" charset="0"/>
          <a:ea typeface="新細明體" pitchFamily="18" charset="-120"/>
        </a:defRPr>
      </a:lvl4pPr>
      <a:lvl5pPr algn="ctr" rtl="0" eaLnBrk="0" fontAlgn="base" hangingPunct="0">
        <a:spcBef>
          <a:spcPct val="0"/>
        </a:spcBef>
        <a:spcAft>
          <a:spcPct val="0"/>
        </a:spcAft>
        <a:defRPr kumimoji="1" sz="3200">
          <a:solidFill>
            <a:schemeClr val="bg1"/>
          </a:solidFill>
          <a:latin typeface="Calibri" pitchFamily="34" charset="0"/>
          <a:ea typeface="新細明體" pitchFamily="18" charset="-120"/>
        </a:defRPr>
      </a:lvl5pPr>
      <a:lvl6pPr marL="457200" algn="ctr" rtl="0" fontAlgn="base">
        <a:spcBef>
          <a:spcPct val="0"/>
        </a:spcBef>
        <a:spcAft>
          <a:spcPct val="0"/>
        </a:spcAft>
        <a:defRPr kumimoji="1" sz="3200">
          <a:solidFill>
            <a:schemeClr val="bg1"/>
          </a:solidFill>
          <a:latin typeface="Calibri" pitchFamily="34" charset="0"/>
          <a:ea typeface="新細明體" pitchFamily="18" charset="-120"/>
        </a:defRPr>
      </a:lvl6pPr>
      <a:lvl7pPr marL="914400" algn="ctr" rtl="0" fontAlgn="base">
        <a:spcBef>
          <a:spcPct val="0"/>
        </a:spcBef>
        <a:spcAft>
          <a:spcPct val="0"/>
        </a:spcAft>
        <a:defRPr kumimoji="1" sz="3200">
          <a:solidFill>
            <a:schemeClr val="bg1"/>
          </a:solidFill>
          <a:latin typeface="Calibri" pitchFamily="34" charset="0"/>
          <a:ea typeface="新細明體" pitchFamily="18" charset="-120"/>
        </a:defRPr>
      </a:lvl7pPr>
      <a:lvl8pPr marL="1371600" algn="ctr" rtl="0" fontAlgn="base">
        <a:spcBef>
          <a:spcPct val="0"/>
        </a:spcBef>
        <a:spcAft>
          <a:spcPct val="0"/>
        </a:spcAft>
        <a:defRPr kumimoji="1" sz="3200">
          <a:solidFill>
            <a:schemeClr val="bg1"/>
          </a:solidFill>
          <a:latin typeface="Calibri" pitchFamily="34" charset="0"/>
          <a:ea typeface="新細明體" pitchFamily="18" charset="-120"/>
        </a:defRPr>
      </a:lvl8pPr>
      <a:lvl9pPr marL="1828800" algn="ctr" rtl="0" fontAlgn="base">
        <a:spcBef>
          <a:spcPct val="0"/>
        </a:spcBef>
        <a:spcAft>
          <a:spcPct val="0"/>
        </a:spcAft>
        <a:defRPr kumimoji="1" sz="3200">
          <a:solidFill>
            <a:schemeClr val="bg1"/>
          </a:solidFill>
          <a:latin typeface="Calibri" pitchFamily="34" charset="0"/>
          <a:ea typeface="新細明體" pitchFamily="18" charset="-120"/>
        </a:defRPr>
      </a:lvl9pPr>
    </p:titleStyle>
    <p:bodyStyle>
      <a:lvl1pPr marL="273050" indent="-228600" algn="l" rtl="0" eaLnBrk="0" fontAlgn="base" hangingPunct="0">
        <a:spcBef>
          <a:spcPct val="20000"/>
        </a:spcBef>
        <a:spcAft>
          <a:spcPct val="0"/>
        </a:spcAft>
        <a:buClr>
          <a:schemeClr val="accent1"/>
        </a:buClr>
        <a:buFont typeface="Wingdings 2" pitchFamily="18" charset="2"/>
        <a:buChar char=""/>
        <a:defRPr kumimoji="1" sz="200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umimoji="1" sz="2800">
          <a:solidFill>
            <a:schemeClr val="tx2"/>
          </a:solidFill>
          <a:latin typeface="+mn-lt"/>
          <a:ea typeface="+mn-ea"/>
        </a:defRPr>
      </a:lvl2pPr>
      <a:lvl3pPr marL="822325" indent="-182563" algn="l" rtl="0" eaLnBrk="0" fontAlgn="base" hangingPunct="0">
        <a:spcBef>
          <a:spcPct val="20000"/>
        </a:spcBef>
        <a:spcAft>
          <a:spcPct val="0"/>
        </a:spcAft>
        <a:buClr>
          <a:srgbClr val="08A1D9"/>
        </a:buClr>
        <a:buFont typeface="Wingdings" pitchFamily="2" charset="2"/>
        <a:buChar char="§"/>
        <a:defRPr kumimoji="1" sz="1600">
          <a:solidFill>
            <a:schemeClr val="tx2"/>
          </a:solidFill>
          <a:latin typeface="+mn-lt"/>
          <a:ea typeface="+mn-ea"/>
        </a:defRPr>
      </a:lvl3pPr>
      <a:lvl4pPr marL="1096963" indent="-182563" algn="l" rtl="0" eaLnBrk="0" fontAlgn="base" hangingPunct="0">
        <a:spcBef>
          <a:spcPct val="20000"/>
        </a:spcBef>
        <a:spcAft>
          <a:spcPct val="0"/>
        </a:spcAft>
        <a:buClr>
          <a:srgbClr val="7C984A"/>
        </a:buClr>
        <a:buFont typeface="Wingdings" pitchFamily="2" charset="2"/>
        <a:buChar char="§"/>
        <a:defRPr kumimoji="1" sz="1400">
          <a:solidFill>
            <a:schemeClr val="tx2"/>
          </a:solidFill>
          <a:latin typeface="+mn-lt"/>
          <a:ea typeface="+mn-ea"/>
        </a:defRPr>
      </a:lvl4pPr>
      <a:lvl5pPr marL="1279525" indent="-182563" algn="l" rtl="0" eaLnBrk="0" fontAlgn="base" hangingPunct="0">
        <a:spcBef>
          <a:spcPct val="20000"/>
        </a:spcBef>
        <a:spcAft>
          <a:spcPct val="0"/>
        </a:spcAft>
        <a:buClr>
          <a:srgbClr val="506E94"/>
        </a:buClr>
        <a:buFont typeface="Wingdings" pitchFamily="2" charset="2"/>
        <a:buChar char="§"/>
        <a:defRPr kumimoji="1" sz="1300">
          <a:solidFill>
            <a:schemeClr val="tx2"/>
          </a:solidFill>
          <a:latin typeface="+mn-lt"/>
          <a:ea typeface="+mn-ea"/>
        </a:defRPr>
      </a:lvl5pPr>
      <a:lvl6pPr marL="1736725" indent="-182563" algn="l" rtl="0" fontAlgn="base">
        <a:spcBef>
          <a:spcPct val="20000"/>
        </a:spcBef>
        <a:spcAft>
          <a:spcPct val="0"/>
        </a:spcAft>
        <a:buClr>
          <a:srgbClr val="506E94"/>
        </a:buClr>
        <a:buFont typeface="Wingdings" pitchFamily="2" charset="2"/>
        <a:buChar char="§"/>
        <a:defRPr kumimoji="1" sz="1300">
          <a:solidFill>
            <a:schemeClr val="tx2"/>
          </a:solidFill>
          <a:latin typeface="+mn-lt"/>
          <a:ea typeface="+mn-ea"/>
        </a:defRPr>
      </a:lvl6pPr>
      <a:lvl7pPr marL="2193925" indent="-182563" algn="l" rtl="0" fontAlgn="base">
        <a:spcBef>
          <a:spcPct val="20000"/>
        </a:spcBef>
        <a:spcAft>
          <a:spcPct val="0"/>
        </a:spcAft>
        <a:buClr>
          <a:srgbClr val="506E94"/>
        </a:buClr>
        <a:buFont typeface="Wingdings" pitchFamily="2" charset="2"/>
        <a:buChar char="§"/>
        <a:defRPr kumimoji="1" sz="1300">
          <a:solidFill>
            <a:schemeClr val="tx2"/>
          </a:solidFill>
          <a:latin typeface="+mn-lt"/>
          <a:ea typeface="+mn-ea"/>
        </a:defRPr>
      </a:lvl7pPr>
      <a:lvl8pPr marL="2651125" indent="-182563" algn="l" rtl="0" fontAlgn="base">
        <a:spcBef>
          <a:spcPct val="20000"/>
        </a:spcBef>
        <a:spcAft>
          <a:spcPct val="0"/>
        </a:spcAft>
        <a:buClr>
          <a:srgbClr val="506E94"/>
        </a:buClr>
        <a:buFont typeface="Wingdings" pitchFamily="2" charset="2"/>
        <a:buChar char="§"/>
        <a:defRPr kumimoji="1" sz="1300">
          <a:solidFill>
            <a:schemeClr val="tx2"/>
          </a:solidFill>
          <a:latin typeface="+mn-lt"/>
          <a:ea typeface="+mn-ea"/>
        </a:defRPr>
      </a:lvl8pPr>
      <a:lvl9pPr marL="3108325" indent="-182563" algn="l" rtl="0" fontAlgn="base">
        <a:spcBef>
          <a:spcPct val="20000"/>
        </a:spcBef>
        <a:spcAft>
          <a:spcPct val="0"/>
        </a:spcAft>
        <a:buClr>
          <a:srgbClr val="506E94"/>
        </a:buClr>
        <a:buFont typeface="Wingdings" pitchFamily="2" charset="2"/>
        <a:buChar char="§"/>
        <a:defRPr kumimoji="1" sz="1300">
          <a:solidFill>
            <a:schemeClr val="tx2"/>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1268" name="Title Placeholder 1"/>
          <p:cNvSpPr>
            <a:spLocks noGrp="1"/>
          </p:cNvSpPr>
          <p:nvPr>
            <p:ph type="title"/>
          </p:nvPr>
        </p:nvSpPr>
        <p:spPr bwMode="auto">
          <a:xfrm>
            <a:off x="381000" y="355600"/>
            <a:ext cx="8382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1269" name="Text Placeholder 2"/>
          <p:cNvSpPr>
            <a:spLocks noGrp="1"/>
          </p:cNvSpPr>
          <p:nvPr>
            <p:ph type="body" idx="1"/>
          </p:nvPr>
        </p:nvSpPr>
        <p:spPr bwMode="auto">
          <a:xfrm>
            <a:off x="381000" y="1719263"/>
            <a:ext cx="84074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lIns="91440" tIns="45720" rIns="91440" bIns="45720" rtlCol="0" anchor="ctr"/>
          <a:lstStyle>
            <a:lvl1pPr algn="ctr">
              <a:defRPr sz="1100">
                <a:solidFill>
                  <a:schemeClr val="tx2"/>
                </a:solidFill>
                <a:ea typeface="+mn-ea"/>
              </a:defRPr>
            </a:lvl1pPr>
          </a:lstStyle>
          <a:p>
            <a:pPr>
              <a:defRPr/>
            </a:pPr>
            <a:fld id="{22330B6E-687C-4B3B-9C80-BE61C591D7C9}"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5786" r:id="rId1"/>
    <p:sldLayoutId id="2147485787" r:id="rId2"/>
    <p:sldLayoutId id="2147485788" r:id="rId3"/>
    <p:sldLayoutId id="2147485789" r:id="rId4"/>
    <p:sldLayoutId id="2147485790" r:id="rId5"/>
    <p:sldLayoutId id="2147485791" r:id="rId6"/>
    <p:sldLayoutId id="2147485792" r:id="rId7"/>
    <p:sldLayoutId id="2147485793" r:id="rId8"/>
    <p:sldLayoutId id="2147485794" r:id="rId9"/>
    <p:sldLayoutId id="2147485795" r:id="rId10"/>
    <p:sldLayoutId id="2147485796" r:id="rId11"/>
  </p:sldLayoutIdLst>
  <p:hf sldNum="0" hdr="0" dt="0"/>
  <p:txStyles>
    <p:titleStyle>
      <a:lvl1pPr algn="ctr" rtl="0" eaLnBrk="0" fontAlgn="base" hangingPunct="0">
        <a:spcBef>
          <a:spcPct val="0"/>
        </a:spcBef>
        <a:spcAft>
          <a:spcPct val="0"/>
        </a:spcAft>
        <a:defRPr kumimoji="1" sz="3200">
          <a:solidFill>
            <a:schemeClr val="bg1"/>
          </a:solidFill>
          <a:latin typeface="+mj-lt"/>
          <a:ea typeface="+mj-ea"/>
          <a:cs typeface="+mj-cs"/>
        </a:defRPr>
      </a:lvl1pPr>
      <a:lvl2pPr algn="ctr" rtl="0" eaLnBrk="0" fontAlgn="base" hangingPunct="0">
        <a:spcBef>
          <a:spcPct val="0"/>
        </a:spcBef>
        <a:spcAft>
          <a:spcPct val="0"/>
        </a:spcAft>
        <a:defRPr kumimoji="1" sz="3200">
          <a:solidFill>
            <a:schemeClr val="bg1"/>
          </a:solidFill>
          <a:latin typeface="Calibri" pitchFamily="34" charset="0"/>
          <a:ea typeface="新細明體" pitchFamily="18" charset="-120"/>
        </a:defRPr>
      </a:lvl2pPr>
      <a:lvl3pPr algn="ctr" rtl="0" eaLnBrk="0" fontAlgn="base" hangingPunct="0">
        <a:spcBef>
          <a:spcPct val="0"/>
        </a:spcBef>
        <a:spcAft>
          <a:spcPct val="0"/>
        </a:spcAft>
        <a:defRPr kumimoji="1" sz="3200">
          <a:solidFill>
            <a:schemeClr val="bg1"/>
          </a:solidFill>
          <a:latin typeface="Calibri" pitchFamily="34" charset="0"/>
          <a:ea typeface="新細明體" pitchFamily="18" charset="-120"/>
        </a:defRPr>
      </a:lvl3pPr>
      <a:lvl4pPr algn="ctr" rtl="0" eaLnBrk="0" fontAlgn="base" hangingPunct="0">
        <a:spcBef>
          <a:spcPct val="0"/>
        </a:spcBef>
        <a:spcAft>
          <a:spcPct val="0"/>
        </a:spcAft>
        <a:defRPr kumimoji="1" sz="3200">
          <a:solidFill>
            <a:schemeClr val="bg1"/>
          </a:solidFill>
          <a:latin typeface="Calibri" pitchFamily="34" charset="0"/>
          <a:ea typeface="新細明體" pitchFamily="18" charset="-120"/>
        </a:defRPr>
      </a:lvl4pPr>
      <a:lvl5pPr algn="ctr" rtl="0" eaLnBrk="0" fontAlgn="base" hangingPunct="0">
        <a:spcBef>
          <a:spcPct val="0"/>
        </a:spcBef>
        <a:spcAft>
          <a:spcPct val="0"/>
        </a:spcAft>
        <a:defRPr kumimoji="1" sz="3200">
          <a:solidFill>
            <a:schemeClr val="bg1"/>
          </a:solidFill>
          <a:latin typeface="Calibri" pitchFamily="34" charset="0"/>
          <a:ea typeface="新細明體" pitchFamily="18" charset="-120"/>
        </a:defRPr>
      </a:lvl5pPr>
      <a:lvl6pPr marL="457200" algn="ctr" rtl="0" fontAlgn="base">
        <a:spcBef>
          <a:spcPct val="0"/>
        </a:spcBef>
        <a:spcAft>
          <a:spcPct val="0"/>
        </a:spcAft>
        <a:defRPr kumimoji="1" sz="3200">
          <a:solidFill>
            <a:schemeClr val="bg1"/>
          </a:solidFill>
          <a:latin typeface="Calibri" pitchFamily="34" charset="0"/>
          <a:ea typeface="新細明體" pitchFamily="18" charset="-120"/>
        </a:defRPr>
      </a:lvl6pPr>
      <a:lvl7pPr marL="914400" algn="ctr" rtl="0" fontAlgn="base">
        <a:spcBef>
          <a:spcPct val="0"/>
        </a:spcBef>
        <a:spcAft>
          <a:spcPct val="0"/>
        </a:spcAft>
        <a:defRPr kumimoji="1" sz="3200">
          <a:solidFill>
            <a:schemeClr val="bg1"/>
          </a:solidFill>
          <a:latin typeface="Calibri" pitchFamily="34" charset="0"/>
          <a:ea typeface="新細明體" pitchFamily="18" charset="-120"/>
        </a:defRPr>
      </a:lvl7pPr>
      <a:lvl8pPr marL="1371600" algn="ctr" rtl="0" fontAlgn="base">
        <a:spcBef>
          <a:spcPct val="0"/>
        </a:spcBef>
        <a:spcAft>
          <a:spcPct val="0"/>
        </a:spcAft>
        <a:defRPr kumimoji="1" sz="3200">
          <a:solidFill>
            <a:schemeClr val="bg1"/>
          </a:solidFill>
          <a:latin typeface="Calibri" pitchFamily="34" charset="0"/>
          <a:ea typeface="新細明體" pitchFamily="18" charset="-120"/>
        </a:defRPr>
      </a:lvl8pPr>
      <a:lvl9pPr marL="1828800" algn="ctr" rtl="0" fontAlgn="base">
        <a:spcBef>
          <a:spcPct val="0"/>
        </a:spcBef>
        <a:spcAft>
          <a:spcPct val="0"/>
        </a:spcAft>
        <a:defRPr kumimoji="1" sz="3200">
          <a:solidFill>
            <a:schemeClr val="bg1"/>
          </a:solidFill>
          <a:latin typeface="Calibri" pitchFamily="34" charset="0"/>
          <a:ea typeface="新細明體" pitchFamily="18" charset="-120"/>
        </a:defRPr>
      </a:lvl9pPr>
    </p:titleStyle>
    <p:bodyStyle>
      <a:lvl1pPr marL="273050" indent="-228600" algn="l" rtl="0" eaLnBrk="0" fontAlgn="base" hangingPunct="0">
        <a:spcBef>
          <a:spcPct val="20000"/>
        </a:spcBef>
        <a:spcAft>
          <a:spcPct val="0"/>
        </a:spcAft>
        <a:buClr>
          <a:schemeClr val="accent1"/>
        </a:buClr>
        <a:buFont typeface="Wingdings 2" pitchFamily="18" charset="2"/>
        <a:buChar char=""/>
        <a:defRPr kumimoji="1" sz="200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umimoji="1" sz="2800">
          <a:solidFill>
            <a:schemeClr val="tx2"/>
          </a:solidFill>
          <a:latin typeface="+mn-lt"/>
          <a:ea typeface="+mn-ea"/>
        </a:defRPr>
      </a:lvl2pPr>
      <a:lvl3pPr marL="822325" indent="-182563" algn="l" rtl="0" eaLnBrk="0" fontAlgn="base" hangingPunct="0">
        <a:spcBef>
          <a:spcPct val="20000"/>
        </a:spcBef>
        <a:spcAft>
          <a:spcPct val="0"/>
        </a:spcAft>
        <a:buClr>
          <a:srgbClr val="08A1D9"/>
        </a:buClr>
        <a:buFont typeface="Wingdings" pitchFamily="2" charset="2"/>
        <a:buChar char="§"/>
        <a:defRPr kumimoji="1" sz="1600">
          <a:solidFill>
            <a:schemeClr val="tx2"/>
          </a:solidFill>
          <a:latin typeface="+mn-lt"/>
          <a:ea typeface="+mn-ea"/>
        </a:defRPr>
      </a:lvl3pPr>
      <a:lvl4pPr marL="1096963" indent="-182563" algn="l" rtl="0" eaLnBrk="0" fontAlgn="base" hangingPunct="0">
        <a:spcBef>
          <a:spcPct val="20000"/>
        </a:spcBef>
        <a:spcAft>
          <a:spcPct val="0"/>
        </a:spcAft>
        <a:buClr>
          <a:srgbClr val="7C984A"/>
        </a:buClr>
        <a:buFont typeface="Wingdings" pitchFamily="2" charset="2"/>
        <a:buChar char="§"/>
        <a:defRPr kumimoji="1" sz="1400">
          <a:solidFill>
            <a:schemeClr val="tx2"/>
          </a:solidFill>
          <a:latin typeface="+mn-lt"/>
          <a:ea typeface="+mn-ea"/>
        </a:defRPr>
      </a:lvl4pPr>
      <a:lvl5pPr marL="1279525" indent="-182563" algn="l" rtl="0" eaLnBrk="0" fontAlgn="base" hangingPunct="0">
        <a:spcBef>
          <a:spcPct val="20000"/>
        </a:spcBef>
        <a:spcAft>
          <a:spcPct val="0"/>
        </a:spcAft>
        <a:buClr>
          <a:srgbClr val="506E94"/>
        </a:buClr>
        <a:buFont typeface="Wingdings" pitchFamily="2" charset="2"/>
        <a:buChar char="§"/>
        <a:defRPr kumimoji="1" sz="1300">
          <a:solidFill>
            <a:schemeClr val="tx2"/>
          </a:solidFill>
          <a:latin typeface="+mn-lt"/>
          <a:ea typeface="+mn-ea"/>
        </a:defRPr>
      </a:lvl5pPr>
      <a:lvl6pPr marL="1736725" indent="-182563" algn="l" rtl="0" fontAlgn="base">
        <a:spcBef>
          <a:spcPct val="20000"/>
        </a:spcBef>
        <a:spcAft>
          <a:spcPct val="0"/>
        </a:spcAft>
        <a:buClr>
          <a:srgbClr val="506E94"/>
        </a:buClr>
        <a:buFont typeface="Wingdings" pitchFamily="2" charset="2"/>
        <a:buChar char="§"/>
        <a:defRPr kumimoji="1" sz="1300">
          <a:solidFill>
            <a:schemeClr val="tx2"/>
          </a:solidFill>
          <a:latin typeface="+mn-lt"/>
          <a:ea typeface="+mn-ea"/>
        </a:defRPr>
      </a:lvl6pPr>
      <a:lvl7pPr marL="2193925" indent="-182563" algn="l" rtl="0" fontAlgn="base">
        <a:spcBef>
          <a:spcPct val="20000"/>
        </a:spcBef>
        <a:spcAft>
          <a:spcPct val="0"/>
        </a:spcAft>
        <a:buClr>
          <a:srgbClr val="506E94"/>
        </a:buClr>
        <a:buFont typeface="Wingdings" pitchFamily="2" charset="2"/>
        <a:buChar char="§"/>
        <a:defRPr kumimoji="1" sz="1300">
          <a:solidFill>
            <a:schemeClr val="tx2"/>
          </a:solidFill>
          <a:latin typeface="+mn-lt"/>
          <a:ea typeface="+mn-ea"/>
        </a:defRPr>
      </a:lvl7pPr>
      <a:lvl8pPr marL="2651125" indent="-182563" algn="l" rtl="0" fontAlgn="base">
        <a:spcBef>
          <a:spcPct val="20000"/>
        </a:spcBef>
        <a:spcAft>
          <a:spcPct val="0"/>
        </a:spcAft>
        <a:buClr>
          <a:srgbClr val="506E94"/>
        </a:buClr>
        <a:buFont typeface="Wingdings" pitchFamily="2" charset="2"/>
        <a:buChar char="§"/>
        <a:defRPr kumimoji="1" sz="1300">
          <a:solidFill>
            <a:schemeClr val="tx2"/>
          </a:solidFill>
          <a:latin typeface="+mn-lt"/>
          <a:ea typeface="+mn-ea"/>
        </a:defRPr>
      </a:lvl8pPr>
      <a:lvl9pPr marL="3108325" indent="-182563" algn="l" rtl="0" fontAlgn="base">
        <a:spcBef>
          <a:spcPct val="20000"/>
        </a:spcBef>
        <a:spcAft>
          <a:spcPct val="0"/>
        </a:spcAft>
        <a:buClr>
          <a:srgbClr val="506E94"/>
        </a:buClr>
        <a:buFont typeface="Wingdings" pitchFamily="2" charset="2"/>
        <a:buChar char="§"/>
        <a:defRPr kumimoji="1" sz="1300">
          <a:solidFill>
            <a:schemeClr val="tx2"/>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2291"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7" name="日期版面配置區 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defRPr sz="1200">
                <a:solidFill>
                  <a:prstClr val="black">
                    <a:tint val="75000"/>
                  </a:prstClr>
                </a:solidFill>
                <a:ea typeface="+mn-ea"/>
              </a:defRPr>
            </a:lvl1pPr>
          </a:lstStyle>
          <a:p>
            <a:pPr>
              <a:defRPr/>
            </a:pPr>
            <a:fld id="{64C82098-F30E-4AD6-B6C3-FA29F4BA8A16}" type="datetimeFigureOut">
              <a:rPr lang="zh-TW" altLang="en-US"/>
              <a:pPr>
                <a:defRPr/>
              </a:pPr>
              <a:t>2018/10/29</a:t>
            </a:fld>
            <a:endParaRPr lang="zh-TW" altLang="en-US"/>
          </a:p>
        </p:txBody>
      </p:sp>
      <p:sp>
        <p:nvSpPr>
          <p:cNvPr id="8" name="頁尾版面配置區 2"/>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ea typeface="+mn-ea"/>
              </a:defRPr>
            </a:lvl1pPr>
          </a:lstStyle>
          <a:p>
            <a:pPr>
              <a:defRPr/>
            </a:pPr>
            <a:endParaRPr lang="en-US" altLang="zh-TW"/>
          </a:p>
        </p:txBody>
      </p:sp>
      <p:sp>
        <p:nvSpPr>
          <p:cNvPr id="9" name="投影片編號版面配置區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ea typeface="+mn-ea"/>
              </a:defRPr>
            </a:lvl1pPr>
          </a:lstStyle>
          <a:p>
            <a:pPr>
              <a:defRPr/>
            </a:pPr>
            <a:fld id="{DA604998-49CB-4BF4-A455-DC5A2B76EEAC}"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5797" r:id="rId1"/>
    <p:sldLayoutId id="2147485798" r:id="rId2"/>
    <p:sldLayoutId id="2147485799" r:id="rId3"/>
    <p:sldLayoutId id="2147485800" r:id="rId4"/>
    <p:sldLayoutId id="2147485801" r:id="rId5"/>
    <p:sldLayoutId id="2147485802" r:id="rId6"/>
    <p:sldLayoutId id="2147485803" r:id="rId7"/>
    <p:sldLayoutId id="2147485804" r:id="rId8"/>
    <p:sldLayoutId id="2147485805" r:id="rId9"/>
    <p:sldLayoutId id="2147485806" r:id="rId10"/>
    <p:sldLayoutId id="2147485807" r:id="rId11"/>
  </p:sldLayoutIdLst>
  <p:txStyles>
    <p:titleStyle>
      <a:lvl1pPr algn="ctr" rtl="0" eaLnBrk="0" fontAlgn="base" hangingPunct="0">
        <a:spcBef>
          <a:spcPct val="0"/>
        </a:spcBef>
        <a:spcAft>
          <a:spcPct val="0"/>
        </a:spcAft>
        <a:defRPr kumimoji="1" sz="44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kumimoji="1"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kumimoji="1"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kumimoji="1" sz="4400">
          <a:solidFill>
            <a:schemeClr val="tx1"/>
          </a:solidFill>
          <a:latin typeface="Calibri" pitchFamily="34" charset="0"/>
          <a:ea typeface="新細明體" pitchFamily="18" charset="-120"/>
        </a:defRPr>
      </a:lvl5pPr>
      <a:lvl6pPr marL="457200" algn="ctr" rtl="0" fontAlgn="base">
        <a:spcBef>
          <a:spcPct val="0"/>
        </a:spcBef>
        <a:spcAft>
          <a:spcPct val="0"/>
        </a:spcAft>
        <a:defRPr kumimoji="1" sz="4400">
          <a:solidFill>
            <a:schemeClr val="tx1"/>
          </a:solidFill>
          <a:latin typeface="Calibri" pitchFamily="34" charset="0"/>
          <a:ea typeface="新細明體" pitchFamily="18" charset="-120"/>
        </a:defRPr>
      </a:lvl6pPr>
      <a:lvl7pPr marL="914400" algn="ctr" rtl="0" fontAlgn="base">
        <a:spcBef>
          <a:spcPct val="0"/>
        </a:spcBef>
        <a:spcAft>
          <a:spcPct val="0"/>
        </a:spcAft>
        <a:defRPr kumimoji="1" sz="4400">
          <a:solidFill>
            <a:schemeClr val="tx1"/>
          </a:solidFill>
          <a:latin typeface="Calibri" pitchFamily="34" charset="0"/>
          <a:ea typeface="新細明體" pitchFamily="18" charset="-120"/>
        </a:defRPr>
      </a:lvl7pPr>
      <a:lvl8pPr marL="1371600" algn="ctr" rtl="0" fontAlgn="base">
        <a:spcBef>
          <a:spcPct val="0"/>
        </a:spcBef>
        <a:spcAft>
          <a:spcPct val="0"/>
        </a:spcAft>
        <a:defRPr kumimoji="1" sz="4400">
          <a:solidFill>
            <a:schemeClr val="tx1"/>
          </a:solidFill>
          <a:latin typeface="Calibri" pitchFamily="34" charset="0"/>
          <a:ea typeface="新細明體" pitchFamily="18" charset="-120"/>
        </a:defRPr>
      </a:lvl8pPr>
      <a:lvl9pPr marL="1828800" algn="ctr" rtl="0" fontAlgn="base">
        <a:spcBef>
          <a:spcPct val="0"/>
        </a:spcBef>
        <a:spcAft>
          <a:spcPct val="0"/>
        </a:spcAft>
        <a:defRPr kumimoji="1"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a:solidFill>
            <a:schemeClr val="tx1"/>
          </a:solidFill>
          <a:latin typeface="+mn-lt"/>
          <a:ea typeface="+mn-ea"/>
        </a:defRPr>
      </a:lvl2pPr>
      <a:lvl3pPr marL="1143000" indent="-228600" algn="l" rtl="0" eaLnBrk="0" fontAlgn="base" hangingPunct="0">
        <a:spcBef>
          <a:spcPct val="20000"/>
        </a:spcBef>
        <a:spcAft>
          <a:spcPct val="0"/>
        </a:spcAft>
        <a:buFont typeface="Arial" charset="0"/>
        <a:buChar char="•"/>
        <a:defRPr kumimoji="1" sz="2400">
          <a:solidFill>
            <a:schemeClr val="tx1"/>
          </a:solidFill>
          <a:latin typeface="+mn-lt"/>
          <a:ea typeface="+mn-ea"/>
        </a:defRPr>
      </a:lvl3pPr>
      <a:lvl4pPr marL="1600200" indent="-228600" algn="l" rtl="0" eaLnBrk="0" fontAlgn="base" hangingPunct="0">
        <a:spcBef>
          <a:spcPct val="20000"/>
        </a:spcBef>
        <a:spcAft>
          <a:spcPct val="0"/>
        </a:spcAft>
        <a:buFont typeface="Arial" charset="0"/>
        <a:buChar char="–"/>
        <a:defRPr kumimoji="1" sz="2000">
          <a:solidFill>
            <a:schemeClr val="tx1"/>
          </a:solidFill>
          <a:latin typeface="+mn-lt"/>
          <a:ea typeface="+mn-ea"/>
        </a:defRPr>
      </a:lvl4pPr>
      <a:lvl5pPr marL="2057400" indent="-228600" algn="l" rtl="0" eaLnBrk="0" fontAlgn="base" hangingPunct="0">
        <a:spcBef>
          <a:spcPct val="20000"/>
        </a:spcBef>
        <a:spcAft>
          <a:spcPct val="0"/>
        </a:spcAft>
        <a:buFont typeface="Arial" charset="0"/>
        <a:buChar char="»"/>
        <a:defRPr kumimoji="1" sz="2000">
          <a:solidFill>
            <a:schemeClr val="tx1"/>
          </a:solidFill>
          <a:latin typeface="+mn-lt"/>
          <a:ea typeface="+mn-ea"/>
        </a:defRPr>
      </a:lvl5pPr>
      <a:lvl6pPr marL="2514600" indent="-228600" algn="l" rtl="0" fontAlgn="base">
        <a:spcBef>
          <a:spcPct val="20000"/>
        </a:spcBef>
        <a:spcAft>
          <a:spcPct val="0"/>
        </a:spcAft>
        <a:buFont typeface="Arial" charset="0"/>
        <a:buChar char="»"/>
        <a:defRPr kumimoji="1" sz="2000">
          <a:solidFill>
            <a:schemeClr val="tx1"/>
          </a:solidFill>
          <a:latin typeface="+mn-lt"/>
          <a:ea typeface="+mn-ea"/>
        </a:defRPr>
      </a:lvl6pPr>
      <a:lvl7pPr marL="2971800" indent="-228600" algn="l" rtl="0" fontAlgn="base">
        <a:spcBef>
          <a:spcPct val="20000"/>
        </a:spcBef>
        <a:spcAft>
          <a:spcPct val="0"/>
        </a:spcAft>
        <a:buFont typeface="Arial" charset="0"/>
        <a:buChar char="»"/>
        <a:defRPr kumimoji="1" sz="2000">
          <a:solidFill>
            <a:schemeClr val="tx1"/>
          </a:solidFill>
          <a:latin typeface="+mn-lt"/>
          <a:ea typeface="+mn-ea"/>
        </a:defRPr>
      </a:lvl7pPr>
      <a:lvl8pPr marL="3429000" indent="-228600" algn="l" rtl="0" fontAlgn="base">
        <a:spcBef>
          <a:spcPct val="20000"/>
        </a:spcBef>
        <a:spcAft>
          <a:spcPct val="0"/>
        </a:spcAft>
        <a:buFont typeface="Arial" charset="0"/>
        <a:buChar char="»"/>
        <a:defRPr kumimoji="1" sz="2000">
          <a:solidFill>
            <a:schemeClr val="tx1"/>
          </a:solidFill>
          <a:latin typeface="+mn-lt"/>
          <a:ea typeface="+mn-ea"/>
        </a:defRPr>
      </a:lvl8pPr>
      <a:lvl9pPr marL="3886200" indent="-228600" algn="l" rtl="0" fontAlgn="base">
        <a:spcBef>
          <a:spcPct val="20000"/>
        </a:spcBef>
        <a:spcAft>
          <a:spcPct val="0"/>
        </a:spcAft>
        <a:buFont typeface="Arial" charset="0"/>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2051"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ea typeface="新細明體" pitchFamily="18" charset="-120"/>
              </a:defRPr>
            </a:lvl1pPr>
          </a:lstStyle>
          <a:p>
            <a:pPr>
              <a:defRPr/>
            </a:pPr>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新細明體" pitchFamily="18" charset="-120"/>
              </a:defRPr>
            </a:lvl1pPr>
          </a:lstStyle>
          <a:p>
            <a:pPr>
              <a:defRPr/>
            </a:pPr>
            <a:fld id="{950A93D1-A2B6-41C8-BDC9-D983E66A00BC}"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5703" r:id="rId1"/>
    <p:sldLayoutId id="2147485704" r:id="rId2"/>
    <p:sldLayoutId id="2147485705" r:id="rId3"/>
    <p:sldLayoutId id="2147485706" r:id="rId4"/>
    <p:sldLayoutId id="2147485814" r:id="rId5"/>
    <p:sldLayoutId id="2147485815" r:id="rId6"/>
    <p:sldLayoutId id="2147485816" r:id="rId7"/>
    <p:sldLayoutId id="2147485707" r:id="rId8"/>
    <p:sldLayoutId id="2147485708" r:id="rId9"/>
    <p:sldLayoutId id="2147485709" r:id="rId10"/>
    <p:sldLayoutId id="21474857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3075"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ea typeface="新細明體" pitchFamily="18" charset="-120"/>
              </a:defRPr>
            </a:lvl1pPr>
          </a:lstStyle>
          <a:p>
            <a:pPr>
              <a:defRPr/>
            </a:pPr>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新細明體" pitchFamily="18" charset="-120"/>
              </a:defRPr>
            </a:lvl1pPr>
          </a:lstStyle>
          <a:p>
            <a:pPr>
              <a:defRPr/>
            </a:pPr>
            <a:fld id="{E19D7656-5F9B-4360-AA83-6C4DBF366F49}"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5711" r:id="rId1"/>
    <p:sldLayoutId id="2147485712" r:id="rId2"/>
    <p:sldLayoutId id="2147485713" r:id="rId3"/>
    <p:sldLayoutId id="2147485714" r:id="rId4"/>
    <p:sldLayoutId id="2147485715" r:id="rId5"/>
    <p:sldLayoutId id="2147485817" r:id="rId6"/>
    <p:sldLayoutId id="2147485818" r:id="rId7"/>
    <p:sldLayoutId id="2147485716" r:id="rId8"/>
    <p:sldLayoutId id="2147485717" r:id="rId9"/>
    <p:sldLayoutId id="2147485718" r:id="rId10"/>
    <p:sldLayoutId id="2147485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4099"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prstClr val="black">
                    <a:tint val="75000"/>
                  </a:prstClr>
                </a:solidFill>
                <a:latin typeface="Calibri"/>
                <a:ea typeface="新細明體"/>
              </a:defRPr>
            </a:lvl1pPr>
          </a:lstStyle>
          <a:p>
            <a:pPr>
              <a:defRPr/>
            </a:pPr>
            <a:fld id="{D9B892A9-7713-403A-B32C-43FBEB1B4FB4}" type="datetimeFigureOut">
              <a:rPr lang="zh-TW" altLang="en-US"/>
              <a:pPr>
                <a:defRPr/>
              </a:pPr>
              <a:t>2018/10/29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898989"/>
                </a:solidFill>
                <a:latin typeface="Calibri" pitchFamily="34" charset="0"/>
                <a:ea typeface="新細明體" pitchFamily="18" charset="-120"/>
              </a:defRPr>
            </a:lvl1pPr>
          </a:lstStyle>
          <a:p>
            <a:pPr>
              <a:defRPr/>
            </a:pPr>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prstClr val="black">
                    <a:tint val="75000"/>
                  </a:prstClr>
                </a:solidFill>
                <a:latin typeface="Calibri"/>
                <a:ea typeface="新細明體"/>
              </a:defRPr>
            </a:lvl1pPr>
          </a:lstStyle>
          <a:p>
            <a:pPr>
              <a:defRPr/>
            </a:pPr>
            <a:fld id="{31B954BF-69FE-4969-A657-A56794255C82}"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5819" r:id="rId1"/>
    <p:sldLayoutId id="2147485820" r:id="rId2"/>
    <p:sldLayoutId id="2147485821" r:id="rId3"/>
    <p:sldLayoutId id="2147485822" r:id="rId4"/>
    <p:sldLayoutId id="2147485823" r:id="rId5"/>
    <p:sldLayoutId id="2147485824" r:id="rId6"/>
    <p:sldLayoutId id="2147485825" r:id="rId7"/>
    <p:sldLayoutId id="2147485826" r:id="rId8"/>
    <p:sldLayoutId id="2147485827" r:id="rId9"/>
    <p:sldLayoutId id="2147485828" r:id="rId10"/>
    <p:sldLayoutId id="214748582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5124" name="Title Placeholder 1"/>
          <p:cNvSpPr>
            <a:spLocks noGrp="1"/>
          </p:cNvSpPr>
          <p:nvPr>
            <p:ph type="title"/>
          </p:nvPr>
        </p:nvSpPr>
        <p:spPr bwMode="auto">
          <a:xfrm>
            <a:off x="381000" y="355600"/>
            <a:ext cx="8382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5125" name="Text Placeholder 2"/>
          <p:cNvSpPr>
            <a:spLocks noGrp="1"/>
          </p:cNvSpPr>
          <p:nvPr>
            <p:ph type="body" idx="1"/>
          </p:nvPr>
        </p:nvSpPr>
        <p:spPr bwMode="auto">
          <a:xfrm>
            <a:off x="381000" y="1719263"/>
            <a:ext cx="84074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lIns="91440" tIns="45720" rIns="91440" bIns="45720" rtlCol="0" anchor="ctr"/>
          <a:lstStyle>
            <a:lvl1pPr algn="ctr">
              <a:defRPr sz="1100">
                <a:solidFill>
                  <a:schemeClr val="tx2"/>
                </a:solidFill>
                <a:ea typeface="+mn-ea"/>
              </a:defRPr>
            </a:lvl1pPr>
          </a:lstStyle>
          <a:p>
            <a:pPr>
              <a:defRPr/>
            </a:pPr>
            <a:fld id="{E8B567CA-4874-49C5-B420-97488CAEEAAB}"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5720" r:id="rId1"/>
    <p:sldLayoutId id="2147485721" r:id="rId2"/>
    <p:sldLayoutId id="2147485722" r:id="rId3"/>
    <p:sldLayoutId id="2147485723" r:id="rId4"/>
    <p:sldLayoutId id="2147485724" r:id="rId5"/>
    <p:sldLayoutId id="2147485725" r:id="rId6"/>
    <p:sldLayoutId id="2147485726" r:id="rId7"/>
    <p:sldLayoutId id="2147485727" r:id="rId8"/>
    <p:sldLayoutId id="2147485728" r:id="rId9"/>
    <p:sldLayoutId id="2147485729" r:id="rId10"/>
    <p:sldLayoutId id="2147485730" r:id="rId11"/>
  </p:sldLayoutIdLst>
  <p:hf sldNum="0" hdr="0" dt="0"/>
  <p:txStyles>
    <p:titleStyle>
      <a:lvl1pPr algn="ctr" rtl="0" eaLnBrk="0" fontAlgn="base" hangingPunct="0">
        <a:spcBef>
          <a:spcPct val="0"/>
        </a:spcBef>
        <a:spcAft>
          <a:spcPct val="0"/>
        </a:spcAft>
        <a:defRPr kumimoji="1" sz="3200">
          <a:solidFill>
            <a:schemeClr val="bg1"/>
          </a:solidFill>
          <a:latin typeface="+mj-lt"/>
          <a:ea typeface="+mj-ea"/>
          <a:cs typeface="+mj-cs"/>
        </a:defRPr>
      </a:lvl1pPr>
      <a:lvl2pPr algn="ctr" rtl="0" eaLnBrk="0" fontAlgn="base" hangingPunct="0">
        <a:spcBef>
          <a:spcPct val="0"/>
        </a:spcBef>
        <a:spcAft>
          <a:spcPct val="0"/>
        </a:spcAft>
        <a:defRPr kumimoji="1" sz="3200">
          <a:solidFill>
            <a:schemeClr val="bg1"/>
          </a:solidFill>
          <a:latin typeface="Calibri" pitchFamily="34" charset="0"/>
          <a:ea typeface="新細明體" pitchFamily="18" charset="-120"/>
        </a:defRPr>
      </a:lvl2pPr>
      <a:lvl3pPr algn="ctr" rtl="0" eaLnBrk="0" fontAlgn="base" hangingPunct="0">
        <a:spcBef>
          <a:spcPct val="0"/>
        </a:spcBef>
        <a:spcAft>
          <a:spcPct val="0"/>
        </a:spcAft>
        <a:defRPr kumimoji="1" sz="3200">
          <a:solidFill>
            <a:schemeClr val="bg1"/>
          </a:solidFill>
          <a:latin typeface="Calibri" pitchFamily="34" charset="0"/>
          <a:ea typeface="新細明體" pitchFamily="18" charset="-120"/>
        </a:defRPr>
      </a:lvl3pPr>
      <a:lvl4pPr algn="ctr" rtl="0" eaLnBrk="0" fontAlgn="base" hangingPunct="0">
        <a:spcBef>
          <a:spcPct val="0"/>
        </a:spcBef>
        <a:spcAft>
          <a:spcPct val="0"/>
        </a:spcAft>
        <a:defRPr kumimoji="1" sz="3200">
          <a:solidFill>
            <a:schemeClr val="bg1"/>
          </a:solidFill>
          <a:latin typeface="Calibri" pitchFamily="34" charset="0"/>
          <a:ea typeface="新細明體" pitchFamily="18" charset="-120"/>
        </a:defRPr>
      </a:lvl4pPr>
      <a:lvl5pPr algn="ctr" rtl="0" eaLnBrk="0" fontAlgn="base" hangingPunct="0">
        <a:spcBef>
          <a:spcPct val="0"/>
        </a:spcBef>
        <a:spcAft>
          <a:spcPct val="0"/>
        </a:spcAft>
        <a:defRPr kumimoji="1" sz="3200">
          <a:solidFill>
            <a:schemeClr val="bg1"/>
          </a:solidFill>
          <a:latin typeface="Calibri" pitchFamily="34" charset="0"/>
          <a:ea typeface="新細明體" pitchFamily="18" charset="-120"/>
        </a:defRPr>
      </a:lvl5pPr>
      <a:lvl6pPr marL="457200" algn="ctr" rtl="0" fontAlgn="base">
        <a:spcBef>
          <a:spcPct val="0"/>
        </a:spcBef>
        <a:spcAft>
          <a:spcPct val="0"/>
        </a:spcAft>
        <a:defRPr kumimoji="1" sz="3200">
          <a:solidFill>
            <a:schemeClr val="bg1"/>
          </a:solidFill>
          <a:latin typeface="Calibri" pitchFamily="34" charset="0"/>
          <a:ea typeface="新細明體" pitchFamily="18" charset="-120"/>
        </a:defRPr>
      </a:lvl6pPr>
      <a:lvl7pPr marL="914400" algn="ctr" rtl="0" fontAlgn="base">
        <a:spcBef>
          <a:spcPct val="0"/>
        </a:spcBef>
        <a:spcAft>
          <a:spcPct val="0"/>
        </a:spcAft>
        <a:defRPr kumimoji="1" sz="3200">
          <a:solidFill>
            <a:schemeClr val="bg1"/>
          </a:solidFill>
          <a:latin typeface="Calibri" pitchFamily="34" charset="0"/>
          <a:ea typeface="新細明體" pitchFamily="18" charset="-120"/>
        </a:defRPr>
      </a:lvl7pPr>
      <a:lvl8pPr marL="1371600" algn="ctr" rtl="0" fontAlgn="base">
        <a:spcBef>
          <a:spcPct val="0"/>
        </a:spcBef>
        <a:spcAft>
          <a:spcPct val="0"/>
        </a:spcAft>
        <a:defRPr kumimoji="1" sz="3200">
          <a:solidFill>
            <a:schemeClr val="bg1"/>
          </a:solidFill>
          <a:latin typeface="Calibri" pitchFamily="34" charset="0"/>
          <a:ea typeface="新細明體" pitchFamily="18" charset="-120"/>
        </a:defRPr>
      </a:lvl8pPr>
      <a:lvl9pPr marL="1828800" algn="ctr" rtl="0" fontAlgn="base">
        <a:spcBef>
          <a:spcPct val="0"/>
        </a:spcBef>
        <a:spcAft>
          <a:spcPct val="0"/>
        </a:spcAft>
        <a:defRPr kumimoji="1" sz="3200">
          <a:solidFill>
            <a:schemeClr val="bg1"/>
          </a:solidFill>
          <a:latin typeface="Calibri" pitchFamily="34" charset="0"/>
          <a:ea typeface="新細明體" pitchFamily="18" charset="-120"/>
        </a:defRPr>
      </a:lvl9pPr>
    </p:titleStyle>
    <p:bodyStyle>
      <a:lvl1pPr marL="273050" indent="-228600" algn="l" rtl="0" eaLnBrk="0" fontAlgn="base" hangingPunct="0">
        <a:spcBef>
          <a:spcPct val="20000"/>
        </a:spcBef>
        <a:spcAft>
          <a:spcPct val="0"/>
        </a:spcAft>
        <a:buClr>
          <a:schemeClr val="accent1"/>
        </a:buClr>
        <a:buFont typeface="Wingdings 2" pitchFamily="18" charset="2"/>
        <a:buChar char=""/>
        <a:defRPr kumimoji="1" sz="200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umimoji="1" sz="2800">
          <a:solidFill>
            <a:schemeClr val="tx2"/>
          </a:solidFill>
          <a:latin typeface="+mn-lt"/>
          <a:ea typeface="+mn-ea"/>
        </a:defRPr>
      </a:lvl2pPr>
      <a:lvl3pPr marL="822325" indent="-182563" algn="l" rtl="0" eaLnBrk="0" fontAlgn="base" hangingPunct="0">
        <a:spcBef>
          <a:spcPct val="20000"/>
        </a:spcBef>
        <a:spcAft>
          <a:spcPct val="0"/>
        </a:spcAft>
        <a:buClr>
          <a:srgbClr val="08A1D9"/>
        </a:buClr>
        <a:buFont typeface="Wingdings" pitchFamily="2" charset="2"/>
        <a:buChar char="§"/>
        <a:defRPr kumimoji="1" sz="1600">
          <a:solidFill>
            <a:schemeClr val="tx2"/>
          </a:solidFill>
          <a:latin typeface="+mn-lt"/>
          <a:ea typeface="+mn-ea"/>
        </a:defRPr>
      </a:lvl3pPr>
      <a:lvl4pPr marL="1096963" indent="-182563" algn="l" rtl="0" eaLnBrk="0" fontAlgn="base" hangingPunct="0">
        <a:spcBef>
          <a:spcPct val="20000"/>
        </a:spcBef>
        <a:spcAft>
          <a:spcPct val="0"/>
        </a:spcAft>
        <a:buClr>
          <a:srgbClr val="7C984A"/>
        </a:buClr>
        <a:buFont typeface="Wingdings" pitchFamily="2" charset="2"/>
        <a:buChar char="§"/>
        <a:defRPr kumimoji="1" sz="1400">
          <a:solidFill>
            <a:schemeClr val="tx2"/>
          </a:solidFill>
          <a:latin typeface="+mn-lt"/>
          <a:ea typeface="+mn-ea"/>
        </a:defRPr>
      </a:lvl4pPr>
      <a:lvl5pPr marL="1279525" indent="-182563" algn="l" rtl="0" eaLnBrk="0" fontAlgn="base" hangingPunct="0">
        <a:spcBef>
          <a:spcPct val="20000"/>
        </a:spcBef>
        <a:spcAft>
          <a:spcPct val="0"/>
        </a:spcAft>
        <a:buClr>
          <a:srgbClr val="506E94"/>
        </a:buClr>
        <a:buFont typeface="Wingdings" pitchFamily="2" charset="2"/>
        <a:buChar char="§"/>
        <a:defRPr kumimoji="1" sz="1300">
          <a:solidFill>
            <a:schemeClr val="tx2"/>
          </a:solidFill>
          <a:latin typeface="+mn-lt"/>
          <a:ea typeface="+mn-ea"/>
        </a:defRPr>
      </a:lvl5pPr>
      <a:lvl6pPr marL="1736725" indent="-182563" algn="l" rtl="0" fontAlgn="base">
        <a:spcBef>
          <a:spcPct val="20000"/>
        </a:spcBef>
        <a:spcAft>
          <a:spcPct val="0"/>
        </a:spcAft>
        <a:buClr>
          <a:srgbClr val="506E94"/>
        </a:buClr>
        <a:buFont typeface="Wingdings" pitchFamily="2" charset="2"/>
        <a:buChar char="§"/>
        <a:defRPr kumimoji="1" sz="1300">
          <a:solidFill>
            <a:schemeClr val="tx2"/>
          </a:solidFill>
          <a:latin typeface="+mn-lt"/>
          <a:ea typeface="+mn-ea"/>
        </a:defRPr>
      </a:lvl6pPr>
      <a:lvl7pPr marL="2193925" indent="-182563" algn="l" rtl="0" fontAlgn="base">
        <a:spcBef>
          <a:spcPct val="20000"/>
        </a:spcBef>
        <a:spcAft>
          <a:spcPct val="0"/>
        </a:spcAft>
        <a:buClr>
          <a:srgbClr val="506E94"/>
        </a:buClr>
        <a:buFont typeface="Wingdings" pitchFamily="2" charset="2"/>
        <a:buChar char="§"/>
        <a:defRPr kumimoji="1" sz="1300">
          <a:solidFill>
            <a:schemeClr val="tx2"/>
          </a:solidFill>
          <a:latin typeface="+mn-lt"/>
          <a:ea typeface="+mn-ea"/>
        </a:defRPr>
      </a:lvl7pPr>
      <a:lvl8pPr marL="2651125" indent="-182563" algn="l" rtl="0" fontAlgn="base">
        <a:spcBef>
          <a:spcPct val="20000"/>
        </a:spcBef>
        <a:spcAft>
          <a:spcPct val="0"/>
        </a:spcAft>
        <a:buClr>
          <a:srgbClr val="506E94"/>
        </a:buClr>
        <a:buFont typeface="Wingdings" pitchFamily="2" charset="2"/>
        <a:buChar char="§"/>
        <a:defRPr kumimoji="1" sz="1300">
          <a:solidFill>
            <a:schemeClr val="tx2"/>
          </a:solidFill>
          <a:latin typeface="+mn-lt"/>
          <a:ea typeface="+mn-ea"/>
        </a:defRPr>
      </a:lvl8pPr>
      <a:lvl9pPr marL="3108325" indent="-182563" algn="l" rtl="0" fontAlgn="base">
        <a:spcBef>
          <a:spcPct val="20000"/>
        </a:spcBef>
        <a:spcAft>
          <a:spcPct val="0"/>
        </a:spcAft>
        <a:buClr>
          <a:srgbClr val="506E94"/>
        </a:buClr>
        <a:buFont typeface="Wingdings" pitchFamily="2" charset="2"/>
        <a:buChar char="§"/>
        <a:defRPr kumimoji="1" sz="1300">
          <a:solidFill>
            <a:schemeClr val="tx2"/>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6148" name="Title Placeholder 1"/>
          <p:cNvSpPr>
            <a:spLocks noGrp="1"/>
          </p:cNvSpPr>
          <p:nvPr>
            <p:ph type="title"/>
          </p:nvPr>
        </p:nvSpPr>
        <p:spPr bwMode="auto">
          <a:xfrm>
            <a:off x="381000" y="355600"/>
            <a:ext cx="8382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6149" name="Text Placeholder 2"/>
          <p:cNvSpPr>
            <a:spLocks noGrp="1"/>
          </p:cNvSpPr>
          <p:nvPr>
            <p:ph type="body" idx="1"/>
          </p:nvPr>
        </p:nvSpPr>
        <p:spPr bwMode="auto">
          <a:xfrm>
            <a:off x="381000" y="1719263"/>
            <a:ext cx="84074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lIns="91440" tIns="45720" rIns="91440" bIns="45720" rtlCol="0" anchor="ctr"/>
          <a:lstStyle>
            <a:lvl1pPr algn="ctr">
              <a:defRPr sz="1100">
                <a:solidFill>
                  <a:schemeClr val="tx2"/>
                </a:solidFill>
                <a:ea typeface="+mn-ea"/>
              </a:defRPr>
            </a:lvl1pPr>
          </a:lstStyle>
          <a:p>
            <a:pPr>
              <a:defRPr/>
            </a:pPr>
            <a:fld id="{EFD12A5F-1106-4B34-BB08-4187DFB25DC0}"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5731" r:id="rId1"/>
    <p:sldLayoutId id="2147485732" r:id="rId2"/>
    <p:sldLayoutId id="2147485733" r:id="rId3"/>
    <p:sldLayoutId id="2147485734" r:id="rId4"/>
    <p:sldLayoutId id="2147485735" r:id="rId5"/>
    <p:sldLayoutId id="2147485736" r:id="rId6"/>
    <p:sldLayoutId id="2147485737" r:id="rId7"/>
    <p:sldLayoutId id="2147485738" r:id="rId8"/>
    <p:sldLayoutId id="2147485739" r:id="rId9"/>
    <p:sldLayoutId id="2147485740" r:id="rId10"/>
    <p:sldLayoutId id="2147485741" r:id="rId11"/>
  </p:sldLayoutIdLst>
  <p:hf sldNum="0" hdr="0" dt="0"/>
  <p:txStyles>
    <p:titleStyle>
      <a:lvl1pPr algn="ctr" rtl="0" eaLnBrk="0" fontAlgn="base" hangingPunct="0">
        <a:spcBef>
          <a:spcPct val="0"/>
        </a:spcBef>
        <a:spcAft>
          <a:spcPct val="0"/>
        </a:spcAft>
        <a:defRPr kumimoji="1" sz="3200">
          <a:solidFill>
            <a:schemeClr val="bg1"/>
          </a:solidFill>
          <a:latin typeface="+mj-lt"/>
          <a:ea typeface="+mj-ea"/>
          <a:cs typeface="+mj-cs"/>
        </a:defRPr>
      </a:lvl1pPr>
      <a:lvl2pPr algn="ctr" rtl="0" eaLnBrk="0" fontAlgn="base" hangingPunct="0">
        <a:spcBef>
          <a:spcPct val="0"/>
        </a:spcBef>
        <a:spcAft>
          <a:spcPct val="0"/>
        </a:spcAft>
        <a:defRPr kumimoji="1" sz="3200">
          <a:solidFill>
            <a:schemeClr val="bg1"/>
          </a:solidFill>
          <a:latin typeface="Calibri" pitchFamily="34" charset="0"/>
          <a:ea typeface="新細明體" pitchFamily="18" charset="-120"/>
        </a:defRPr>
      </a:lvl2pPr>
      <a:lvl3pPr algn="ctr" rtl="0" eaLnBrk="0" fontAlgn="base" hangingPunct="0">
        <a:spcBef>
          <a:spcPct val="0"/>
        </a:spcBef>
        <a:spcAft>
          <a:spcPct val="0"/>
        </a:spcAft>
        <a:defRPr kumimoji="1" sz="3200">
          <a:solidFill>
            <a:schemeClr val="bg1"/>
          </a:solidFill>
          <a:latin typeface="Calibri" pitchFamily="34" charset="0"/>
          <a:ea typeface="新細明體" pitchFamily="18" charset="-120"/>
        </a:defRPr>
      </a:lvl3pPr>
      <a:lvl4pPr algn="ctr" rtl="0" eaLnBrk="0" fontAlgn="base" hangingPunct="0">
        <a:spcBef>
          <a:spcPct val="0"/>
        </a:spcBef>
        <a:spcAft>
          <a:spcPct val="0"/>
        </a:spcAft>
        <a:defRPr kumimoji="1" sz="3200">
          <a:solidFill>
            <a:schemeClr val="bg1"/>
          </a:solidFill>
          <a:latin typeface="Calibri" pitchFamily="34" charset="0"/>
          <a:ea typeface="新細明體" pitchFamily="18" charset="-120"/>
        </a:defRPr>
      </a:lvl4pPr>
      <a:lvl5pPr algn="ctr" rtl="0" eaLnBrk="0" fontAlgn="base" hangingPunct="0">
        <a:spcBef>
          <a:spcPct val="0"/>
        </a:spcBef>
        <a:spcAft>
          <a:spcPct val="0"/>
        </a:spcAft>
        <a:defRPr kumimoji="1" sz="3200">
          <a:solidFill>
            <a:schemeClr val="bg1"/>
          </a:solidFill>
          <a:latin typeface="Calibri" pitchFamily="34" charset="0"/>
          <a:ea typeface="新細明體" pitchFamily="18" charset="-120"/>
        </a:defRPr>
      </a:lvl5pPr>
      <a:lvl6pPr marL="457200" algn="ctr" rtl="0" fontAlgn="base">
        <a:spcBef>
          <a:spcPct val="0"/>
        </a:spcBef>
        <a:spcAft>
          <a:spcPct val="0"/>
        </a:spcAft>
        <a:defRPr kumimoji="1" sz="3200">
          <a:solidFill>
            <a:schemeClr val="bg1"/>
          </a:solidFill>
          <a:latin typeface="Calibri" pitchFamily="34" charset="0"/>
          <a:ea typeface="新細明體" pitchFamily="18" charset="-120"/>
        </a:defRPr>
      </a:lvl6pPr>
      <a:lvl7pPr marL="914400" algn="ctr" rtl="0" fontAlgn="base">
        <a:spcBef>
          <a:spcPct val="0"/>
        </a:spcBef>
        <a:spcAft>
          <a:spcPct val="0"/>
        </a:spcAft>
        <a:defRPr kumimoji="1" sz="3200">
          <a:solidFill>
            <a:schemeClr val="bg1"/>
          </a:solidFill>
          <a:latin typeface="Calibri" pitchFamily="34" charset="0"/>
          <a:ea typeface="新細明體" pitchFamily="18" charset="-120"/>
        </a:defRPr>
      </a:lvl7pPr>
      <a:lvl8pPr marL="1371600" algn="ctr" rtl="0" fontAlgn="base">
        <a:spcBef>
          <a:spcPct val="0"/>
        </a:spcBef>
        <a:spcAft>
          <a:spcPct val="0"/>
        </a:spcAft>
        <a:defRPr kumimoji="1" sz="3200">
          <a:solidFill>
            <a:schemeClr val="bg1"/>
          </a:solidFill>
          <a:latin typeface="Calibri" pitchFamily="34" charset="0"/>
          <a:ea typeface="新細明體" pitchFamily="18" charset="-120"/>
        </a:defRPr>
      </a:lvl8pPr>
      <a:lvl9pPr marL="1828800" algn="ctr" rtl="0" fontAlgn="base">
        <a:spcBef>
          <a:spcPct val="0"/>
        </a:spcBef>
        <a:spcAft>
          <a:spcPct val="0"/>
        </a:spcAft>
        <a:defRPr kumimoji="1" sz="3200">
          <a:solidFill>
            <a:schemeClr val="bg1"/>
          </a:solidFill>
          <a:latin typeface="Calibri" pitchFamily="34" charset="0"/>
          <a:ea typeface="新細明體" pitchFamily="18" charset="-120"/>
        </a:defRPr>
      </a:lvl9pPr>
    </p:titleStyle>
    <p:bodyStyle>
      <a:lvl1pPr marL="273050" indent="-228600" algn="l" rtl="0" eaLnBrk="0" fontAlgn="base" hangingPunct="0">
        <a:spcBef>
          <a:spcPct val="20000"/>
        </a:spcBef>
        <a:spcAft>
          <a:spcPct val="0"/>
        </a:spcAft>
        <a:buClr>
          <a:schemeClr val="accent1"/>
        </a:buClr>
        <a:buFont typeface="Wingdings 2" pitchFamily="18" charset="2"/>
        <a:buChar char=""/>
        <a:defRPr kumimoji="1" sz="200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umimoji="1" sz="2800">
          <a:solidFill>
            <a:schemeClr val="tx2"/>
          </a:solidFill>
          <a:latin typeface="+mn-lt"/>
          <a:ea typeface="+mn-ea"/>
        </a:defRPr>
      </a:lvl2pPr>
      <a:lvl3pPr marL="822325" indent="-182563" algn="l" rtl="0" eaLnBrk="0" fontAlgn="base" hangingPunct="0">
        <a:spcBef>
          <a:spcPct val="20000"/>
        </a:spcBef>
        <a:spcAft>
          <a:spcPct val="0"/>
        </a:spcAft>
        <a:buClr>
          <a:srgbClr val="08A1D9"/>
        </a:buClr>
        <a:buFont typeface="Wingdings" pitchFamily="2" charset="2"/>
        <a:buChar char="§"/>
        <a:defRPr kumimoji="1" sz="1600">
          <a:solidFill>
            <a:schemeClr val="tx2"/>
          </a:solidFill>
          <a:latin typeface="+mn-lt"/>
          <a:ea typeface="+mn-ea"/>
        </a:defRPr>
      </a:lvl3pPr>
      <a:lvl4pPr marL="1096963" indent="-182563" algn="l" rtl="0" eaLnBrk="0" fontAlgn="base" hangingPunct="0">
        <a:spcBef>
          <a:spcPct val="20000"/>
        </a:spcBef>
        <a:spcAft>
          <a:spcPct val="0"/>
        </a:spcAft>
        <a:buClr>
          <a:srgbClr val="7C984A"/>
        </a:buClr>
        <a:buFont typeface="Wingdings" pitchFamily="2" charset="2"/>
        <a:buChar char="§"/>
        <a:defRPr kumimoji="1" sz="1400">
          <a:solidFill>
            <a:schemeClr val="tx2"/>
          </a:solidFill>
          <a:latin typeface="+mn-lt"/>
          <a:ea typeface="+mn-ea"/>
        </a:defRPr>
      </a:lvl4pPr>
      <a:lvl5pPr marL="1279525" indent="-182563" algn="l" rtl="0" eaLnBrk="0" fontAlgn="base" hangingPunct="0">
        <a:spcBef>
          <a:spcPct val="20000"/>
        </a:spcBef>
        <a:spcAft>
          <a:spcPct val="0"/>
        </a:spcAft>
        <a:buClr>
          <a:srgbClr val="506E94"/>
        </a:buClr>
        <a:buFont typeface="Wingdings" pitchFamily="2" charset="2"/>
        <a:buChar char="§"/>
        <a:defRPr kumimoji="1" sz="1300">
          <a:solidFill>
            <a:schemeClr val="tx2"/>
          </a:solidFill>
          <a:latin typeface="+mn-lt"/>
          <a:ea typeface="+mn-ea"/>
        </a:defRPr>
      </a:lvl5pPr>
      <a:lvl6pPr marL="1736725" indent="-182563" algn="l" rtl="0" fontAlgn="base">
        <a:spcBef>
          <a:spcPct val="20000"/>
        </a:spcBef>
        <a:spcAft>
          <a:spcPct val="0"/>
        </a:spcAft>
        <a:buClr>
          <a:srgbClr val="506E94"/>
        </a:buClr>
        <a:buFont typeface="Wingdings" pitchFamily="2" charset="2"/>
        <a:buChar char="§"/>
        <a:defRPr kumimoji="1" sz="1300">
          <a:solidFill>
            <a:schemeClr val="tx2"/>
          </a:solidFill>
          <a:latin typeface="+mn-lt"/>
          <a:ea typeface="+mn-ea"/>
        </a:defRPr>
      </a:lvl6pPr>
      <a:lvl7pPr marL="2193925" indent="-182563" algn="l" rtl="0" fontAlgn="base">
        <a:spcBef>
          <a:spcPct val="20000"/>
        </a:spcBef>
        <a:spcAft>
          <a:spcPct val="0"/>
        </a:spcAft>
        <a:buClr>
          <a:srgbClr val="506E94"/>
        </a:buClr>
        <a:buFont typeface="Wingdings" pitchFamily="2" charset="2"/>
        <a:buChar char="§"/>
        <a:defRPr kumimoji="1" sz="1300">
          <a:solidFill>
            <a:schemeClr val="tx2"/>
          </a:solidFill>
          <a:latin typeface="+mn-lt"/>
          <a:ea typeface="+mn-ea"/>
        </a:defRPr>
      </a:lvl7pPr>
      <a:lvl8pPr marL="2651125" indent="-182563" algn="l" rtl="0" fontAlgn="base">
        <a:spcBef>
          <a:spcPct val="20000"/>
        </a:spcBef>
        <a:spcAft>
          <a:spcPct val="0"/>
        </a:spcAft>
        <a:buClr>
          <a:srgbClr val="506E94"/>
        </a:buClr>
        <a:buFont typeface="Wingdings" pitchFamily="2" charset="2"/>
        <a:buChar char="§"/>
        <a:defRPr kumimoji="1" sz="1300">
          <a:solidFill>
            <a:schemeClr val="tx2"/>
          </a:solidFill>
          <a:latin typeface="+mn-lt"/>
          <a:ea typeface="+mn-ea"/>
        </a:defRPr>
      </a:lvl8pPr>
      <a:lvl9pPr marL="3108325" indent="-182563" algn="l" rtl="0" fontAlgn="base">
        <a:spcBef>
          <a:spcPct val="20000"/>
        </a:spcBef>
        <a:spcAft>
          <a:spcPct val="0"/>
        </a:spcAft>
        <a:buClr>
          <a:srgbClr val="506E94"/>
        </a:buClr>
        <a:buFont typeface="Wingdings" pitchFamily="2" charset="2"/>
        <a:buChar char="§"/>
        <a:defRPr kumimoji="1" sz="1300">
          <a:solidFill>
            <a:schemeClr val="tx2"/>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7172" name="Title Placeholder 1"/>
          <p:cNvSpPr>
            <a:spLocks noGrp="1"/>
          </p:cNvSpPr>
          <p:nvPr>
            <p:ph type="title"/>
          </p:nvPr>
        </p:nvSpPr>
        <p:spPr bwMode="auto">
          <a:xfrm>
            <a:off x="381000" y="355600"/>
            <a:ext cx="8382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7173" name="Text Placeholder 2"/>
          <p:cNvSpPr>
            <a:spLocks noGrp="1"/>
          </p:cNvSpPr>
          <p:nvPr>
            <p:ph type="body" idx="1"/>
          </p:nvPr>
        </p:nvSpPr>
        <p:spPr bwMode="auto">
          <a:xfrm>
            <a:off x="381000" y="1719263"/>
            <a:ext cx="84074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lIns="91440" tIns="45720" rIns="91440" bIns="45720" rtlCol="0" anchor="ctr"/>
          <a:lstStyle>
            <a:lvl1pPr algn="ctr">
              <a:defRPr sz="1100">
                <a:solidFill>
                  <a:schemeClr val="tx2"/>
                </a:solidFill>
                <a:ea typeface="+mn-ea"/>
              </a:defRPr>
            </a:lvl1pPr>
          </a:lstStyle>
          <a:p>
            <a:pPr>
              <a:defRPr/>
            </a:pPr>
            <a:fld id="{EF803069-55F0-4B91-8E4F-6E1B952898DA}"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5742" r:id="rId1"/>
    <p:sldLayoutId id="2147485743" r:id="rId2"/>
    <p:sldLayoutId id="2147485744" r:id="rId3"/>
    <p:sldLayoutId id="2147485745" r:id="rId4"/>
    <p:sldLayoutId id="2147485746" r:id="rId5"/>
    <p:sldLayoutId id="2147485747" r:id="rId6"/>
    <p:sldLayoutId id="2147485748" r:id="rId7"/>
    <p:sldLayoutId id="2147485749" r:id="rId8"/>
    <p:sldLayoutId id="2147485750" r:id="rId9"/>
    <p:sldLayoutId id="2147485751" r:id="rId10"/>
    <p:sldLayoutId id="2147485752" r:id="rId11"/>
  </p:sldLayoutIdLst>
  <p:hf sldNum="0" hdr="0" dt="0"/>
  <p:txStyles>
    <p:titleStyle>
      <a:lvl1pPr algn="ctr" rtl="0" eaLnBrk="0" fontAlgn="base" hangingPunct="0">
        <a:spcBef>
          <a:spcPct val="0"/>
        </a:spcBef>
        <a:spcAft>
          <a:spcPct val="0"/>
        </a:spcAft>
        <a:defRPr kumimoji="1" sz="3200">
          <a:solidFill>
            <a:schemeClr val="bg1"/>
          </a:solidFill>
          <a:latin typeface="+mj-lt"/>
          <a:ea typeface="+mj-ea"/>
          <a:cs typeface="+mj-cs"/>
        </a:defRPr>
      </a:lvl1pPr>
      <a:lvl2pPr algn="ctr" rtl="0" eaLnBrk="0" fontAlgn="base" hangingPunct="0">
        <a:spcBef>
          <a:spcPct val="0"/>
        </a:spcBef>
        <a:spcAft>
          <a:spcPct val="0"/>
        </a:spcAft>
        <a:defRPr kumimoji="1" sz="3200">
          <a:solidFill>
            <a:schemeClr val="bg1"/>
          </a:solidFill>
          <a:latin typeface="Calibri" pitchFamily="34" charset="0"/>
          <a:ea typeface="新細明體" pitchFamily="18" charset="-120"/>
        </a:defRPr>
      </a:lvl2pPr>
      <a:lvl3pPr algn="ctr" rtl="0" eaLnBrk="0" fontAlgn="base" hangingPunct="0">
        <a:spcBef>
          <a:spcPct val="0"/>
        </a:spcBef>
        <a:spcAft>
          <a:spcPct val="0"/>
        </a:spcAft>
        <a:defRPr kumimoji="1" sz="3200">
          <a:solidFill>
            <a:schemeClr val="bg1"/>
          </a:solidFill>
          <a:latin typeface="Calibri" pitchFamily="34" charset="0"/>
          <a:ea typeface="新細明體" pitchFamily="18" charset="-120"/>
        </a:defRPr>
      </a:lvl3pPr>
      <a:lvl4pPr algn="ctr" rtl="0" eaLnBrk="0" fontAlgn="base" hangingPunct="0">
        <a:spcBef>
          <a:spcPct val="0"/>
        </a:spcBef>
        <a:spcAft>
          <a:spcPct val="0"/>
        </a:spcAft>
        <a:defRPr kumimoji="1" sz="3200">
          <a:solidFill>
            <a:schemeClr val="bg1"/>
          </a:solidFill>
          <a:latin typeface="Calibri" pitchFamily="34" charset="0"/>
          <a:ea typeface="新細明體" pitchFamily="18" charset="-120"/>
        </a:defRPr>
      </a:lvl4pPr>
      <a:lvl5pPr algn="ctr" rtl="0" eaLnBrk="0" fontAlgn="base" hangingPunct="0">
        <a:spcBef>
          <a:spcPct val="0"/>
        </a:spcBef>
        <a:spcAft>
          <a:spcPct val="0"/>
        </a:spcAft>
        <a:defRPr kumimoji="1" sz="3200">
          <a:solidFill>
            <a:schemeClr val="bg1"/>
          </a:solidFill>
          <a:latin typeface="Calibri" pitchFamily="34" charset="0"/>
          <a:ea typeface="新細明體" pitchFamily="18" charset="-120"/>
        </a:defRPr>
      </a:lvl5pPr>
      <a:lvl6pPr marL="457200" algn="ctr" rtl="0" fontAlgn="base">
        <a:spcBef>
          <a:spcPct val="0"/>
        </a:spcBef>
        <a:spcAft>
          <a:spcPct val="0"/>
        </a:spcAft>
        <a:defRPr kumimoji="1" sz="3200">
          <a:solidFill>
            <a:schemeClr val="bg1"/>
          </a:solidFill>
          <a:latin typeface="Calibri" pitchFamily="34" charset="0"/>
          <a:ea typeface="新細明體" pitchFamily="18" charset="-120"/>
        </a:defRPr>
      </a:lvl6pPr>
      <a:lvl7pPr marL="914400" algn="ctr" rtl="0" fontAlgn="base">
        <a:spcBef>
          <a:spcPct val="0"/>
        </a:spcBef>
        <a:spcAft>
          <a:spcPct val="0"/>
        </a:spcAft>
        <a:defRPr kumimoji="1" sz="3200">
          <a:solidFill>
            <a:schemeClr val="bg1"/>
          </a:solidFill>
          <a:latin typeface="Calibri" pitchFamily="34" charset="0"/>
          <a:ea typeface="新細明體" pitchFamily="18" charset="-120"/>
        </a:defRPr>
      </a:lvl7pPr>
      <a:lvl8pPr marL="1371600" algn="ctr" rtl="0" fontAlgn="base">
        <a:spcBef>
          <a:spcPct val="0"/>
        </a:spcBef>
        <a:spcAft>
          <a:spcPct val="0"/>
        </a:spcAft>
        <a:defRPr kumimoji="1" sz="3200">
          <a:solidFill>
            <a:schemeClr val="bg1"/>
          </a:solidFill>
          <a:latin typeface="Calibri" pitchFamily="34" charset="0"/>
          <a:ea typeface="新細明體" pitchFamily="18" charset="-120"/>
        </a:defRPr>
      </a:lvl8pPr>
      <a:lvl9pPr marL="1828800" algn="ctr" rtl="0" fontAlgn="base">
        <a:spcBef>
          <a:spcPct val="0"/>
        </a:spcBef>
        <a:spcAft>
          <a:spcPct val="0"/>
        </a:spcAft>
        <a:defRPr kumimoji="1" sz="3200">
          <a:solidFill>
            <a:schemeClr val="bg1"/>
          </a:solidFill>
          <a:latin typeface="Calibri" pitchFamily="34" charset="0"/>
          <a:ea typeface="新細明體" pitchFamily="18" charset="-120"/>
        </a:defRPr>
      </a:lvl9pPr>
    </p:titleStyle>
    <p:bodyStyle>
      <a:lvl1pPr marL="273050" indent="-228600" algn="l" rtl="0" eaLnBrk="0" fontAlgn="base" hangingPunct="0">
        <a:spcBef>
          <a:spcPct val="20000"/>
        </a:spcBef>
        <a:spcAft>
          <a:spcPct val="0"/>
        </a:spcAft>
        <a:buClr>
          <a:schemeClr val="accent1"/>
        </a:buClr>
        <a:buFont typeface="Wingdings 2" pitchFamily="18" charset="2"/>
        <a:buChar char=""/>
        <a:defRPr kumimoji="1" sz="200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umimoji="1" sz="2800">
          <a:solidFill>
            <a:schemeClr val="tx2"/>
          </a:solidFill>
          <a:latin typeface="+mn-lt"/>
          <a:ea typeface="+mn-ea"/>
        </a:defRPr>
      </a:lvl2pPr>
      <a:lvl3pPr marL="822325" indent="-182563" algn="l" rtl="0" eaLnBrk="0" fontAlgn="base" hangingPunct="0">
        <a:spcBef>
          <a:spcPct val="20000"/>
        </a:spcBef>
        <a:spcAft>
          <a:spcPct val="0"/>
        </a:spcAft>
        <a:buClr>
          <a:srgbClr val="08A1D9"/>
        </a:buClr>
        <a:buFont typeface="Wingdings" pitchFamily="2" charset="2"/>
        <a:buChar char="§"/>
        <a:defRPr kumimoji="1" sz="1600">
          <a:solidFill>
            <a:schemeClr val="tx2"/>
          </a:solidFill>
          <a:latin typeface="+mn-lt"/>
          <a:ea typeface="+mn-ea"/>
        </a:defRPr>
      </a:lvl3pPr>
      <a:lvl4pPr marL="1096963" indent="-182563" algn="l" rtl="0" eaLnBrk="0" fontAlgn="base" hangingPunct="0">
        <a:spcBef>
          <a:spcPct val="20000"/>
        </a:spcBef>
        <a:spcAft>
          <a:spcPct val="0"/>
        </a:spcAft>
        <a:buClr>
          <a:srgbClr val="7C984A"/>
        </a:buClr>
        <a:buFont typeface="Wingdings" pitchFamily="2" charset="2"/>
        <a:buChar char="§"/>
        <a:defRPr kumimoji="1" sz="1400">
          <a:solidFill>
            <a:schemeClr val="tx2"/>
          </a:solidFill>
          <a:latin typeface="+mn-lt"/>
          <a:ea typeface="+mn-ea"/>
        </a:defRPr>
      </a:lvl4pPr>
      <a:lvl5pPr marL="1279525" indent="-182563" algn="l" rtl="0" eaLnBrk="0" fontAlgn="base" hangingPunct="0">
        <a:spcBef>
          <a:spcPct val="20000"/>
        </a:spcBef>
        <a:spcAft>
          <a:spcPct val="0"/>
        </a:spcAft>
        <a:buClr>
          <a:srgbClr val="506E94"/>
        </a:buClr>
        <a:buFont typeface="Wingdings" pitchFamily="2" charset="2"/>
        <a:buChar char="§"/>
        <a:defRPr kumimoji="1" sz="1300">
          <a:solidFill>
            <a:schemeClr val="tx2"/>
          </a:solidFill>
          <a:latin typeface="+mn-lt"/>
          <a:ea typeface="+mn-ea"/>
        </a:defRPr>
      </a:lvl5pPr>
      <a:lvl6pPr marL="1736725" indent="-182563" algn="l" rtl="0" fontAlgn="base">
        <a:spcBef>
          <a:spcPct val="20000"/>
        </a:spcBef>
        <a:spcAft>
          <a:spcPct val="0"/>
        </a:spcAft>
        <a:buClr>
          <a:srgbClr val="506E94"/>
        </a:buClr>
        <a:buFont typeface="Wingdings" pitchFamily="2" charset="2"/>
        <a:buChar char="§"/>
        <a:defRPr kumimoji="1" sz="1300">
          <a:solidFill>
            <a:schemeClr val="tx2"/>
          </a:solidFill>
          <a:latin typeface="+mn-lt"/>
          <a:ea typeface="+mn-ea"/>
        </a:defRPr>
      </a:lvl6pPr>
      <a:lvl7pPr marL="2193925" indent="-182563" algn="l" rtl="0" fontAlgn="base">
        <a:spcBef>
          <a:spcPct val="20000"/>
        </a:spcBef>
        <a:spcAft>
          <a:spcPct val="0"/>
        </a:spcAft>
        <a:buClr>
          <a:srgbClr val="506E94"/>
        </a:buClr>
        <a:buFont typeface="Wingdings" pitchFamily="2" charset="2"/>
        <a:buChar char="§"/>
        <a:defRPr kumimoji="1" sz="1300">
          <a:solidFill>
            <a:schemeClr val="tx2"/>
          </a:solidFill>
          <a:latin typeface="+mn-lt"/>
          <a:ea typeface="+mn-ea"/>
        </a:defRPr>
      </a:lvl7pPr>
      <a:lvl8pPr marL="2651125" indent="-182563" algn="l" rtl="0" fontAlgn="base">
        <a:spcBef>
          <a:spcPct val="20000"/>
        </a:spcBef>
        <a:spcAft>
          <a:spcPct val="0"/>
        </a:spcAft>
        <a:buClr>
          <a:srgbClr val="506E94"/>
        </a:buClr>
        <a:buFont typeface="Wingdings" pitchFamily="2" charset="2"/>
        <a:buChar char="§"/>
        <a:defRPr kumimoji="1" sz="1300">
          <a:solidFill>
            <a:schemeClr val="tx2"/>
          </a:solidFill>
          <a:latin typeface="+mn-lt"/>
          <a:ea typeface="+mn-ea"/>
        </a:defRPr>
      </a:lvl8pPr>
      <a:lvl9pPr marL="3108325" indent="-182563" algn="l" rtl="0" fontAlgn="base">
        <a:spcBef>
          <a:spcPct val="20000"/>
        </a:spcBef>
        <a:spcAft>
          <a:spcPct val="0"/>
        </a:spcAft>
        <a:buClr>
          <a:srgbClr val="506E94"/>
        </a:buClr>
        <a:buFont typeface="Wingdings" pitchFamily="2" charset="2"/>
        <a:buChar char="§"/>
        <a:defRPr kumimoji="1" sz="1300">
          <a:solidFill>
            <a:schemeClr val="tx2"/>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8196" name="Title Placeholder 1"/>
          <p:cNvSpPr>
            <a:spLocks noGrp="1"/>
          </p:cNvSpPr>
          <p:nvPr>
            <p:ph type="title"/>
          </p:nvPr>
        </p:nvSpPr>
        <p:spPr bwMode="auto">
          <a:xfrm>
            <a:off x="381000" y="355600"/>
            <a:ext cx="8382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8197" name="Text Placeholder 2"/>
          <p:cNvSpPr>
            <a:spLocks noGrp="1"/>
          </p:cNvSpPr>
          <p:nvPr>
            <p:ph type="body" idx="1"/>
          </p:nvPr>
        </p:nvSpPr>
        <p:spPr bwMode="auto">
          <a:xfrm>
            <a:off x="381000" y="1719263"/>
            <a:ext cx="84074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lIns="91440" tIns="45720" rIns="91440" bIns="45720" rtlCol="0" anchor="ctr"/>
          <a:lstStyle>
            <a:lvl1pPr algn="ctr">
              <a:defRPr sz="1100">
                <a:solidFill>
                  <a:schemeClr val="tx2"/>
                </a:solidFill>
                <a:ea typeface="+mn-ea"/>
              </a:defRPr>
            </a:lvl1pPr>
          </a:lstStyle>
          <a:p>
            <a:pPr>
              <a:defRPr/>
            </a:pPr>
            <a:fld id="{68827D14-9160-4874-A045-6515F8B7694F}"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5753" r:id="rId1"/>
    <p:sldLayoutId id="2147485754" r:id="rId2"/>
    <p:sldLayoutId id="2147485755" r:id="rId3"/>
    <p:sldLayoutId id="2147485756" r:id="rId4"/>
    <p:sldLayoutId id="2147485757" r:id="rId5"/>
    <p:sldLayoutId id="2147485758" r:id="rId6"/>
    <p:sldLayoutId id="2147485759" r:id="rId7"/>
    <p:sldLayoutId id="2147485760" r:id="rId8"/>
    <p:sldLayoutId id="2147485761" r:id="rId9"/>
    <p:sldLayoutId id="2147485762" r:id="rId10"/>
    <p:sldLayoutId id="2147485763" r:id="rId11"/>
  </p:sldLayoutIdLst>
  <p:hf sldNum="0" hdr="0" dt="0"/>
  <p:txStyles>
    <p:titleStyle>
      <a:lvl1pPr algn="ctr" rtl="0" eaLnBrk="0" fontAlgn="base" hangingPunct="0">
        <a:spcBef>
          <a:spcPct val="0"/>
        </a:spcBef>
        <a:spcAft>
          <a:spcPct val="0"/>
        </a:spcAft>
        <a:defRPr kumimoji="1" sz="3200">
          <a:solidFill>
            <a:schemeClr val="bg1"/>
          </a:solidFill>
          <a:latin typeface="+mj-lt"/>
          <a:ea typeface="+mj-ea"/>
          <a:cs typeface="+mj-cs"/>
        </a:defRPr>
      </a:lvl1pPr>
      <a:lvl2pPr algn="ctr" rtl="0" eaLnBrk="0" fontAlgn="base" hangingPunct="0">
        <a:spcBef>
          <a:spcPct val="0"/>
        </a:spcBef>
        <a:spcAft>
          <a:spcPct val="0"/>
        </a:spcAft>
        <a:defRPr kumimoji="1" sz="3200">
          <a:solidFill>
            <a:schemeClr val="bg1"/>
          </a:solidFill>
          <a:latin typeface="Calibri" pitchFamily="34" charset="0"/>
          <a:ea typeface="新細明體" pitchFamily="18" charset="-120"/>
        </a:defRPr>
      </a:lvl2pPr>
      <a:lvl3pPr algn="ctr" rtl="0" eaLnBrk="0" fontAlgn="base" hangingPunct="0">
        <a:spcBef>
          <a:spcPct val="0"/>
        </a:spcBef>
        <a:spcAft>
          <a:spcPct val="0"/>
        </a:spcAft>
        <a:defRPr kumimoji="1" sz="3200">
          <a:solidFill>
            <a:schemeClr val="bg1"/>
          </a:solidFill>
          <a:latin typeface="Calibri" pitchFamily="34" charset="0"/>
          <a:ea typeface="新細明體" pitchFamily="18" charset="-120"/>
        </a:defRPr>
      </a:lvl3pPr>
      <a:lvl4pPr algn="ctr" rtl="0" eaLnBrk="0" fontAlgn="base" hangingPunct="0">
        <a:spcBef>
          <a:spcPct val="0"/>
        </a:spcBef>
        <a:spcAft>
          <a:spcPct val="0"/>
        </a:spcAft>
        <a:defRPr kumimoji="1" sz="3200">
          <a:solidFill>
            <a:schemeClr val="bg1"/>
          </a:solidFill>
          <a:latin typeface="Calibri" pitchFamily="34" charset="0"/>
          <a:ea typeface="新細明體" pitchFamily="18" charset="-120"/>
        </a:defRPr>
      </a:lvl4pPr>
      <a:lvl5pPr algn="ctr" rtl="0" eaLnBrk="0" fontAlgn="base" hangingPunct="0">
        <a:spcBef>
          <a:spcPct val="0"/>
        </a:spcBef>
        <a:spcAft>
          <a:spcPct val="0"/>
        </a:spcAft>
        <a:defRPr kumimoji="1" sz="3200">
          <a:solidFill>
            <a:schemeClr val="bg1"/>
          </a:solidFill>
          <a:latin typeface="Calibri" pitchFamily="34" charset="0"/>
          <a:ea typeface="新細明體" pitchFamily="18" charset="-120"/>
        </a:defRPr>
      </a:lvl5pPr>
      <a:lvl6pPr marL="457200" algn="ctr" rtl="0" fontAlgn="base">
        <a:spcBef>
          <a:spcPct val="0"/>
        </a:spcBef>
        <a:spcAft>
          <a:spcPct val="0"/>
        </a:spcAft>
        <a:defRPr kumimoji="1" sz="3200">
          <a:solidFill>
            <a:schemeClr val="bg1"/>
          </a:solidFill>
          <a:latin typeface="Calibri" pitchFamily="34" charset="0"/>
          <a:ea typeface="新細明體" pitchFamily="18" charset="-120"/>
        </a:defRPr>
      </a:lvl6pPr>
      <a:lvl7pPr marL="914400" algn="ctr" rtl="0" fontAlgn="base">
        <a:spcBef>
          <a:spcPct val="0"/>
        </a:spcBef>
        <a:spcAft>
          <a:spcPct val="0"/>
        </a:spcAft>
        <a:defRPr kumimoji="1" sz="3200">
          <a:solidFill>
            <a:schemeClr val="bg1"/>
          </a:solidFill>
          <a:latin typeface="Calibri" pitchFamily="34" charset="0"/>
          <a:ea typeface="新細明體" pitchFamily="18" charset="-120"/>
        </a:defRPr>
      </a:lvl7pPr>
      <a:lvl8pPr marL="1371600" algn="ctr" rtl="0" fontAlgn="base">
        <a:spcBef>
          <a:spcPct val="0"/>
        </a:spcBef>
        <a:spcAft>
          <a:spcPct val="0"/>
        </a:spcAft>
        <a:defRPr kumimoji="1" sz="3200">
          <a:solidFill>
            <a:schemeClr val="bg1"/>
          </a:solidFill>
          <a:latin typeface="Calibri" pitchFamily="34" charset="0"/>
          <a:ea typeface="新細明體" pitchFamily="18" charset="-120"/>
        </a:defRPr>
      </a:lvl8pPr>
      <a:lvl9pPr marL="1828800" algn="ctr" rtl="0" fontAlgn="base">
        <a:spcBef>
          <a:spcPct val="0"/>
        </a:spcBef>
        <a:spcAft>
          <a:spcPct val="0"/>
        </a:spcAft>
        <a:defRPr kumimoji="1" sz="3200">
          <a:solidFill>
            <a:schemeClr val="bg1"/>
          </a:solidFill>
          <a:latin typeface="Calibri" pitchFamily="34" charset="0"/>
          <a:ea typeface="新細明體" pitchFamily="18" charset="-120"/>
        </a:defRPr>
      </a:lvl9pPr>
    </p:titleStyle>
    <p:bodyStyle>
      <a:lvl1pPr marL="273050" indent="-228600" algn="l" rtl="0" eaLnBrk="0" fontAlgn="base" hangingPunct="0">
        <a:spcBef>
          <a:spcPct val="20000"/>
        </a:spcBef>
        <a:spcAft>
          <a:spcPct val="0"/>
        </a:spcAft>
        <a:buClr>
          <a:schemeClr val="accent1"/>
        </a:buClr>
        <a:buFont typeface="Wingdings 2" pitchFamily="18" charset="2"/>
        <a:buChar char=""/>
        <a:defRPr kumimoji="1" sz="200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umimoji="1" sz="2800">
          <a:solidFill>
            <a:schemeClr val="tx2"/>
          </a:solidFill>
          <a:latin typeface="+mn-lt"/>
          <a:ea typeface="+mn-ea"/>
        </a:defRPr>
      </a:lvl2pPr>
      <a:lvl3pPr marL="822325" indent="-182563" algn="l" rtl="0" eaLnBrk="0" fontAlgn="base" hangingPunct="0">
        <a:spcBef>
          <a:spcPct val="20000"/>
        </a:spcBef>
        <a:spcAft>
          <a:spcPct val="0"/>
        </a:spcAft>
        <a:buClr>
          <a:srgbClr val="08A1D9"/>
        </a:buClr>
        <a:buFont typeface="Wingdings" pitchFamily="2" charset="2"/>
        <a:buChar char="§"/>
        <a:defRPr kumimoji="1" sz="1600">
          <a:solidFill>
            <a:schemeClr val="tx2"/>
          </a:solidFill>
          <a:latin typeface="+mn-lt"/>
          <a:ea typeface="+mn-ea"/>
        </a:defRPr>
      </a:lvl3pPr>
      <a:lvl4pPr marL="1096963" indent="-182563" algn="l" rtl="0" eaLnBrk="0" fontAlgn="base" hangingPunct="0">
        <a:spcBef>
          <a:spcPct val="20000"/>
        </a:spcBef>
        <a:spcAft>
          <a:spcPct val="0"/>
        </a:spcAft>
        <a:buClr>
          <a:srgbClr val="7C984A"/>
        </a:buClr>
        <a:buFont typeface="Wingdings" pitchFamily="2" charset="2"/>
        <a:buChar char="§"/>
        <a:defRPr kumimoji="1" sz="1400">
          <a:solidFill>
            <a:schemeClr val="tx2"/>
          </a:solidFill>
          <a:latin typeface="+mn-lt"/>
          <a:ea typeface="+mn-ea"/>
        </a:defRPr>
      </a:lvl4pPr>
      <a:lvl5pPr marL="1279525" indent="-182563" algn="l" rtl="0" eaLnBrk="0" fontAlgn="base" hangingPunct="0">
        <a:spcBef>
          <a:spcPct val="20000"/>
        </a:spcBef>
        <a:spcAft>
          <a:spcPct val="0"/>
        </a:spcAft>
        <a:buClr>
          <a:srgbClr val="506E94"/>
        </a:buClr>
        <a:buFont typeface="Wingdings" pitchFamily="2" charset="2"/>
        <a:buChar char="§"/>
        <a:defRPr kumimoji="1" sz="1300">
          <a:solidFill>
            <a:schemeClr val="tx2"/>
          </a:solidFill>
          <a:latin typeface="+mn-lt"/>
          <a:ea typeface="+mn-ea"/>
        </a:defRPr>
      </a:lvl5pPr>
      <a:lvl6pPr marL="1736725" indent="-182563" algn="l" rtl="0" fontAlgn="base">
        <a:spcBef>
          <a:spcPct val="20000"/>
        </a:spcBef>
        <a:spcAft>
          <a:spcPct val="0"/>
        </a:spcAft>
        <a:buClr>
          <a:srgbClr val="506E94"/>
        </a:buClr>
        <a:buFont typeface="Wingdings" pitchFamily="2" charset="2"/>
        <a:buChar char="§"/>
        <a:defRPr kumimoji="1" sz="1300">
          <a:solidFill>
            <a:schemeClr val="tx2"/>
          </a:solidFill>
          <a:latin typeface="+mn-lt"/>
          <a:ea typeface="+mn-ea"/>
        </a:defRPr>
      </a:lvl6pPr>
      <a:lvl7pPr marL="2193925" indent="-182563" algn="l" rtl="0" fontAlgn="base">
        <a:spcBef>
          <a:spcPct val="20000"/>
        </a:spcBef>
        <a:spcAft>
          <a:spcPct val="0"/>
        </a:spcAft>
        <a:buClr>
          <a:srgbClr val="506E94"/>
        </a:buClr>
        <a:buFont typeface="Wingdings" pitchFamily="2" charset="2"/>
        <a:buChar char="§"/>
        <a:defRPr kumimoji="1" sz="1300">
          <a:solidFill>
            <a:schemeClr val="tx2"/>
          </a:solidFill>
          <a:latin typeface="+mn-lt"/>
          <a:ea typeface="+mn-ea"/>
        </a:defRPr>
      </a:lvl7pPr>
      <a:lvl8pPr marL="2651125" indent="-182563" algn="l" rtl="0" fontAlgn="base">
        <a:spcBef>
          <a:spcPct val="20000"/>
        </a:spcBef>
        <a:spcAft>
          <a:spcPct val="0"/>
        </a:spcAft>
        <a:buClr>
          <a:srgbClr val="506E94"/>
        </a:buClr>
        <a:buFont typeface="Wingdings" pitchFamily="2" charset="2"/>
        <a:buChar char="§"/>
        <a:defRPr kumimoji="1" sz="1300">
          <a:solidFill>
            <a:schemeClr val="tx2"/>
          </a:solidFill>
          <a:latin typeface="+mn-lt"/>
          <a:ea typeface="+mn-ea"/>
        </a:defRPr>
      </a:lvl8pPr>
      <a:lvl9pPr marL="3108325" indent="-182563" algn="l" rtl="0" fontAlgn="base">
        <a:spcBef>
          <a:spcPct val="20000"/>
        </a:spcBef>
        <a:spcAft>
          <a:spcPct val="0"/>
        </a:spcAft>
        <a:buClr>
          <a:srgbClr val="506E94"/>
        </a:buClr>
        <a:buFont typeface="Wingdings" pitchFamily="2" charset="2"/>
        <a:buChar char="§"/>
        <a:defRPr kumimoji="1" sz="1300">
          <a:solidFill>
            <a:schemeClr val="tx2"/>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9220" name="Title Placeholder 1"/>
          <p:cNvSpPr>
            <a:spLocks noGrp="1"/>
          </p:cNvSpPr>
          <p:nvPr>
            <p:ph type="title"/>
          </p:nvPr>
        </p:nvSpPr>
        <p:spPr bwMode="auto">
          <a:xfrm>
            <a:off x="381000" y="355600"/>
            <a:ext cx="83820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9221" name="Text Placeholder 2"/>
          <p:cNvSpPr>
            <a:spLocks noGrp="1"/>
          </p:cNvSpPr>
          <p:nvPr>
            <p:ph type="body" idx="1"/>
          </p:nvPr>
        </p:nvSpPr>
        <p:spPr bwMode="auto">
          <a:xfrm>
            <a:off x="381000" y="1719263"/>
            <a:ext cx="84074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lIns="91440" tIns="45720" rIns="91440" bIns="45720" rtlCol="0" anchor="ctr"/>
          <a:lstStyle>
            <a:lvl1pPr algn="ctr">
              <a:defRPr sz="1100">
                <a:solidFill>
                  <a:schemeClr val="tx2"/>
                </a:solidFill>
                <a:ea typeface="+mn-ea"/>
              </a:defRPr>
            </a:lvl1pPr>
          </a:lstStyle>
          <a:p>
            <a:pPr>
              <a:defRPr/>
            </a:pPr>
            <a:fld id="{2D0E6B05-2408-4686-8279-166173FB8C86}"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5764" r:id="rId1"/>
    <p:sldLayoutId id="2147485765" r:id="rId2"/>
    <p:sldLayoutId id="2147485766" r:id="rId3"/>
    <p:sldLayoutId id="2147485767" r:id="rId4"/>
    <p:sldLayoutId id="2147485768" r:id="rId5"/>
    <p:sldLayoutId id="2147485769" r:id="rId6"/>
    <p:sldLayoutId id="2147485770" r:id="rId7"/>
    <p:sldLayoutId id="2147485771" r:id="rId8"/>
    <p:sldLayoutId id="2147485772" r:id="rId9"/>
    <p:sldLayoutId id="2147485773" r:id="rId10"/>
    <p:sldLayoutId id="2147485774" r:id="rId11"/>
  </p:sldLayoutIdLst>
  <p:hf sldNum="0" hdr="0" dt="0"/>
  <p:txStyles>
    <p:titleStyle>
      <a:lvl1pPr algn="ctr" rtl="0" eaLnBrk="0" fontAlgn="base" hangingPunct="0">
        <a:spcBef>
          <a:spcPct val="0"/>
        </a:spcBef>
        <a:spcAft>
          <a:spcPct val="0"/>
        </a:spcAft>
        <a:defRPr kumimoji="1" sz="3200">
          <a:solidFill>
            <a:schemeClr val="bg1"/>
          </a:solidFill>
          <a:latin typeface="+mj-lt"/>
          <a:ea typeface="+mj-ea"/>
          <a:cs typeface="+mj-cs"/>
        </a:defRPr>
      </a:lvl1pPr>
      <a:lvl2pPr algn="ctr" rtl="0" eaLnBrk="0" fontAlgn="base" hangingPunct="0">
        <a:spcBef>
          <a:spcPct val="0"/>
        </a:spcBef>
        <a:spcAft>
          <a:spcPct val="0"/>
        </a:spcAft>
        <a:defRPr kumimoji="1" sz="3200">
          <a:solidFill>
            <a:schemeClr val="bg1"/>
          </a:solidFill>
          <a:latin typeface="Calibri" pitchFamily="34" charset="0"/>
          <a:ea typeface="新細明體" pitchFamily="18" charset="-120"/>
        </a:defRPr>
      </a:lvl2pPr>
      <a:lvl3pPr algn="ctr" rtl="0" eaLnBrk="0" fontAlgn="base" hangingPunct="0">
        <a:spcBef>
          <a:spcPct val="0"/>
        </a:spcBef>
        <a:spcAft>
          <a:spcPct val="0"/>
        </a:spcAft>
        <a:defRPr kumimoji="1" sz="3200">
          <a:solidFill>
            <a:schemeClr val="bg1"/>
          </a:solidFill>
          <a:latin typeface="Calibri" pitchFamily="34" charset="0"/>
          <a:ea typeface="新細明體" pitchFamily="18" charset="-120"/>
        </a:defRPr>
      </a:lvl3pPr>
      <a:lvl4pPr algn="ctr" rtl="0" eaLnBrk="0" fontAlgn="base" hangingPunct="0">
        <a:spcBef>
          <a:spcPct val="0"/>
        </a:spcBef>
        <a:spcAft>
          <a:spcPct val="0"/>
        </a:spcAft>
        <a:defRPr kumimoji="1" sz="3200">
          <a:solidFill>
            <a:schemeClr val="bg1"/>
          </a:solidFill>
          <a:latin typeface="Calibri" pitchFamily="34" charset="0"/>
          <a:ea typeface="新細明體" pitchFamily="18" charset="-120"/>
        </a:defRPr>
      </a:lvl4pPr>
      <a:lvl5pPr algn="ctr" rtl="0" eaLnBrk="0" fontAlgn="base" hangingPunct="0">
        <a:spcBef>
          <a:spcPct val="0"/>
        </a:spcBef>
        <a:spcAft>
          <a:spcPct val="0"/>
        </a:spcAft>
        <a:defRPr kumimoji="1" sz="3200">
          <a:solidFill>
            <a:schemeClr val="bg1"/>
          </a:solidFill>
          <a:latin typeface="Calibri" pitchFamily="34" charset="0"/>
          <a:ea typeface="新細明體" pitchFamily="18" charset="-120"/>
        </a:defRPr>
      </a:lvl5pPr>
      <a:lvl6pPr marL="457200" algn="ctr" rtl="0" fontAlgn="base">
        <a:spcBef>
          <a:spcPct val="0"/>
        </a:spcBef>
        <a:spcAft>
          <a:spcPct val="0"/>
        </a:spcAft>
        <a:defRPr kumimoji="1" sz="3200">
          <a:solidFill>
            <a:schemeClr val="bg1"/>
          </a:solidFill>
          <a:latin typeface="Calibri" pitchFamily="34" charset="0"/>
          <a:ea typeface="新細明體" pitchFamily="18" charset="-120"/>
        </a:defRPr>
      </a:lvl6pPr>
      <a:lvl7pPr marL="914400" algn="ctr" rtl="0" fontAlgn="base">
        <a:spcBef>
          <a:spcPct val="0"/>
        </a:spcBef>
        <a:spcAft>
          <a:spcPct val="0"/>
        </a:spcAft>
        <a:defRPr kumimoji="1" sz="3200">
          <a:solidFill>
            <a:schemeClr val="bg1"/>
          </a:solidFill>
          <a:latin typeface="Calibri" pitchFamily="34" charset="0"/>
          <a:ea typeface="新細明體" pitchFamily="18" charset="-120"/>
        </a:defRPr>
      </a:lvl7pPr>
      <a:lvl8pPr marL="1371600" algn="ctr" rtl="0" fontAlgn="base">
        <a:spcBef>
          <a:spcPct val="0"/>
        </a:spcBef>
        <a:spcAft>
          <a:spcPct val="0"/>
        </a:spcAft>
        <a:defRPr kumimoji="1" sz="3200">
          <a:solidFill>
            <a:schemeClr val="bg1"/>
          </a:solidFill>
          <a:latin typeface="Calibri" pitchFamily="34" charset="0"/>
          <a:ea typeface="新細明體" pitchFamily="18" charset="-120"/>
        </a:defRPr>
      </a:lvl8pPr>
      <a:lvl9pPr marL="1828800" algn="ctr" rtl="0" fontAlgn="base">
        <a:spcBef>
          <a:spcPct val="0"/>
        </a:spcBef>
        <a:spcAft>
          <a:spcPct val="0"/>
        </a:spcAft>
        <a:defRPr kumimoji="1" sz="3200">
          <a:solidFill>
            <a:schemeClr val="bg1"/>
          </a:solidFill>
          <a:latin typeface="Calibri" pitchFamily="34" charset="0"/>
          <a:ea typeface="新細明體" pitchFamily="18" charset="-120"/>
        </a:defRPr>
      </a:lvl9pPr>
    </p:titleStyle>
    <p:bodyStyle>
      <a:lvl1pPr marL="273050" indent="-228600" algn="l" rtl="0" eaLnBrk="0" fontAlgn="base" hangingPunct="0">
        <a:spcBef>
          <a:spcPct val="20000"/>
        </a:spcBef>
        <a:spcAft>
          <a:spcPct val="0"/>
        </a:spcAft>
        <a:buClr>
          <a:schemeClr val="accent1"/>
        </a:buClr>
        <a:buFont typeface="Wingdings 2" pitchFamily="18" charset="2"/>
        <a:buChar char=""/>
        <a:defRPr kumimoji="1" sz="200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umimoji="1" sz="2800">
          <a:solidFill>
            <a:schemeClr val="tx2"/>
          </a:solidFill>
          <a:latin typeface="+mn-lt"/>
          <a:ea typeface="+mn-ea"/>
        </a:defRPr>
      </a:lvl2pPr>
      <a:lvl3pPr marL="822325" indent="-182563" algn="l" rtl="0" eaLnBrk="0" fontAlgn="base" hangingPunct="0">
        <a:spcBef>
          <a:spcPct val="20000"/>
        </a:spcBef>
        <a:spcAft>
          <a:spcPct val="0"/>
        </a:spcAft>
        <a:buClr>
          <a:srgbClr val="08A1D9"/>
        </a:buClr>
        <a:buFont typeface="Wingdings" pitchFamily="2" charset="2"/>
        <a:buChar char="§"/>
        <a:defRPr kumimoji="1" sz="1600">
          <a:solidFill>
            <a:schemeClr val="tx2"/>
          </a:solidFill>
          <a:latin typeface="+mn-lt"/>
          <a:ea typeface="+mn-ea"/>
        </a:defRPr>
      </a:lvl3pPr>
      <a:lvl4pPr marL="1096963" indent="-182563" algn="l" rtl="0" eaLnBrk="0" fontAlgn="base" hangingPunct="0">
        <a:spcBef>
          <a:spcPct val="20000"/>
        </a:spcBef>
        <a:spcAft>
          <a:spcPct val="0"/>
        </a:spcAft>
        <a:buClr>
          <a:srgbClr val="7C984A"/>
        </a:buClr>
        <a:buFont typeface="Wingdings" pitchFamily="2" charset="2"/>
        <a:buChar char="§"/>
        <a:defRPr kumimoji="1" sz="1400">
          <a:solidFill>
            <a:schemeClr val="tx2"/>
          </a:solidFill>
          <a:latin typeface="+mn-lt"/>
          <a:ea typeface="+mn-ea"/>
        </a:defRPr>
      </a:lvl4pPr>
      <a:lvl5pPr marL="1279525" indent="-182563" algn="l" rtl="0" eaLnBrk="0" fontAlgn="base" hangingPunct="0">
        <a:spcBef>
          <a:spcPct val="20000"/>
        </a:spcBef>
        <a:spcAft>
          <a:spcPct val="0"/>
        </a:spcAft>
        <a:buClr>
          <a:srgbClr val="506E94"/>
        </a:buClr>
        <a:buFont typeface="Wingdings" pitchFamily="2" charset="2"/>
        <a:buChar char="§"/>
        <a:defRPr kumimoji="1" sz="1300">
          <a:solidFill>
            <a:schemeClr val="tx2"/>
          </a:solidFill>
          <a:latin typeface="+mn-lt"/>
          <a:ea typeface="+mn-ea"/>
        </a:defRPr>
      </a:lvl5pPr>
      <a:lvl6pPr marL="1736725" indent="-182563" algn="l" rtl="0" fontAlgn="base">
        <a:spcBef>
          <a:spcPct val="20000"/>
        </a:spcBef>
        <a:spcAft>
          <a:spcPct val="0"/>
        </a:spcAft>
        <a:buClr>
          <a:srgbClr val="506E94"/>
        </a:buClr>
        <a:buFont typeface="Wingdings" pitchFamily="2" charset="2"/>
        <a:buChar char="§"/>
        <a:defRPr kumimoji="1" sz="1300">
          <a:solidFill>
            <a:schemeClr val="tx2"/>
          </a:solidFill>
          <a:latin typeface="+mn-lt"/>
          <a:ea typeface="+mn-ea"/>
        </a:defRPr>
      </a:lvl6pPr>
      <a:lvl7pPr marL="2193925" indent="-182563" algn="l" rtl="0" fontAlgn="base">
        <a:spcBef>
          <a:spcPct val="20000"/>
        </a:spcBef>
        <a:spcAft>
          <a:spcPct val="0"/>
        </a:spcAft>
        <a:buClr>
          <a:srgbClr val="506E94"/>
        </a:buClr>
        <a:buFont typeface="Wingdings" pitchFamily="2" charset="2"/>
        <a:buChar char="§"/>
        <a:defRPr kumimoji="1" sz="1300">
          <a:solidFill>
            <a:schemeClr val="tx2"/>
          </a:solidFill>
          <a:latin typeface="+mn-lt"/>
          <a:ea typeface="+mn-ea"/>
        </a:defRPr>
      </a:lvl7pPr>
      <a:lvl8pPr marL="2651125" indent="-182563" algn="l" rtl="0" fontAlgn="base">
        <a:spcBef>
          <a:spcPct val="20000"/>
        </a:spcBef>
        <a:spcAft>
          <a:spcPct val="0"/>
        </a:spcAft>
        <a:buClr>
          <a:srgbClr val="506E94"/>
        </a:buClr>
        <a:buFont typeface="Wingdings" pitchFamily="2" charset="2"/>
        <a:buChar char="§"/>
        <a:defRPr kumimoji="1" sz="1300">
          <a:solidFill>
            <a:schemeClr val="tx2"/>
          </a:solidFill>
          <a:latin typeface="+mn-lt"/>
          <a:ea typeface="+mn-ea"/>
        </a:defRPr>
      </a:lvl8pPr>
      <a:lvl9pPr marL="3108325" indent="-182563" algn="l" rtl="0" fontAlgn="base">
        <a:spcBef>
          <a:spcPct val="20000"/>
        </a:spcBef>
        <a:spcAft>
          <a:spcPct val="0"/>
        </a:spcAft>
        <a:buClr>
          <a:srgbClr val="506E94"/>
        </a:buClr>
        <a:buFont typeface="Wingdings" pitchFamily="2" charset="2"/>
        <a:buChar char="§"/>
        <a:defRPr kumimoji="1" sz="1300">
          <a:solidFill>
            <a:schemeClr val="tx2"/>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slide" Target="slide11.xml"/></Relationships>
</file>

<file path=ppt/slides/_rels/slide10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156.xml"/><Relationship Id="rId7" Type="http://schemas.openxmlformats.org/officeDocument/2006/relationships/slide" Target="slide101.xml"/><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image" Target="../media/image35.png"/><Relationship Id="rId5" Type="http://schemas.openxmlformats.org/officeDocument/2006/relationships/slide" Target="slide55.xml"/><Relationship Id="rId10" Type="http://schemas.openxmlformats.org/officeDocument/2006/relationships/image" Target="../media/image29.png"/><Relationship Id="rId4" Type="http://schemas.openxmlformats.org/officeDocument/2006/relationships/image" Target="../media/image88.png"/><Relationship Id="rId9" Type="http://schemas.openxmlformats.org/officeDocument/2006/relationships/slide" Target="slide179.xml"/></Relationships>
</file>

<file path=ppt/slides/_rels/slide10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122.xml"/><Relationship Id="rId7" Type="http://schemas.openxmlformats.org/officeDocument/2006/relationships/slide" Target="slide102.xml"/><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image" Target="../media/image24.png"/><Relationship Id="rId5" Type="http://schemas.openxmlformats.org/officeDocument/2006/relationships/slide" Target="slide121.xml"/><Relationship Id="rId4" Type="http://schemas.openxmlformats.org/officeDocument/2006/relationships/image" Target="../media/image23.png"/><Relationship Id="rId9" Type="http://schemas.openxmlformats.org/officeDocument/2006/relationships/image" Target="../media/image30.png"/></Relationships>
</file>

<file path=ppt/slides/_rels/slide102.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slide" Target="slide180.xml"/><Relationship Id="rId7" Type="http://schemas.openxmlformats.org/officeDocument/2006/relationships/slide" Target="slide164.xml"/><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image" Target="../media/image6.png"/><Relationship Id="rId5" Type="http://schemas.openxmlformats.org/officeDocument/2006/relationships/slide" Target="slide103.xml"/><Relationship Id="rId4" Type="http://schemas.openxmlformats.org/officeDocument/2006/relationships/image" Target="../media/image29.png"/><Relationship Id="rId9" Type="http://schemas.openxmlformats.org/officeDocument/2006/relationships/image" Target="../media/image30.png"/></Relationships>
</file>

<file path=ppt/slides/_rels/slide10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68.xml"/><Relationship Id="rId6" Type="http://schemas.openxmlformats.org/officeDocument/2006/relationships/image" Target="../media/image30.png"/><Relationship Id="rId5" Type="http://schemas.openxmlformats.org/officeDocument/2006/relationships/image" Target="../media/image6.png"/><Relationship Id="rId4" Type="http://schemas.openxmlformats.org/officeDocument/2006/relationships/slide" Target="slide104.xml"/></Relationships>
</file>

<file path=ppt/slides/_rels/slide104.xml.rels><?xml version="1.0" encoding="UTF-8" standalone="yes"?>
<Relationships xmlns="http://schemas.openxmlformats.org/package/2006/relationships"><Relationship Id="rId8" Type="http://schemas.openxmlformats.org/officeDocument/2006/relationships/slide" Target="slide105.xml"/><Relationship Id="rId3" Type="http://schemas.openxmlformats.org/officeDocument/2006/relationships/slide" Target="slide157.xml"/><Relationship Id="rId7" Type="http://schemas.openxmlformats.org/officeDocument/2006/relationships/image" Target="../media/image35.png"/><Relationship Id="rId2" Type="http://schemas.openxmlformats.org/officeDocument/2006/relationships/image" Target="../media/image5.jpeg"/><Relationship Id="rId1" Type="http://schemas.openxmlformats.org/officeDocument/2006/relationships/slideLayout" Target="../slideLayouts/slideLayout68.xml"/><Relationship Id="rId6" Type="http://schemas.openxmlformats.org/officeDocument/2006/relationships/slide" Target="slide55.xml"/><Relationship Id="rId5" Type="http://schemas.openxmlformats.org/officeDocument/2006/relationships/image" Target="../media/image11.png"/><Relationship Id="rId10" Type="http://schemas.openxmlformats.org/officeDocument/2006/relationships/image" Target="../media/image30.png"/><Relationship Id="rId4" Type="http://schemas.openxmlformats.org/officeDocument/2006/relationships/image" Target="../media/image89.png"/><Relationship Id="rId9" Type="http://schemas.openxmlformats.org/officeDocument/2006/relationships/image" Target="../media/image6.png"/></Relationships>
</file>

<file path=ppt/slides/_rels/slide105.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slide" Target="slide124.xml"/><Relationship Id="rId7" Type="http://schemas.openxmlformats.org/officeDocument/2006/relationships/slide" Target="slide158.xml"/><Relationship Id="rId12" Type="http://schemas.openxmlformats.org/officeDocument/2006/relationships/image" Target="../media/image39.png"/><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image" Target="../media/image24.png"/><Relationship Id="rId11" Type="http://schemas.openxmlformats.org/officeDocument/2006/relationships/image" Target="../media/image30.png"/><Relationship Id="rId5" Type="http://schemas.openxmlformats.org/officeDocument/2006/relationships/slide" Target="slide123.xml"/><Relationship Id="rId10" Type="http://schemas.openxmlformats.org/officeDocument/2006/relationships/image" Target="../media/image6.png"/><Relationship Id="rId4" Type="http://schemas.openxmlformats.org/officeDocument/2006/relationships/image" Target="../media/image23.png"/><Relationship Id="rId9" Type="http://schemas.openxmlformats.org/officeDocument/2006/relationships/slide" Target="slide106.xml"/></Relationships>
</file>

<file path=ppt/slides/_rels/slide106.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image" Target="../media/image5.jpeg"/><Relationship Id="rId1" Type="http://schemas.openxmlformats.org/officeDocument/2006/relationships/slideLayout" Target="../slideLayouts/slideLayout68.xml"/><Relationship Id="rId5" Type="http://schemas.openxmlformats.org/officeDocument/2006/relationships/image" Target="../media/image30.png"/><Relationship Id="rId4" Type="http://schemas.openxmlformats.org/officeDocument/2006/relationships/image" Target="../media/image6.png"/></Relationships>
</file>

<file path=ppt/slides/_rels/slide107.xml.rels><?xml version="1.0" encoding="UTF-8" standalone="yes"?>
<Relationships xmlns="http://schemas.openxmlformats.org/package/2006/relationships"><Relationship Id="rId3" Type="http://schemas.openxmlformats.org/officeDocument/2006/relationships/slide" Target="slide108.xml"/><Relationship Id="rId2" Type="http://schemas.openxmlformats.org/officeDocument/2006/relationships/image" Target="../media/image5.jpeg"/><Relationship Id="rId1" Type="http://schemas.openxmlformats.org/officeDocument/2006/relationships/slideLayout" Target="../slideLayouts/slideLayout68.xml"/><Relationship Id="rId4" Type="http://schemas.openxmlformats.org/officeDocument/2006/relationships/image" Target="../media/image6.png"/></Relationships>
</file>

<file path=ppt/slides/_rels/slide108.xml.rels><?xml version="1.0" encoding="UTF-8" standalone="yes"?>
<Relationships xmlns="http://schemas.openxmlformats.org/package/2006/relationships"><Relationship Id="rId3" Type="http://schemas.openxmlformats.org/officeDocument/2006/relationships/slide" Target="slide181.xml"/><Relationship Id="rId7"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68.xml"/><Relationship Id="rId6" Type="http://schemas.openxmlformats.org/officeDocument/2006/relationships/slide" Target="slide109.xml"/><Relationship Id="rId5" Type="http://schemas.openxmlformats.org/officeDocument/2006/relationships/image" Target="../media/image13.png"/><Relationship Id="rId4" Type="http://schemas.openxmlformats.org/officeDocument/2006/relationships/image" Target="../media/image29.png"/></Relationships>
</file>

<file path=ppt/slides/_rels/slide10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68.xml"/><Relationship Id="rId6" Type="http://schemas.openxmlformats.org/officeDocument/2006/relationships/image" Target="../media/image30.png"/><Relationship Id="rId5" Type="http://schemas.openxmlformats.org/officeDocument/2006/relationships/image" Target="../media/image6.png"/><Relationship Id="rId4" Type="http://schemas.openxmlformats.org/officeDocument/2006/relationships/slide" Target="slide110.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4.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1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1.png"/><Relationship Id="rId7" Type="http://schemas.openxmlformats.org/officeDocument/2006/relationships/image" Target="../media/image91.png"/><Relationship Id="rId2" Type="http://schemas.openxmlformats.org/officeDocument/2006/relationships/image" Target="../media/image5.jpeg"/><Relationship Id="rId1" Type="http://schemas.openxmlformats.org/officeDocument/2006/relationships/slideLayout" Target="../slideLayouts/slideLayout68.xml"/><Relationship Id="rId6" Type="http://schemas.openxmlformats.org/officeDocument/2006/relationships/slide" Target="slide183.xml"/><Relationship Id="rId5" Type="http://schemas.openxmlformats.org/officeDocument/2006/relationships/image" Target="../media/image35.png"/><Relationship Id="rId10" Type="http://schemas.openxmlformats.org/officeDocument/2006/relationships/image" Target="../media/image9.png"/><Relationship Id="rId4" Type="http://schemas.openxmlformats.org/officeDocument/2006/relationships/slide" Target="slide55.xml"/><Relationship Id="rId9" Type="http://schemas.openxmlformats.org/officeDocument/2006/relationships/slide" Target="slide6.xml"/></Relationships>
</file>

<file path=ppt/slides/_rels/slide11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56.xml"/></Relationships>
</file>

<file path=ppt/slides/_rels/slide11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56.xml"/></Relationships>
</file>

<file path=ppt/slides/_rels/slide11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60.xml"/></Relationships>
</file>

<file path=ppt/slides/_rels/slide11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60.xml"/></Relationships>
</file>

<file path=ppt/slides/_rels/slide11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65.xml"/></Relationships>
</file>

<file path=ppt/slides/_rels/slide11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65.xml"/></Relationships>
</file>

<file path=ppt/slides/_rels/slide11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75.xml"/></Relationships>
</file>

<file path=ppt/slides/_rels/slide11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75.xml"/></Relationships>
</file>

<file path=ppt/slides/_rels/slide11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92.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4.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12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92.xml"/></Relationships>
</file>

<file path=ppt/slides/_rels/slide12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101.xml"/></Relationships>
</file>

<file path=ppt/slides/_rels/slide12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101.xml"/></Relationships>
</file>

<file path=ppt/slides/_rels/slide12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105.xml"/></Relationships>
</file>

<file path=ppt/slides/_rels/slide12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105.xml"/></Relationships>
</file>

<file path=ppt/slides/_rels/slide12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56.xml"/></Relationships>
</file>

<file path=ppt/slides/_rels/slide126.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3.png"/><Relationship Id="rId2" Type="http://schemas.openxmlformats.org/officeDocument/2006/relationships/image" Target="../media/image14.jpeg"/><Relationship Id="rId1" Type="http://schemas.openxmlformats.org/officeDocument/2006/relationships/slideLayout" Target="../slideLayouts/slideLayout68.xml"/><Relationship Id="rId6" Type="http://schemas.openxmlformats.org/officeDocument/2006/relationships/slide" Target="slide57.xml"/><Relationship Id="rId5" Type="http://schemas.openxmlformats.org/officeDocument/2006/relationships/image" Target="../media/image13.png"/><Relationship Id="rId4" Type="http://schemas.openxmlformats.org/officeDocument/2006/relationships/image" Target="../media/image11.png"/></Relationships>
</file>

<file path=ppt/slides/_rels/slide12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58.xml"/></Relationships>
</file>

<file path=ppt/slides/_rels/slide128.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3.png"/><Relationship Id="rId2" Type="http://schemas.openxmlformats.org/officeDocument/2006/relationships/image" Target="../media/image14.jpeg"/><Relationship Id="rId1" Type="http://schemas.openxmlformats.org/officeDocument/2006/relationships/slideLayout" Target="../slideLayouts/slideLayout68.xml"/><Relationship Id="rId6" Type="http://schemas.openxmlformats.org/officeDocument/2006/relationships/slide" Target="slide59.xml"/><Relationship Id="rId5" Type="http://schemas.openxmlformats.org/officeDocument/2006/relationships/image" Target="../media/image13.png"/><Relationship Id="rId4" Type="http://schemas.openxmlformats.org/officeDocument/2006/relationships/image" Target="../media/image12.png"/></Relationships>
</file>

<file path=ppt/slides/_rels/slide12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60.xml"/></Relationships>
</file>

<file path=ppt/slides/_rels/slide1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4.jpeg"/><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3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61.xml"/></Relationships>
</file>

<file path=ppt/slides/_rels/slide13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62.xml"/></Relationships>
</file>

<file path=ppt/slides/_rels/slide13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4.jpeg"/><Relationship Id="rId1" Type="http://schemas.openxmlformats.org/officeDocument/2006/relationships/slideLayout" Target="../slideLayouts/slideLayout68.xml"/><Relationship Id="rId6" Type="http://schemas.openxmlformats.org/officeDocument/2006/relationships/image" Target="../media/image11.png"/><Relationship Id="rId5" Type="http://schemas.openxmlformats.org/officeDocument/2006/relationships/image" Target="../media/image93.png"/><Relationship Id="rId4" Type="http://schemas.openxmlformats.org/officeDocument/2006/relationships/slide" Target="slide64.xml"/></Relationships>
</file>

<file path=ppt/slides/_rels/slide13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4.jpeg"/><Relationship Id="rId1" Type="http://schemas.openxmlformats.org/officeDocument/2006/relationships/slideLayout" Target="../slideLayouts/slideLayout68.xml"/><Relationship Id="rId6" Type="http://schemas.openxmlformats.org/officeDocument/2006/relationships/image" Target="../media/image12.png"/><Relationship Id="rId5" Type="http://schemas.openxmlformats.org/officeDocument/2006/relationships/image" Target="../media/image93.png"/><Relationship Id="rId4" Type="http://schemas.openxmlformats.org/officeDocument/2006/relationships/slide" Target="slide65.xml"/></Relationships>
</file>

<file path=ppt/slides/_rels/slide13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66.xml"/></Relationships>
</file>

<file path=ppt/slides/_rels/slide13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4.jpeg"/><Relationship Id="rId1" Type="http://schemas.openxmlformats.org/officeDocument/2006/relationships/slideLayout" Target="../slideLayouts/slideLayout68.xml"/><Relationship Id="rId6" Type="http://schemas.openxmlformats.org/officeDocument/2006/relationships/image" Target="../media/image13.png"/><Relationship Id="rId5" Type="http://schemas.openxmlformats.org/officeDocument/2006/relationships/image" Target="../media/image93.png"/><Relationship Id="rId4" Type="http://schemas.openxmlformats.org/officeDocument/2006/relationships/slide" Target="slide67.xml"/></Relationships>
</file>

<file path=ppt/slides/_rels/slide13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67.xml"/></Relationships>
</file>

<file path=ppt/slides/_rels/slide13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4.jpeg"/><Relationship Id="rId1" Type="http://schemas.openxmlformats.org/officeDocument/2006/relationships/slideLayout" Target="../slideLayouts/slideLayout68.xml"/><Relationship Id="rId6" Type="http://schemas.openxmlformats.org/officeDocument/2006/relationships/image" Target="../media/image12.png"/><Relationship Id="rId5" Type="http://schemas.openxmlformats.org/officeDocument/2006/relationships/image" Target="../media/image93.png"/><Relationship Id="rId4" Type="http://schemas.openxmlformats.org/officeDocument/2006/relationships/slide" Target="slide67.xml"/></Relationships>
</file>

<file path=ppt/slides/_rels/slide138.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Layout" Target="../slideLayouts/slideLayout68.xml"/><Relationship Id="rId6" Type="http://schemas.openxmlformats.org/officeDocument/2006/relationships/image" Target="../media/image13.png"/><Relationship Id="rId5" Type="http://schemas.openxmlformats.org/officeDocument/2006/relationships/image" Target="../media/image93.png"/><Relationship Id="rId4" Type="http://schemas.openxmlformats.org/officeDocument/2006/relationships/slide" Target="slide68.xml"/></Relationships>
</file>

<file path=ppt/slides/_rels/slide13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6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slide" Target="slide8.xml"/></Relationships>
</file>

<file path=ppt/slides/_rels/slide14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71.xml"/></Relationships>
</file>

<file path=ppt/slides/_rels/slide14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75.xml"/></Relationships>
</file>

<file path=ppt/slides/_rels/slide14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76.xml"/></Relationships>
</file>

<file path=ppt/slides/_rels/slide14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77.xml"/></Relationships>
</file>

<file path=ppt/slides/_rels/slide14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4.jpeg"/><Relationship Id="rId1" Type="http://schemas.openxmlformats.org/officeDocument/2006/relationships/slideLayout" Target="../slideLayouts/slideLayout68.xml"/><Relationship Id="rId6" Type="http://schemas.openxmlformats.org/officeDocument/2006/relationships/image" Target="../media/image13.png"/><Relationship Id="rId5" Type="http://schemas.openxmlformats.org/officeDocument/2006/relationships/image" Target="../media/image93.png"/><Relationship Id="rId4" Type="http://schemas.openxmlformats.org/officeDocument/2006/relationships/slide" Target="slide80.xml"/></Relationships>
</file>

<file path=ppt/slides/_rels/slide14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81.xml"/></Relationships>
</file>

<file path=ppt/slides/_rels/slide14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4.jpeg"/><Relationship Id="rId1" Type="http://schemas.openxmlformats.org/officeDocument/2006/relationships/slideLayout" Target="../slideLayouts/slideLayout68.xml"/><Relationship Id="rId6" Type="http://schemas.openxmlformats.org/officeDocument/2006/relationships/image" Target="../media/image13.png"/><Relationship Id="rId5" Type="http://schemas.openxmlformats.org/officeDocument/2006/relationships/image" Target="../media/image93.png"/><Relationship Id="rId4" Type="http://schemas.openxmlformats.org/officeDocument/2006/relationships/slide" Target="slide84.xml"/></Relationships>
</file>

<file path=ppt/slides/_rels/slide14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4.jpeg"/><Relationship Id="rId1" Type="http://schemas.openxmlformats.org/officeDocument/2006/relationships/slideLayout" Target="../slideLayouts/slideLayout68.xml"/><Relationship Id="rId6" Type="http://schemas.openxmlformats.org/officeDocument/2006/relationships/image" Target="../media/image12.png"/><Relationship Id="rId5" Type="http://schemas.openxmlformats.org/officeDocument/2006/relationships/image" Target="../media/image93.png"/><Relationship Id="rId4" Type="http://schemas.openxmlformats.org/officeDocument/2006/relationships/slide" Target="slide86.xml"/></Relationships>
</file>

<file path=ppt/slides/_rels/slide14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4.jpeg"/><Relationship Id="rId1" Type="http://schemas.openxmlformats.org/officeDocument/2006/relationships/slideLayout" Target="../slideLayouts/slideLayout68.xml"/><Relationship Id="rId6" Type="http://schemas.openxmlformats.org/officeDocument/2006/relationships/image" Target="../media/image11.png"/><Relationship Id="rId5" Type="http://schemas.openxmlformats.org/officeDocument/2006/relationships/image" Target="../media/image93.png"/><Relationship Id="rId4" Type="http://schemas.openxmlformats.org/officeDocument/2006/relationships/slide" Target="slide87.xml"/></Relationships>
</file>

<file path=ppt/slides/_rels/slide14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4.jpeg"/><Relationship Id="rId1" Type="http://schemas.openxmlformats.org/officeDocument/2006/relationships/slideLayout" Target="../slideLayouts/slideLayout68.xml"/><Relationship Id="rId6" Type="http://schemas.openxmlformats.org/officeDocument/2006/relationships/image" Target="../media/image13.png"/><Relationship Id="rId5" Type="http://schemas.openxmlformats.org/officeDocument/2006/relationships/image" Target="../media/image93.png"/><Relationship Id="rId4" Type="http://schemas.openxmlformats.org/officeDocument/2006/relationships/slide" Target="slide8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slide" Target="slide8.xml"/></Relationships>
</file>

<file path=ppt/slides/_rels/slide15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89.xml"/></Relationships>
</file>

<file path=ppt/slides/_rels/slide15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4.jpeg"/><Relationship Id="rId1" Type="http://schemas.openxmlformats.org/officeDocument/2006/relationships/slideLayout" Target="../slideLayouts/slideLayout68.xml"/><Relationship Id="rId6" Type="http://schemas.openxmlformats.org/officeDocument/2006/relationships/image" Target="../media/image12.png"/><Relationship Id="rId5" Type="http://schemas.openxmlformats.org/officeDocument/2006/relationships/image" Target="../media/image93.png"/><Relationship Id="rId4" Type="http://schemas.openxmlformats.org/officeDocument/2006/relationships/slide" Target="slide94.xml"/></Relationships>
</file>

<file path=ppt/slides/_rels/slide15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4.jpeg"/><Relationship Id="rId1" Type="http://schemas.openxmlformats.org/officeDocument/2006/relationships/slideLayout" Target="../slideLayouts/slideLayout68.xml"/><Relationship Id="rId6" Type="http://schemas.openxmlformats.org/officeDocument/2006/relationships/image" Target="../media/image11.png"/><Relationship Id="rId5" Type="http://schemas.openxmlformats.org/officeDocument/2006/relationships/image" Target="../media/image93.png"/><Relationship Id="rId4" Type="http://schemas.openxmlformats.org/officeDocument/2006/relationships/slide" Target="slide95.xml"/></Relationships>
</file>

<file path=ppt/slides/_rels/slide15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4.jpeg"/><Relationship Id="rId1" Type="http://schemas.openxmlformats.org/officeDocument/2006/relationships/slideLayout" Target="../slideLayouts/slideLayout68.xml"/><Relationship Id="rId6" Type="http://schemas.openxmlformats.org/officeDocument/2006/relationships/image" Target="../media/image12.png"/><Relationship Id="rId5" Type="http://schemas.openxmlformats.org/officeDocument/2006/relationships/image" Target="../media/image93.png"/><Relationship Id="rId4" Type="http://schemas.openxmlformats.org/officeDocument/2006/relationships/slide" Target="slide96.xml"/></Relationships>
</file>

<file path=ppt/slides/_rels/slide15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98.xml"/></Relationships>
</file>

<file path=ppt/slides/_rels/slide15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99.xml"/></Relationships>
</file>

<file path=ppt/slides/_rels/slide15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100.xml"/></Relationships>
</file>

<file path=ppt/slides/_rels/slide15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104.xml"/></Relationships>
</file>

<file path=ppt/slides/_rels/slide15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105.xml"/></Relationships>
</file>

<file path=ppt/slides/_rels/slide159.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84.xml"/><Relationship Id="rId6" Type="http://schemas.openxmlformats.org/officeDocument/2006/relationships/image" Target="../media/image13.png"/><Relationship Id="rId5" Type="http://schemas.openxmlformats.org/officeDocument/2006/relationships/image" Target="../media/image93.png"/><Relationship Id="rId4" Type="http://schemas.openxmlformats.org/officeDocument/2006/relationships/slide" Target="slide6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slide" Target="slide8.xml"/></Relationships>
</file>

<file path=ppt/slides/_rels/slide16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4.jpeg"/><Relationship Id="rId1" Type="http://schemas.openxmlformats.org/officeDocument/2006/relationships/slideLayout" Target="../slideLayouts/slideLayout84.xml"/><Relationship Id="rId5" Type="http://schemas.openxmlformats.org/officeDocument/2006/relationships/image" Target="../media/image93.png"/><Relationship Id="rId4" Type="http://schemas.openxmlformats.org/officeDocument/2006/relationships/slide" Target="slide76.xml"/></Relationships>
</file>

<file path=ppt/slides/_rels/slide16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4.jpeg"/><Relationship Id="rId1" Type="http://schemas.openxmlformats.org/officeDocument/2006/relationships/slideLayout" Target="../slideLayouts/slideLayout84.xml"/><Relationship Id="rId6" Type="http://schemas.openxmlformats.org/officeDocument/2006/relationships/image" Target="../media/image13.png"/><Relationship Id="rId5" Type="http://schemas.openxmlformats.org/officeDocument/2006/relationships/image" Target="../media/image93.png"/><Relationship Id="rId4" Type="http://schemas.openxmlformats.org/officeDocument/2006/relationships/slide" Target="slide84.xml"/></Relationships>
</file>

<file path=ppt/slides/_rels/slide16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4.jpeg"/><Relationship Id="rId1" Type="http://schemas.openxmlformats.org/officeDocument/2006/relationships/slideLayout" Target="../slideLayouts/slideLayout84.xml"/><Relationship Id="rId6" Type="http://schemas.openxmlformats.org/officeDocument/2006/relationships/image" Target="../media/image12.png"/><Relationship Id="rId5" Type="http://schemas.openxmlformats.org/officeDocument/2006/relationships/image" Target="../media/image93.png"/><Relationship Id="rId4" Type="http://schemas.openxmlformats.org/officeDocument/2006/relationships/slide" Target="slide86.xml"/></Relationships>
</file>

<file path=ppt/slides/_rels/slide16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4.jpeg"/><Relationship Id="rId1" Type="http://schemas.openxmlformats.org/officeDocument/2006/relationships/slideLayout" Target="../slideLayouts/slideLayout84.xml"/><Relationship Id="rId6" Type="http://schemas.openxmlformats.org/officeDocument/2006/relationships/image" Target="../media/image13.png"/><Relationship Id="rId5" Type="http://schemas.openxmlformats.org/officeDocument/2006/relationships/image" Target="../media/image93.png"/><Relationship Id="rId4" Type="http://schemas.openxmlformats.org/officeDocument/2006/relationships/slide" Target="slide88.xml"/></Relationships>
</file>

<file path=ppt/slides/_rels/slide164.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84.xml"/><Relationship Id="rId6" Type="http://schemas.openxmlformats.org/officeDocument/2006/relationships/image" Target="../media/image11.png"/><Relationship Id="rId5" Type="http://schemas.openxmlformats.org/officeDocument/2006/relationships/image" Target="../media/image93.png"/><Relationship Id="rId4" Type="http://schemas.openxmlformats.org/officeDocument/2006/relationships/slide" Target="slide102.xml"/></Relationships>
</file>

<file path=ppt/slides/_rels/slide165.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Layout" Target="../slideLayouts/slideLayout68.xml"/><Relationship Id="rId6" Type="http://schemas.openxmlformats.org/officeDocument/2006/relationships/slide" Target="slide166.xml"/><Relationship Id="rId5" Type="http://schemas.openxmlformats.org/officeDocument/2006/relationships/image" Target="../media/image93.png"/><Relationship Id="rId4" Type="http://schemas.openxmlformats.org/officeDocument/2006/relationships/slide" Target="slide57.xml"/></Relationships>
</file>

<file path=ppt/slides/_rels/slide16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59.xml"/></Relationships>
</file>

<file path=ppt/slides/_rels/slide167.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93.png"/><Relationship Id="rId2" Type="http://schemas.openxmlformats.org/officeDocument/2006/relationships/image" Target="../media/image14.jpeg"/><Relationship Id="rId1" Type="http://schemas.openxmlformats.org/officeDocument/2006/relationships/slideLayout" Target="../slideLayouts/slideLayout68.xml"/><Relationship Id="rId6" Type="http://schemas.openxmlformats.org/officeDocument/2006/relationships/slide" Target="slide63.xml"/><Relationship Id="rId5" Type="http://schemas.openxmlformats.org/officeDocument/2006/relationships/image" Target="../media/image6.png"/><Relationship Id="rId4" Type="http://schemas.openxmlformats.org/officeDocument/2006/relationships/slide" Target="slide168.xml"/></Relationships>
</file>

<file path=ppt/slides/_rels/slide16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7.jpeg"/><Relationship Id="rId1" Type="http://schemas.openxmlformats.org/officeDocument/2006/relationships/slideLayout" Target="../slideLayouts/slideLayout73.xml"/><Relationship Id="rId5" Type="http://schemas.openxmlformats.org/officeDocument/2006/relationships/image" Target="../media/image93.png"/><Relationship Id="rId4" Type="http://schemas.openxmlformats.org/officeDocument/2006/relationships/slide" Target="slide63.xml"/></Relationships>
</file>

<file path=ppt/slides/_rels/slide16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6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slide" Target="slide8.xml"/></Relationships>
</file>

<file path=ppt/slides/_rels/slide17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70.xml"/></Relationships>
</file>

<file path=ppt/slides/_rels/slide17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7.jpeg"/><Relationship Id="rId1" Type="http://schemas.openxmlformats.org/officeDocument/2006/relationships/slideLayout" Target="../slideLayouts/slideLayout73.xml"/><Relationship Id="rId5" Type="http://schemas.openxmlformats.org/officeDocument/2006/relationships/image" Target="../media/image93.png"/><Relationship Id="rId4" Type="http://schemas.openxmlformats.org/officeDocument/2006/relationships/slide" Target="slide71.xml"/></Relationships>
</file>

<file path=ppt/slides/_rels/slide17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7.jpeg"/><Relationship Id="rId1" Type="http://schemas.openxmlformats.org/officeDocument/2006/relationships/slideLayout" Target="../slideLayouts/slideLayout73.xml"/><Relationship Id="rId5" Type="http://schemas.openxmlformats.org/officeDocument/2006/relationships/image" Target="../media/image93.png"/><Relationship Id="rId4" Type="http://schemas.openxmlformats.org/officeDocument/2006/relationships/slide" Target="slide73.xml"/></Relationships>
</file>

<file path=ppt/slides/_rels/slide17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7.jpeg"/><Relationship Id="rId1" Type="http://schemas.openxmlformats.org/officeDocument/2006/relationships/slideLayout" Target="../slideLayouts/slideLayout73.xml"/><Relationship Id="rId5" Type="http://schemas.openxmlformats.org/officeDocument/2006/relationships/image" Target="../media/image93.png"/><Relationship Id="rId4" Type="http://schemas.openxmlformats.org/officeDocument/2006/relationships/slide" Target="slide76.xml"/></Relationships>
</file>

<file path=ppt/slides/_rels/slide17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7.jpeg"/><Relationship Id="rId1" Type="http://schemas.openxmlformats.org/officeDocument/2006/relationships/slideLayout" Target="../slideLayouts/slideLayout73.xml"/><Relationship Id="rId5" Type="http://schemas.openxmlformats.org/officeDocument/2006/relationships/image" Target="../media/image93.png"/><Relationship Id="rId4" Type="http://schemas.openxmlformats.org/officeDocument/2006/relationships/slide" Target="slide77.xml"/></Relationships>
</file>

<file path=ppt/slides/_rels/slide175.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image" Target="../media/image17.jpeg"/><Relationship Id="rId1" Type="http://schemas.openxmlformats.org/officeDocument/2006/relationships/slideLayout" Target="../slideLayouts/slideLayout73.xml"/><Relationship Id="rId5" Type="http://schemas.openxmlformats.org/officeDocument/2006/relationships/image" Target="../media/image97.png"/><Relationship Id="rId4" Type="http://schemas.openxmlformats.org/officeDocument/2006/relationships/image" Target="../media/image93.png"/></Relationships>
</file>

<file path=ppt/slides/_rels/slide176.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image" Target="../media/image17.jpeg"/><Relationship Id="rId1" Type="http://schemas.openxmlformats.org/officeDocument/2006/relationships/slideLayout" Target="../slideLayouts/slideLayout73.xml"/><Relationship Id="rId5" Type="http://schemas.openxmlformats.org/officeDocument/2006/relationships/image" Target="../media/image97.png"/><Relationship Id="rId4" Type="http://schemas.openxmlformats.org/officeDocument/2006/relationships/image" Target="../media/image93.png"/></Relationships>
</file>

<file path=ppt/slides/_rels/slide17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93.xml"/></Relationships>
</file>

<file path=ppt/slides/_rels/slide178.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image" Target="../media/image17.jpeg"/><Relationship Id="rId1" Type="http://schemas.openxmlformats.org/officeDocument/2006/relationships/slideLayout" Target="../slideLayouts/slideLayout95.xml"/><Relationship Id="rId5" Type="http://schemas.openxmlformats.org/officeDocument/2006/relationships/image" Target="../media/image97.png"/><Relationship Id="rId4" Type="http://schemas.openxmlformats.org/officeDocument/2006/relationships/image" Target="../media/image93.png"/></Relationships>
</file>

<file path=ppt/slides/_rels/slide17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7.jpeg"/><Relationship Id="rId1" Type="http://schemas.openxmlformats.org/officeDocument/2006/relationships/slideLayout" Target="../slideLayouts/slideLayout95.xml"/><Relationship Id="rId5" Type="http://schemas.openxmlformats.org/officeDocument/2006/relationships/image" Target="../media/image93.png"/><Relationship Id="rId4" Type="http://schemas.openxmlformats.org/officeDocument/2006/relationships/slide" Target="slide100.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slide" Target="slide8.xml"/></Relationships>
</file>

<file path=ppt/slides/_rels/slide18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102.xml"/></Relationships>
</file>

<file path=ppt/slides/_rels/slide18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4.jpeg"/><Relationship Id="rId1" Type="http://schemas.openxmlformats.org/officeDocument/2006/relationships/slideLayout" Target="../slideLayouts/slideLayout68.xml"/><Relationship Id="rId5" Type="http://schemas.openxmlformats.org/officeDocument/2006/relationships/image" Target="../media/image93.png"/><Relationship Id="rId4" Type="http://schemas.openxmlformats.org/officeDocument/2006/relationships/slide" Target="slide108.xml"/></Relationships>
</file>

<file path=ppt/slides/_rels/slide18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jpeg"/><Relationship Id="rId1" Type="http://schemas.openxmlformats.org/officeDocument/2006/relationships/slideLayout" Target="../slideLayouts/slideLayout34.xml"/><Relationship Id="rId4" Type="http://schemas.openxmlformats.org/officeDocument/2006/relationships/image" Target="../media/image9.png"/></Relationships>
</file>

<file path=ppt/slides/_rels/slide18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jpeg"/><Relationship Id="rId1" Type="http://schemas.openxmlformats.org/officeDocument/2006/relationships/slideLayout" Target="../slideLayouts/slideLayout34.xml"/><Relationship Id="rId6" Type="http://schemas.openxmlformats.org/officeDocument/2006/relationships/image" Target="../media/image98.png"/><Relationship Id="rId5" Type="http://schemas.openxmlformats.org/officeDocument/2006/relationships/slide" Target="slide110.xml"/><Relationship Id="rId4" Type="http://schemas.openxmlformats.org/officeDocument/2006/relationships/image" Target="../media/image9.png"/></Relationships>
</file>

<file path=ppt/slides/_rels/slide18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jpeg"/><Relationship Id="rId1" Type="http://schemas.openxmlformats.org/officeDocument/2006/relationships/slideLayout" Target="../slideLayouts/slideLayout34.xml"/><Relationship Id="rId4" Type="http://schemas.openxmlformats.org/officeDocument/2006/relationships/image" Target="../media/image9.png"/></Relationships>
</file>

<file path=ppt/slides/_rels/slide185.xml.rels><?xml version="1.0" encoding="UTF-8" standalone="yes"?>
<Relationships xmlns="http://schemas.openxmlformats.org/package/2006/relationships"><Relationship Id="rId3" Type="http://schemas.openxmlformats.org/officeDocument/2006/relationships/slide" Target="slide186.xml"/><Relationship Id="rId2" Type="http://schemas.openxmlformats.org/officeDocument/2006/relationships/image" Target="../media/image5.jpeg"/><Relationship Id="rId1" Type="http://schemas.openxmlformats.org/officeDocument/2006/relationships/slideLayout" Target="../slideLayouts/slideLayout40.xml"/><Relationship Id="rId4" Type="http://schemas.openxmlformats.org/officeDocument/2006/relationships/image" Target="../media/image6.png"/></Relationships>
</file>

<file path=ppt/slides/_rels/slide186.xml.rels><?xml version="1.0" encoding="UTF-8" standalone="yes"?>
<Relationships xmlns="http://schemas.openxmlformats.org/package/2006/relationships"><Relationship Id="rId3" Type="http://schemas.openxmlformats.org/officeDocument/2006/relationships/slide" Target="slide187.xml"/><Relationship Id="rId2" Type="http://schemas.openxmlformats.org/officeDocument/2006/relationships/image" Target="../media/image5.jpeg"/><Relationship Id="rId1" Type="http://schemas.openxmlformats.org/officeDocument/2006/relationships/slideLayout" Target="../slideLayouts/slideLayout40.xml"/><Relationship Id="rId4" Type="http://schemas.openxmlformats.org/officeDocument/2006/relationships/image" Target="../media/image6.png"/></Relationships>
</file>

<file path=ppt/slides/_rels/slide18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jpeg"/><Relationship Id="rId1" Type="http://schemas.openxmlformats.org/officeDocument/2006/relationships/slideLayout" Target="../slideLayouts/slideLayout40.xml"/><Relationship Id="rId6" Type="http://schemas.openxmlformats.org/officeDocument/2006/relationships/image" Target="../media/image10.png"/><Relationship Id="rId5" Type="http://schemas.openxmlformats.org/officeDocument/2006/relationships/slide" Target="slide188.xml"/><Relationship Id="rId4" Type="http://schemas.openxmlformats.org/officeDocument/2006/relationships/image" Target="../media/image9.png"/></Relationships>
</file>

<file path=ppt/slides/_rels/slide18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4.jpeg"/><Relationship Id="rId1" Type="http://schemas.openxmlformats.org/officeDocument/2006/relationships/slideLayout" Target="../slideLayouts/slideLayout128.xml"/><Relationship Id="rId5" Type="http://schemas.openxmlformats.org/officeDocument/2006/relationships/image" Target="../media/image99.png"/><Relationship Id="rId4" Type="http://schemas.openxmlformats.org/officeDocument/2006/relationships/slide" Target="slide187.xml"/></Relationships>
</file>

<file path=ppt/slides/_rels/slide18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jpeg"/><Relationship Id="rId1" Type="http://schemas.openxmlformats.org/officeDocument/2006/relationships/slideLayout" Target="../slideLayouts/slideLayout40.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slide" Target="slide8.xml"/></Relationships>
</file>

<file path=ppt/slides/_rels/slide190.xml.rels><?xml version="1.0" encoding="UTF-8" standalone="yes"?>
<Relationships xmlns="http://schemas.openxmlformats.org/package/2006/relationships"><Relationship Id="rId3" Type="http://schemas.openxmlformats.org/officeDocument/2006/relationships/slide" Target="slide191.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1.xml.rels><?xml version="1.0" encoding="UTF-8" standalone="yes"?>
<Relationships xmlns="http://schemas.openxmlformats.org/package/2006/relationships"><Relationship Id="rId3" Type="http://schemas.openxmlformats.org/officeDocument/2006/relationships/slide" Target="slide192.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192.xml.rels><?xml version="1.0" encoding="UTF-8" standalone="yes"?>
<Relationships xmlns="http://schemas.openxmlformats.org/package/2006/relationships"><Relationship Id="rId3" Type="http://schemas.openxmlformats.org/officeDocument/2006/relationships/slide" Target="slide193.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jpeg"/><Relationship Id="rId1" Type="http://schemas.openxmlformats.org/officeDocument/2006/relationships/slideLayout" Target="../slideLayouts/slideLayout106.xml"/><Relationship Id="rId4" Type="http://schemas.openxmlformats.org/officeDocument/2006/relationships/image" Target="../media/image9.png"/></Relationships>
</file>

<file path=ppt/slides/_rels/slide19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jpe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95.xml.rels><?xml version="1.0" encoding="UTF-8" standalone="yes"?>
<Relationships xmlns="http://schemas.openxmlformats.org/package/2006/relationships"><Relationship Id="rId3" Type="http://schemas.openxmlformats.org/officeDocument/2006/relationships/slide" Target="slide196.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6.xml.rels><?xml version="1.0" encoding="UTF-8" standalone="yes"?>
<Relationships xmlns="http://schemas.openxmlformats.org/package/2006/relationships"><Relationship Id="rId3" Type="http://schemas.openxmlformats.org/officeDocument/2006/relationships/slide" Target="slide197.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7.xml.rels><?xml version="1.0" encoding="UTF-8" standalone="yes"?>
<Relationships xmlns="http://schemas.openxmlformats.org/package/2006/relationships"><Relationship Id="rId3" Type="http://schemas.openxmlformats.org/officeDocument/2006/relationships/slide" Target="slide198.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8.xml.rels><?xml version="1.0" encoding="UTF-8" standalone="yes"?>
<Relationships xmlns="http://schemas.openxmlformats.org/package/2006/relationships"><Relationship Id="rId3" Type="http://schemas.openxmlformats.org/officeDocument/2006/relationships/slide" Target="slide199.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9.xml.rels><?xml version="1.0" encoding="UTF-8" standalone="yes"?>
<Relationships xmlns="http://schemas.openxmlformats.org/package/2006/relationships"><Relationship Id="rId3" Type="http://schemas.openxmlformats.org/officeDocument/2006/relationships/slide" Target="slide200.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slide" Target="slide9.xml"/></Relationships>
</file>

<file path=ppt/slides/_rels/slide20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slide" Target="slide201.xml"/></Relationships>
</file>

<file path=ppt/slides/_rels/slide201.xml.rels><?xml version="1.0" encoding="UTF-8" standalone="yes"?>
<Relationships xmlns="http://schemas.openxmlformats.org/package/2006/relationships"><Relationship Id="rId3" Type="http://schemas.openxmlformats.org/officeDocument/2006/relationships/slide" Target="slide202.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2.xml.rels><?xml version="1.0" encoding="UTF-8" standalone="yes"?>
<Relationships xmlns="http://schemas.openxmlformats.org/package/2006/relationships"><Relationship Id="rId3" Type="http://schemas.openxmlformats.org/officeDocument/2006/relationships/slide" Target="slide203.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03.xml.rels><?xml version="1.0" encoding="UTF-8" standalone="yes"?>
<Relationships xmlns="http://schemas.openxmlformats.org/package/2006/relationships"><Relationship Id="rId3" Type="http://schemas.openxmlformats.org/officeDocument/2006/relationships/slide" Target="slide204.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4.xml.rels><?xml version="1.0" encoding="UTF-8" standalone="yes"?>
<Relationships xmlns="http://schemas.openxmlformats.org/package/2006/relationships"><Relationship Id="rId3" Type="http://schemas.openxmlformats.org/officeDocument/2006/relationships/slide" Target="slide205.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5.xml.rels><?xml version="1.0" encoding="UTF-8" standalone="yes"?>
<Relationships xmlns="http://schemas.openxmlformats.org/package/2006/relationships"><Relationship Id="rId3" Type="http://schemas.openxmlformats.org/officeDocument/2006/relationships/slide" Target="slide206.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6.xml.rels><?xml version="1.0" encoding="UTF-8" standalone="yes"?>
<Relationships xmlns="http://schemas.openxmlformats.org/package/2006/relationships"><Relationship Id="rId3" Type="http://schemas.openxmlformats.org/officeDocument/2006/relationships/slide" Target="slide207.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7.xml.rels><?xml version="1.0" encoding="UTF-8" standalone="yes"?>
<Relationships xmlns="http://schemas.openxmlformats.org/package/2006/relationships"><Relationship Id="rId3" Type="http://schemas.openxmlformats.org/officeDocument/2006/relationships/slide" Target="slide208.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8.xml.rels><?xml version="1.0" encoding="UTF-8" standalone="yes"?>
<Relationships xmlns="http://schemas.openxmlformats.org/package/2006/relationships"><Relationship Id="rId3" Type="http://schemas.openxmlformats.org/officeDocument/2006/relationships/slide" Target="slide209.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09.xml.rels><?xml version="1.0" encoding="UTF-8" standalone="yes"?>
<Relationships xmlns="http://schemas.openxmlformats.org/package/2006/relationships"><Relationship Id="rId3" Type="http://schemas.openxmlformats.org/officeDocument/2006/relationships/slide" Target="slide210.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slide" Target="slide9.xml"/></Relationships>
</file>

<file path=ppt/slides/_rels/slide210.xml.rels><?xml version="1.0" encoding="UTF-8" standalone="yes"?>
<Relationships xmlns="http://schemas.openxmlformats.org/package/2006/relationships"><Relationship Id="rId3" Type="http://schemas.openxmlformats.org/officeDocument/2006/relationships/slide" Target="slide211.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11.xml.rels><?xml version="1.0" encoding="UTF-8" standalone="yes"?>
<Relationships xmlns="http://schemas.openxmlformats.org/package/2006/relationships"><Relationship Id="rId3" Type="http://schemas.openxmlformats.org/officeDocument/2006/relationships/slide" Target="slide212.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12.xml.rels><?xml version="1.0" encoding="UTF-8" standalone="yes"?>
<Relationships xmlns="http://schemas.openxmlformats.org/package/2006/relationships"><Relationship Id="rId3" Type="http://schemas.openxmlformats.org/officeDocument/2006/relationships/slide" Target="slide213.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13.xml.rels><?xml version="1.0" encoding="UTF-8" standalone="yes"?>
<Relationships xmlns="http://schemas.openxmlformats.org/package/2006/relationships"><Relationship Id="rId3" Type="http://schemas.openxmlformats.org/officeDocument/2006/relationships/slide" Target="slide214.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1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21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jpe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216.xml.rels><?xml version="1.0" encoding="UTF-8" standalone="yes"?>
<Relationships xmlns="http://schemas.openxmlformats.org/package/2006/relationships"><Relationship Id="rId3" Type="http://schemas.openxmlformats.org/officeDocument/2006/relationships/slide" Target="slide217.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7.xml.rels><?xml version="1.0" encoding="UTF-8" standalone="yes"?>
<Relationships xmlns="http://schemas.openxmlformats.org/package/2006/relationships"><Relationship Id="rId3" Type="http://schemas.openxmlformats.org/officeDocument/2006/relationships/slide" Target="slide218.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18.xml.rels><?xml version="1.0" encoding="UTF-8" standalone="yes"?>
<Relationships xmlns="http://schemas.openxmlformats.org/package/2006/relationships"><Relationship Id="rId3" Type="http://schemas.openxmlformats.org/officeDocument/2006/relationships/slide" Target="slide219.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9.xml.rels><?xml version="1.0" encoding="UTF-8" standalone="yes"?>
<Relationships xmlns="http://schemas.openxmlformats.org/package/2006/relationships"><Relationship Id="rId3" Type="http://schemas.openxmlformats.org/officeDocument/2006/relationships/slide" Target="slide220.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slide" Target="slide9.xml"/></Relationships>
</file>

<file path=ppt/slides/_rels/slide220.xml.rels><?xml version="1.0" encoding="UTF-8" standalone="yes"?>
<Relationships xmlns="http://schemas.openxmlformats.org/package/2006/relationships"><Relationship Id="rId3" Type="http://schemas.openxmlformats.org/officeDocument/2006/relationships/slide" Target="slide221.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1.xml.rels><?xml version="1.0" encoding="UTF-8" standalone="yes"?>
<Relationships xmlns="http://schemas.openxmlformats.org/package/2006/relationships"><Relationship Id="rId3" Type="http://schemas.openxmlformats.org/officeDocument/2006/relationships/slide" Target="slide222.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22.xml.rels><?xml version="1.0" encoding="UTF-8" standalone="yes"?>
<Relationships xmlns="http://schemas.openxmlformats.org/package/2006/relationships"><Relationship Id="rId3" Type="http://schemas.openxmlformats.org/officeDocument/2006/relationships/slide" Target="slide223.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23.xml.rels><?xml version="1.0" encoding="UTF-8" standalone="yes"?>
<Relationships xmlns="http://schemas.openxmlformats.org/package/2006/relationships"><Relationship Id="rId3" Type="http://schemas.openxmlformats.org/officeDocument/2006/relationships/slide" Target="slide224.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24.xml.rels><?xml version="1.0" encoding="UTF-8" standalone="yes"?>
<Relationships xmlns="http://schemas.openxmlformats.org/package/2006/relationships"><Relationship Id="rId3" Type="http://schemas.openxmlformats.org/officeDocument/2006/relationships/slide" Target="slide225.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25.xml.rels><?xml version="1.0" encoding="UTF-8" standalone="yes"?>
<Relationships xmlns="http://schemas.openxmlformats.org/package/2006/relationships"><Relationship Id="rId3" Type="http://schemas.openxmlformats.org/officeDocument/2006/relationships/slide" Target="slide226.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26.xml.rels><?xml version="1.0" encoding="UTF-8" standalone="yes"?>
<Relationships xmlns="http://schemas.openxmlformats.org/package/2006/relationships"><Relationship Id="rId3" Type="http://schemas.openxmlformats.org/officeDocument/2006/relationships/slide" Target="slide227.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27.xml.rels><?xml version="1.0" encoding="UTF-8" standalone="yes"?>
<Relationships xmlns="http://schemas.openxmlformats.org/package/2006/relationships"><Relationship Id="rId3" Type="http://schemas.openxmlformats.org/officeDocument/2006/relationships/slide" Target="slide228.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28.xml.rels><?xml version="1.0" encoding="UTF-8" standalone="yes"?>
<Relationships xmlns="http://schemas.openxmlformats.org/package/2006/relationships"><Relationship Id="rId3" Type="http://schemas.openxmlformats.org/officeDocument/2006/relationships/slide" Target="slide229.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29.xml.rels><?xml version="1.0" encoding="UTF-8" standalone="yes"?>
<Relationships xmlns="http://schemas.openxmlformats.org/package/2006/relationships"><Relationship Id="rId3" Type="http://schemas.openxmlformats.org/officeDocument/2006/relationships/slide" Target="slide230.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slide" Target="slide24.xml"/></Relationships>
</file>

<file path=ppt/slides/_rels/slide230.xml.rels><?xml version="1.0" encoding="UTF-8" standalone="yes"?>
<Relationships xmlns="http://schemas.openxmlformats.org/package/2006/relationships"><Relationship Id="rId3" Type="http://schemas.openxmlformats.org/officeDocument/2006/relationships/slide" Target="slide231.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31.xml.rels><?xml version="1.0" encoding="UTF-8" standalone="yes"?>
<Relationships xmlns="http://schemas.openxmlformats.org/package/2006/relationships"><Relationship Id="rId3" Type="http://schemas.openxmlformats.org/officeDocument/2006/relationships/slide" Target="slide232.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32.xml.rels><?xml version="1.0" encoding="UTF-8" standalone="yes"?>
<Relationships xmlns="http://schemas.openxmlformats.org/package/2006/relationships"><Relationship Id="rId3" Type="http://schemas.openxmlformats.org/officeDocument/2006/relationships/slide" Target="slide233.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33.xml.rels><?xml version="1.0" encoding="UTF-8" standalone="yes"?>
<Relationships xmlns="http://schemas.openxmlformats.org/package/2006/relationships"><Relationship Id="rId3" Type="http://schemas.openxmlformats.org/officeDocument/2006/relationships/slide" Target="slide234.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34.xml.rels><?xml version="1.0" encoding="UTF-8" standalone="yes"?>
<Relationships xmlns="http://schemas.openxmlformats.org/package/2006/relationships"><Relationship Id="rId3" Type="http://schemas.openxmlformats.org/officeDocument/2006/relationships/slide" Target="slide235.xml"/><Relationship Id="rId2" Type="http://schemas.openxmlformats.org/officeDocument/2006/relationships/image" Target="../media/image17.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35.xml.rels><?xml version="1.0" encoding="UTF-8" standalone="yes"?>
<Relationships xmlns="http://schemas.openxmlformats.org/package/2006/relationships"><Relationship Id="rId3" Type="http://schemas.openxmlformats.org/officeDocument/2006/relationships/slide" Target="slide236.xml"/><Relationship Id="rId2" Type="http://schemas.openxmlformats.org/officeDocument/2006/relationships/image" Target="../media/image17.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36.xml.rels><?xml version="1.0" encoding="UTF-8" standalone="yes"?>
<Relationships xmlns="http://schemas.openxmlformats.org/package/2006/relationships"><Relationship Id="rId3" Type="http://schemas.openxmlformats.org/officeDocument/2006/relationships/slide" Target="slide237.xml"/><Relationship Id="rId2" Type="http://schemas.openxmlformats.org/officeDocument/2006/relationships/image" Target="../media/image17.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3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00.jpe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23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jpe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239.xml.rels><?xml version="1.0" encoding="UTF-8" standalone="yes"?>
<Relationships xmlns="http://schemas.openxmlformats.org/package/2006/relationships"><Relationship Id="rId3" Type="http://schemas.openxmlformats.org/officeDocument/2006/relationships/slide" Target="slide240.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slide" Target="slide9.xml"/></Relationships>
</file>

<file path=ppt/slides/_rels/slide240.xml.rels><?xml version="1.0" encoding="UTF-8" standalone="yes"?>
<Relationships xmlns="http://schemas.openxmlformats.org/package/2006/relationships"><Relationship Id="rId3" Type="http://schemas.openxmlformats.org/officeDocument/2006/relationships/slide" Target="slide241.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1.xml.rels><?xml version="1.0" encoding="UTF-8" standalone="yes"?>
<Relationships xmlns="http://schemas.openxmlformats.org/package/2006/relationships"><Relationship Id="rId3" Type="http://schemas.openxmlformats.org/officeDocument/2006/relationships/slide" Target="slide242.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42.xml.rels><?xml version="1.0" encoding="UTF-8" standalone="yes"?>
<Relationships xmlns="http://schemas.openxmlformats.org/package/2006/relationships"><Relationship Id="rId3" Type="http://schemas.openxmlformats.org/officeDocument/2006/relationships/slide" Target="slide243.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43.xml.rels><?xml version="1.0" encoding="UTF-8" standalone="yes"?>
<Relationships xmlns="http://schemas.openxmlformats.org/package/2006/relationships"><Relationship Id="rId3" Type="http://schemas.openxmlformats.org/officeDocument/2006/relationships/slide" Target="slide244.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44.xml.rels><?xml version="1.0" encoding="UTF-8" standalone="yes"?>
<Relationships xmlns="http://schemas.openxmlformats.org/package/2006/relationships"><Relationship Id="rId3" Type="http://schemas.openxmlformats.org/officeDocument/2006/relationships/slide" Target="slide245.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45.xml.rels><?xml version="1.0" encoding="UTF-8" standalone="yes"?>
<Relationships xmlns="http://schemas.openxmlformats.org/package/2006/relationships"><Relationship Id="rId3" Type="http://schemas.openxmlformats.org/officeDocument/2006/relationships/slide" Target="slide246.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4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24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jpe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248.xml.rels><?xml version="1.0" encoding="UTF-8" standalone="yes"?>
<Relationships xmlns="http://schemas.openxmlformats.org/package/2006/relationships"><Relationship Id="rId3" Type="http://schemas.openxmlformats.org/officeDocument/2006/relationships/hyperlink" Target="http://jinyong.ylib.com.tw/" TargetMode="External"/><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slide" Target="slide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slide" Target="slide9.xml"/></Relationships>
</file>

<file path=ppt/slides/_rels/slide2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jpe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hyperlink" Target="4.&#36259;&#30475;&#29694;&#20195;&#21098;&#24433;&#9472;&#37329;&#24248;.wmv" TargetMode="External"/><Relationship Id="rId7"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1.xml"/><Relationship Id="rId6" Type="http://schemas.openxmlformats.org/officeDocument/2006/relationships/slide" Target="slide28.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30.xml"/><Relationship Id="rId7" Type="http://schemas.openxmlformats.org/officeDocument/2006/relationships/slide" Target="slide3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slide" Target="slide31.xml"/><Relationship Id="rId4" Type="http://schemas.openxmlformats.org/officeDocument/2006/relationships/image" Target="../media/image20.png"/><Relationship Id="rId9"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1.xml"/><Relationship Id="rId5" Type="http://schemas.openxmlformats.org/officeDocument/2006/relationships/image" Target="../media/image21.png"/><Relationship Id="rId4" Type="http://schemas.openxmlformats.org/officeDocument/2006/relationships/slide" Target="slide28.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4.jpeg"/><Relationship Id="rId1" Type="http://schemas.openxmlformats.org/officeDocument/2006/relationships/slideLayout" Target="../slideLayouts/slideLayout51.xml"/><Relationship Id="rId5" Type="http://schemas.openxmlformats.org/officeDocument/2006/relationships/image" Target="../media/image15.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1.xml"/><Relationship Id="rId5" Type="http://schemas.openxmlformats.org/officeDocument/2006/relationships/image" Target="../media/image21.png"/><Relationship Id="rId4" Type="http://schemas.openxmlformats.org/officeDocument/2006/relationships/slide" Target="slide28.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1.xml"/><Relationship Id="rId5" Type="http://schemas.openxmlformats.org/officeDocument/2006/relationships/image" Target="../media/image6.png"/><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17.xml"/><Relationship Id="rId5" Type="http://schemas.openxmlformats.org/officeDocument/2006/relationships/image" Target="../media/image6.png"/><Relationship Id="rId4" Type="http://schemas.openxmlformats.org/officeDocument/2006/relationships/slide" Target="slide35.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17.xml"/><Relationship Id="rId5" Type="http://schemas.openxmlformats.org/officeDocument/2006/relationships/image" Target="../media/image6.png"/><Relationship Id="rId4" Type="http://schemas.openxmlformats.org/officeDocument/2006/relationships/slide" Target="slide36.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17.xml"/><Relationship Id="rId5" Type="http://schemas.openxmlformats.org/officeDocument/2006/relationships/image" Target="../media/image21.png"/><Relationship Id="rId4" Type="http://schemas.openxmlformats.org/officeDocument/2006/relationships/slide" Target="slide28.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slide" Target="slide38.xml"/></Relationships>
</file>

<file path=ppt/slides/_rels/slide3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slide" Target="slide49.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slide" Target="slide6.xml"/></Relationships>
</file>

<file path=ppt/slides/_rels/slide5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5.jpeg"/><Relationship Id="rId1" Type="http://schemas.openxmlformats.org/officeDocument/2006/relationships/slideLayout" Target="../slideLayouts/slideLayout51.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image" Target="../media/image5.jpeg"/><Relationship Id="rId1" Type="http://schemas.openxmlformats.org/officeDocument/2006/relationships/slideLayout" Target="../slideLayouts/slideLayout51.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8" Type="http://schemas.openxmlformats.org/officeDocument/2006/relationships/slide" Target="slide101.xml"/><Relationship Id="rId3" Type="http://schemas.openxmlformats.org/officeDocument/2006/relationships/slide" Target="slide56.xml"/><Relationship Id="rId7" Type="http://schemas.openxmlformats.org/officeDocument/2006/relationships/slide" Target="slide92.xml"/><Relationship Id="rId2" Type="http://schemas.openxmlformats.org/officeDocument/2006/relationships/image" Target="../media/image4.jpeg"/><Relationship Id="rId1" Type="http://schemas.openxmlformats.org/officeDocument/2006/relationships/slideLayout" Target="../slideLayouts/slideLayout11.xml"/><Relationship Id="rId6" Type="http://schemas.openxmlformats.org/officeDocument/2006/relationships/slide" Target="slide75.xml"/><Relationship Id="rId11" Type="http://schemas.openxmlformats.org/officeDocument/2006/relationships/image" Target="../media/image9.png"/><Relationship Id="rId5" Type="http://schemas.openxmlformats.org/officeDocument/2006/relationships/slide" Target="slide65.xml"/><Relationship Id="rId10" Type="http://schemas.openxmlformats.org/officeDocument/2006/relationships/slide" Target="slide6.xml"/><Relationship Id="rId4" Type="http://schemas.openxmlformats.org/officeDocument/2006/relationships/slide" Target="slide60.xml"/><Relationship Id="rId9" Type="http://schemas.openxmlformats.org/officeDocument/2006/relationships/slide" Target="slide105.xml"/></Relationships>
</file>

<file path=ppt/slides/_rels/slide5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 Target="slide57.xml"/><Relationship Id="rId7" Type="http://schemas.openxmlformats.org/officeDocument/2006/relationships/slide" Target="slide111.xml"/><Relationship Id="rId12"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image" Target="../media/image23.png"/><Relationship Id="rId11" Type="http://schemas.openxmlformats.org/officeDocument/2006/relationships/image" Target="../media/image12.png"/><Relationship Id="rId5" Type="http://schemas.openxmlformats.org/officeDocument/2006/relationships/slide" Target="slide112.xml"/><Relationship Id="rId10" Type="http://schemas.openxmlformats.org/officeDocument/2006/relationships/image" Target="../media/image25.png"/><Relationship Id="rId4" Type="http://schemas.openxmlformats.org/officeDocument/2006/relationships/image" Target="../media/image6.png"/><Relationship Id="rId9" Type="http://schemas.openxmlformats.org/officeDocument/2006/relationships/slide" Target="slide125.xml"/></Relationships>
</file>

<file path=ppt/slides/_rels/slide5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0.png"/><Relationship Id="rId3" Type="http://schemas.openxmlformats.org/officeDocument/2006/relationships/image" Target="../media/image5.jpeg"/><Relationship Id="rId7" Type="http://schemas.openxmlformats.org/officeDocument/2006/relationships/image" Target="../media/image28.png"/><Relationship Id="rId12"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57.xml"/><Relationship Id="rId6" Type="http://schemas.openxmlformats.org/officeDocument/2006/relationships/image" Target="../media/image27.png"/><Relationship Id="rId11" Type="http://schemas.openxmlformats.org/officeDocument/2006/relationships/slide" Target="slide165.xml"/><Relationship Id="rId5" Type="http://schemas.openxmlformats.org/officeDocument/2006/relationships/image" Target="../media/image26.png"/><Relationship Id="rId10" Type="http://schemas.openxmlformats.org/officeDocument/2006/relationships/image" Target="../media/image6.png"/><Relationship Id="rId4" Type="http://schemas.openxmlformats.org/officeDocument/2006/relationships/slide" Target="slide126.xml"/><Relationship Id="rId9" Type="http://schemas.openxmlformats.org/officeDocument/2006/relationships/slide" Target="slide58.xml"/></Relationships>
</file>

<file path=ppt/slides/_rels/slide5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127.xml"/><Relationship Id="rId7" Type="http://schemas.openxmlformats.org/officeDocument/2006/relationships/slide" Target="slide59.xml"/><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image" Target="../media/image32.png"/><Relationship Id="rId5" Type="http://schemas.openxmlformats.org/officeDocument/2006/relationships/image" Target="../media/image12.png"/><Relationship Id="rId4" Type="http://schemas.openxmlformats.org/officeDocument/2006/relationships/image" Target="../media/image31.png"/><Relationship Id="rId9" Type="http://schemas.openxmlformats.org/officeDocument/2006/relationships/image" Target="../media/image30.png"/></Relationships>
</file>

<file path=ppt/slides/_rels/slide5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slide" Target="slide166.xml"/><Relationship Id="rId7" Type="http://schemas.openxmlformats.org/officeDocument/2006/relationships/image" Target="../media/image34.png"/><Relationship Id="rId12" Type="http://schemas.openxmlformats.org/officeDocument/2006/relationships/image" Target="../media/image30.png"/><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image" Target="../media/image33.png"/><Relationship Id="rId11" Type="http://schemas.openxmlformats.org/officeDocument/2006/relationships/image" Target="../media/image6.png"/><Relationship Id="rId5" Type="http://schemas.openxmlformats.org/officeDocument/2006/relationships/slide" Target="slide128.xml"/><Relationship Id="rId10" Type="http://schemas.openxmlformats.org/officeDocument/2006/relationships/slide" Target="slide60.xml"/><Relationship Id="rId4" Type="http://schemas.openxmlformats.org/officeDocument/2006/relationships/image" Target="../media/image29.png"/><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slide" Target="slide184.xml"/><Relationship Id="rId13" Type="http://schemas.openxmlformats.org/officeDocument/2006/relationships/slide" Target="slide247.xml"/><Relationship Id="rId3" Type="http://schemas.openxmlformats.org/officeDocument/2006/relationships/image" Target="../media/image8.jpeg"/><Relationship Id="rId7" Type="http://schemas.openxmlformats.org/officeDocument/2006/relationships/slide" Target="slide182.xml"/><Relationship Id="rId12" Type="http://schemas.openxmlformats.org/officeDocument/2006/relationships/slide" Target="slide238.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slide" Target="slide55.xml"/><Relationship Id="rId11" Type="http://schemas.openxmlformats.org/officeDocument/2006/relationships/slide" Target="slide215.xml"/><Relationship Id="rId5" Type="http://schemas.openxmlformats.org/officeDocument/2006/relationships/slide" Target="slide26.xml"/><Relationship Id="rId10" Type="http://schemas.openxmlformats.org/officeDocument/2006/relationships/slide" Target="slide194.xml"/><Relationship Id="rId4" Type="http://schemas.openxmlformats.org/officeDocument/2006/relationships/slide" Target="slide7.xml"/><Relationship Id="rId9" Type="http://schemas.openxmlformats.org/officeDocument/2006/relationships/slide" Target="slide189.xml"/></Relationships>
</file>

<file path=ppt/slides/_rels/slide60.xml.rels><?xml version="1.0" encoding="UTF-8" standalone="yes"?>
<Relationships xmlns="http://schemas.openxmlformats.org/package/2006/relationships"><Relationship Id="rId8" Type="http://schemas.openxmlformats.org/officeDocument/2006/relationships/slide" Target="slide129.xml"/><Relationship Id="rId13" Type="http://schemas.openxmlformats.org/officeDocument/2006/relationships/slide" Target="slide61.xml"/><Relationship Id="rId3" Type="http://schemas.openxmlformats.org/officeDocument/2006/relationships/slide" Target="slide114.xml"/><Relationship Id="rId7" Type="http://schemas.openxmlformats.org/officeDocument/2006/relationships/image" Target="../media/image13.png"/><Relationship Id="rId12" Type="http://schemas.openxmlformats.org/officeDocument/2006/relationships/image" Target="../media/image38.png"/><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image" Target="../media/image24.png"/><Relationship Id="rId11" Type="http://schemas.openxmlformats.org/officeDocument/2006/relationships/image" Target="../media/image11.png"/><Relationship Id="rId5" Type="http://schemas.openxmlformats.org/officeDocument/2006/relationships/slide" Target="slide113.xml"/><Relationship Id="rId15" Type="http://schemas.openxmlformats.org/officeDocument/2006/relationships/image" Target="../media/image39.png"/><Relationship Id="rId10" Type="http://schemas.openxmlformats.org/officeDocument/2006/relationships/image" Target="../media/image37.png"/><Relationship Id="rId4" Type="http://schemas.openxmlformats.org/officeDocument/2006/relationships/image" Target="../media/image23.png"/><Relationship Id="rId9" Type="http://schemas.openxmlformats.org/officeDocument/2006/relationships/image" Target="../media/image36.png"/><Relationship Id="rId14" Type="http://schemas.openxmlformats.org/officeDocument/2006/relationships/image" Target="../media/image6.png"/></Relationships>
</file>

<file path=ppt/slides/_rels/slide6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slide" Target="slide62.xml"/><Relationship Id="rId5" Type="http://schemas.openxmlformats.org/officeDocument/2006/relationships/image" Target="../media/image40.png"/><Relationship Id="rId4" Type="http://schemas.openxmlformats.org/officeDocument/2006/relationships/slide" Target="slide130.xml"/></Relationships>
</file>

<file path=ppt/slides/_rels/slide6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131.xml"/><Relationship Id="rId7" Type="http://schemas.openxmlformats.org/officeDocument/2006/relationships/slide" Target="slide63.xml"/><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30.png"/></Relationships>
</file>

<file path=ppt/slides/_rels/slide6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 Target="slide167.xml"/><Relationship Id="rId7"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slide" Target="slide64.xml"/><Relationship Id="rId5" Type="http://schemas.openxmlformats.org/officeDocument/2006/relationships/image" Target="../media/image12.png"/><Relationship Id="rId4" Type="http://schemas.openxmlformats.org/officeDocument/2006/relationships/image" Target="../media/image29.png"/></Relationships>
</file>

<file path=ppt/slides/_rels/slide6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 Target="slide132.xml"/><Relationship Id="rId7" Type="http://schemas.openxmlformats.org/officeDocument/2006/relationships/slide" Target="slide55.xml"/><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image" Target="../media/image11.png"/><Relationship Id="rId11" Type="http://schemas.openxmlformats.org/officeDocument/2006/relationships/image" Target="../media/image30.png"/><Relationship Id="rId5" Type="http://schemas.openxmlformats.org/officeDocument/2006/relationships/image" Target="../media/image45.png"/><Relationship Id="rId10" Type="http://schemas.openxmlformats.org/officeDocument/2006/relationships/image" Target="../media/image6.png"/><Relationship Id="rId4" Type="http://schemas.openxmlformats.org/officeDocument/2006/relationships/image" Target="../media/image44.png"/><Relationship Id="rId9" Type="http://schemas.openxmlformats.org/officeDocument/2006/relationships/slide" Target="slide65.xml"/></Relationships>
</file>

<file path=ppt/slides/_rels/slide6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slide" Target="slide66.xml"/><Relationship Id="rId3" Type="http://schemas.openxmlformats.org/officeDocument/2006/relationships/slide" Target="slide116.xml"/><Relationship Id="rId7" Type="http://schemas.openxmlformats.org/officeDocument/2006/relationships/slide" Target="slide133.xml"/><Relationship Id="rId12" Type="http://schemas.openxmlformats.org/officeDocument/2006/relationships/image" Target="../media/image11.png"/><Relationship Id="rId2" Type="http://schemas.openxmlformats.org/officeDocument/2006/relationships/image" Target="../media/image5.jpeg"/><Relationship Id="rId16" Type="http://schemas.openxmlformats.org/officeDocument/2006/relationships/image" Target="../media/image50.png"/><Relationship Id="rId1" Type="http://schemas.openxmlformats.org/officeDocument/2006/relationships/slideLayout" Target="../slideLayouts/slideLayout57.xml"/><Relationship Id="rId6" Type="http://schemas.openxmlformats.org/officeDocument/2006/relationships/image" Target="../media/image24.png"/><Relationship Id="rId11" Type="http://schemas.openxmlformats.org/officeDocument/2006/relationships/image" Target="../media/image49.png"/><Relationship Id="rId5" Type="http://schemas.openxmlformats.org/officeDocument/2006/relationships/slide" Target="slide115.xml"/><Relationship Id="rId15" Type="http://schemas.openxmlformats.org/officeDocument/2006/relationships/image" Target="../media/image39.png"/><Relationship Id="rId10" Type="http://schemas.openxmlformats.org/officeDocument/2006/relationships/image" Target="../media/image48.png"/><Relationship Id="rId4" Type="http://schemas.openxmlformats.org/officeDocument/2006/relationships/image" Target="../media/image23.png"/><Relationship Id="rId9" Type="http://schemas.openxmlformats.org/officeDocument/2006/relationships/image" Target="../media/image47.png"/><Relationship Id="rId14" Type="http://schemas.openxmlformats.org/officeDocument/2006/relationships/image" Target="../media/image6.png"/></Relationships>
</file>

<file path=ppt/slides/_rels/slide6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 Target="slide134.xml"/><Relationship Id="rId7"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slide" Target="slide67.xml"/><Relationship Id="rId5" Type="http://schemas.openxmlformats.org/officeDocument/2006/relationships/image" Target="../media/image12.png"/><Relationship Id="rId4" Type="http://schemas.openxmlformats.org/officeDocument/2006/relationships/image" Target="../media/image51.png"/><Relationship Id="rId9" Type="http://schemas.openxmlformats.org/officeDocument/2006/relationships/image" Target="../media/image39.png"/></Relationships>
</file>

<file path=ppt/slides/_rels/slide67.xml.rels><?xml version="1.0" encoding="UTF-8" standalone="yes"?>
<Relationships xmlns="http://schemas.openxmlformats.org/package/2006/relationships"><Relationship Id="rId8" Type="http://schemas.openxmlformats.org/officeDocument/2006/relationships/slide" Target="slide137.xml"/><Relationship Id="rId13" Type="http://schemas.openxmlformats.org/officeDocument/2006/relationships/image" Target="../media/image6.png"/><Relationship Id="rId3" Type="http://schemas.openxmlformats.org/officeDocument/2006/relationships/slide" Target="slide136.xml"/><Relationship Id="rId7" Type="http://schemas.openxmlformats.org/officeDocument/2006/relationships/image" Target="../media/image54.png"/><Relationship Id="rId12" Type="http://schemas.openxmlformats.org/officeDocument/2006/relationships/slide" Target="slide68.xml"/><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image" Target="../media/image53.png"/><Relationship Id="rId11" Type="http://schemas.openxmlformats.org/officeDocument/2006/relationships/image" Target="../media/image12.png"/><Relationship Id="rId5" Type="http://schemas.openxmlformats.org/officeDocument/2006/relationships/slide" Target="slide135.xml"/><Relationship Id="rId15" Type="http://schemas.openxmlformats.org/officeDocument/2006/relationships/image" Target="../media/image57.png"/><Relationship Id="rId10" Type="http://schemas.openxmlformats.org/officeDocument/2006/relationships/image" Target="../media/image56.png"/><Relationship Id="rId4" Type="http://schemas.openxmlformats.org/officeDocument/2006/relationships/image" Target="../media/image52.png"/><Relationship Id="rId9" Type="http://schemas.openxmlformats.org/officeDocument/2006/relationships/image" Target="../media/image55.png"/><Relationship Id="rId14" Type="http://schemas.openxmlformats.org/officeDocument/2006/relationships/image" Target="../media/image30.png"/></Relationships>
</file>

<file path=ppt/slides/_rels/slide6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0.png"/><Relationship Id="rId3" Type="http://schemas.openxmlformats.org/officeDocument/2006/relationships/slide" Target="slide169.xml"/><Relationship Id="rId7" Type="http://schemas.openxmlformats.org/officeDocument/2006/relationships/image" Target="../media/image59.png"/><Relationship Id="rId12" Type="http://schemas.openxmlformats.org/officeDocument/2006/relationships/image" Target="../media/image6.png"/><Relationship Id="rId2" Type="http://schemas.openxmlformats.org/officeDocument/2006/relationships/image" Target="../media/image5.jpeg"/><Relationship Id="rId16" Type="http://schemas.openxmlformats.org/officeDocument/2006/relationships/image" Target="../media/image60.png"/><Relationship Id="rId1" Type="http://schemas.openxmlformats.org/officeDocument/2006/relationships/slideLayout" Target="../slideLayouts/slideLayout57.xml"/><Relationship Id="rId6" Type="http://schemas.openxmlformats.org/officeDocument/2006/relationships/image" Target="../media/image58.png"/><Relationship Id="rId11" Type="http://schemas.openxmlformats.org/officeDocument/2006/relationships/slide" Target="slide69.xml"/><Relationship Id="rId5" Type="http://schemas.openxmlformats.org/officeDocument/2006/relationships/slide" Target="slide138.xml"/><Relationship Id="rId15" Type="http://schemas.openxmlformats.org/officeDocument/2006/relationships/slide" Target="slide159.xml"/><Relationship Id="rId10" Type="http://schemas.openxmlformats.org/officeDocument/2006/relationships/image" Target="../media/image11.png"/><Relationship Id="rId4" Type="http://schemas.openxmlformats.org/officeDocument/2006/relationships/image" Target="../media/image29.png"/><Relationship Id="rId9" Type="http://schemas.openxmlformats.org/officeDocument/2006/relationships/image" Target="../media/image12.png"/><Relationship Id="rId14" Type="http://schemas.openxmlformats.org/officeDocument/2006/relationships/image" Target="../media/image39.png"/></Relationships>
</file>

<file path=ppt/slides/_rels/slide69.xml.rels><?xml version="1.0" encoding="UTF-8" standalone="yes"?>
<Relationships xmlns="http://schemas.openxmlformats.org/package/2006/relationships"><Relationship Id="rId3" Type="http://schemas.openxmlformats.org/officeDocument/2006/relationships/slide" Target="slide139.xml"/><Relationship Id="rId7"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slide" Target="slide70.xml"/><Relationship Id="rId5" Type="http://schemas.openxmlformats.org/officeDocument/2006/relationships/image" Target="../media/image12.png"/><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jpe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8" Type="http://schemas.openxmlformats.org/officeDocument/2006/relationships/slide" Target="slide170.xml"/><Relationship Id="rId3" Type="http://schemas.openxmlformats.org/officeDocument/2006/relationships/image" Target="../media/image13.png"/><Relationship Id="rId7" Type="http://schemas.openxmlformats.org/officeDocument/2006/relationships/image" Target="../media/image39.png"/><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image" Target="../media/image30.png"/><Relationship Id="rId5" Type="http://schemas.openxmlformats.org/officeDocument/2006/relationships/image" Target="../media/image6.png"/><Relationship Id="rId4" Type="http://schemas.openxmlformats.org/officeDocument/2006/relationships/slide" Target="slide71.xml"/><Relationship Id="rId9" Type="http://schemas.openxmlformats.org/officeDocument/2006/relationships/image" Target="../media/image29.png"/></Relationships>
</file>

<file path=ppt/slides/_rels/slide7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slide" Target="slide72.xml"/><Relationship Id="rId11" Type="http://schemas.openxmlformats.org/officeDocument/2006/relationships/image" Target="../media/image29.png"/><Relationship Id="rId5" Type="http://schemas.openxmlformats.org/officeDocument/2006/relationships/image" Target="../media/image62.png"/><Relationship Id="rId10" Type="http://schemas.openxmlformats.org/officeDocument/2006/relationships/slide" Target="slide171.xml"/><Relationship Id="rId4" Type="http://schemas.openxmlformats.org/officeDocument/2006/relationships/slide" Target="slide140.xml"/><Relationship Id="rId9" Type="http://schemas.openxmlformats.org/officeDocument/2006/relationships/image" Target="../media/image50.png"/></Relationships>
</file>

<file path=ppt/slides/_rels/slide72.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image" Target="../media/image5.jpeg"/><Relationship Id="rId1" Type="http://schemas.openxmlformats.org/officeDocument/2006/relationships/slideLayout" Target="../slideLayouts/slideLayout57.xml"/><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slide" Target="slide74.xml"/><Relationship Id="rId7"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slide" Target="slide172.xml"/><Relationship Id="rId5" Type="http://schemas.openxmlformats.org/officeDocument/2006/relationships/image" Target="../media/image30.png"/><Relationship Id="rId4" Type="http://schemas.openxmlformats.org/officeDocument/2006/relationships/image" Target="../media/image6.png"/></Relationships>
</file>

<file path=ppt/slides/_rels/slide74.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image" Target="../media/image6.png"/><Relationship Id="rId5" Type="http://schemas.openxmlformats.org/officeDocument/2006/relationships/slide" Target="slide75.xml"/><Relationship Id="rId4" Type="http://schemas.openxmlformats.org/officeDocument/2006/relationships/image" Target="../media/image35.png"/></Relationships>
</file>

<file path=ppt/slides/_rels/slide75.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 Target="slide118.xml"/><Relationship Id="rId7" Type="http://schemas.openxmlformats.org/officeDocument/2006/relationships/slide" Target="slide141.xml"/><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image" Target="../media/image24.png"/><Relationship Id="rId11" Type="http://schemas.openxmlformats.org/officeDocument/2006/relationships/image" Target="../media/image30.png"/><Relationship Id="rId5" Type="http://schemas.openxmlformats.org/officeDocument/2006/relationships/slide" Target="slide117.xml"/><Relationship Id="rId10" Type="http://schemas.openxmlformats.org/officeDocument/2006/relationships/image" Target="../media/image6.png"/><Relationship Id="rId4" Type="http://schemas.openxmlformats.org/officeDocument/2006/relationships/image" Target="../media/image23.png"/><Relationship Id="rId9" Type="http://schemas.openxmlformats.org/officeDocument/2006/relationships/slide" Target="slide76.xml"/></Relationships>
</file>

<file path=ppt/slides/_rels/slide76.xml.rels><?xml version="1.0" encoding="UTF-8" standalone="yes"?>
<Relationships xmlns="http://schemas.openxmlformats.org/package/2006/relationships"><Relationship Id="rId8" Type="http://schemas.openxmlformats.org/officeDocument/2006/relationships/slide" Target="slide160.xml"/><Relationship Id="rId3" Type="http://schemas.openxmlformats.org/officeDocument/2006/relationships/slide" Target="slide142.xml"/><Relationship Id="rId7" Type="http://schemas.openxmlformats.org/officeDocument/2006/relationships/image" Target="../media/image6.png"/><Relationship Id="rId12"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slide" Target="slide77.xml"/><Relationship Id="rId11" Type="http://schemas.openxmlformats.org/officeDocument/2006/relationships/slide" Target="slide173.xml"/><Relationship Id="rId5" Type="http://schemas.openxmlformats.org/officeDocument/2006/relationships/image" Target="../media/image65.png"/><Relationship Id="rId10" Type="http://schemas.openxmlformats.org/officeDocument/2006/relationships/image" Target="../media/image30.png"/><Relationship Id="rId4" Type="http://schemas.openxmlformats.org/officeDocument/2006/relationships/image" Target="../media/image64.png"/><Relationship Id="rId9" Type="http://schemas.openxmlformats.org/officeDocument/2006/relationships/image" Target="../media/image66.png"/></Relationships>
</file>

<file path=ppt/slides/_rels/slide77.xml.rels><?xml version="1.0" encoding="UTF-8" standalone="yes"?>
<Relationships xmlns="http://schemas.openxmlformats.org/package/2006/relationships"><Relationship Id="rId8" Type="http://schemas.openxmlformats.org/officeDocument/2006/relationships/slide" Target="slide174.xml"/><Relationship Id="rId3" Type="http://schemas.openxmlformats.org/officeDocument/2006/relationships/slide" Target="slide143.xml"/><Relationship Id="rId7"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slide" Target="slide78.xml"/><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29.png"/></Relationships>
</file>

<file path=ppt/slides/_rels/slide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57.xml"/><Relationship Id="rId5" Type="http://schemas.openxmlformats.org/officeDocument/2006/relationships/image" Target="../media/image6.png"/><Relationship Id="rId4" Type="http://schemas.openxmlformats.org/officeDocument/2006/relationships/slide" Target="slide79.xml"/></Relationships>
</file>

<file path=ppt/slides/_rels/slide79.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image" Target="../media/image5.jpeg"/><Relationship Id="rId1" Type="http://schemas.openxmlformats.org/officeDocument/2006/relationships/slideLayout" Target="../slideLayouts/slideLayout57.xml"/><Relationship Id="rId5" Type="http://schemas.openxmlformats.org/officeDocument/2006/relationships/image" Target="../media/image3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9.xml"/><Relationship Id="rId3" Type="http://schemas.openxmlformats.org/officeDocument/2006/relationships/slide" Target="slide15.xml"/><Relationship Id="rId7" Type="http://schemas.openxmlformats.org/officeDocument/2006/relationships/slide" Target="slide17.xml"/><Relationship Id="rId12" Type="http://schemas.openxmlformats.org/officeDocument/2006/relationships/slide" Target="slide10.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slide" Target="slide16.xml"/><Relationship Id="rId5" Type="http://schemas.openxmlformats.org/officeDocument/2006/relationships/image" Target="../media/image11.png"/><Relationship Id="rId10" Type="http://schemas.openxmlformats.org/officeDocument/2006/relationships/slide" Target="slide14.xml"/><Relationship Id="rId4" Type="http://schemas.openxmlformats.org/officeDocument/2006/relationships/image" Target="../media/image10.png"/><Relationship Id="rId9" Type="http://schemas.openxmlformats.org/officeDocument/2006/relationships/slide" Target="slide19.xml"/><Relationship Id="rId1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slide" Target="slide144.xml"/><Relationship Id="rId7"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slide" Target="slide81.xml"/><Relationship Id="rId5" Type="http://schemas.openxmlformats.org/officeDocument/2006/relationships/image" Target="../media/image13.png"/><Relationship Id="rId4" Type="http://schemas.openxmlformats.org/officeDocument/2006/relationships/image" Target="../media/image69.png"/></Relationships>
</file>

<file path=ppt/slides/_rels/slide8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 Target="slide145.xml"/><Relationship Id="rId7" Type="http://schemas.openxmlformats.org/officeDocument/2006/relationships/slide" Target="slide175.xml"/><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image" Target="../media/image6.png"/><Relationship Id="rId5" Type="http://schemas.openxmlformats.org/officeDocument/2006/relationships/slide" Target="slide82.xml"/><Relationship Id="rId4" Type="http://schemas.openxmlformats.org/officeDocument/2006/relationships/image" Target="../media/image70.png"/></Relationships>
</file>

<file path=ppt/slides/_rels/slide82.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image" Target="../media/image5.jpeg"/><Relationship Id="rId1" Type="http://schemas.openxmlformats.org/officeDocument/2006/relationships/slideLayout" Target="../slideLayouts/slideLayout57.xml"/><Relationship Id="rId5" Type="http://schemas.openxmlformats.org/officeDocument/2006/relationships/image" Target="../media/image30.png"/><Relationship Id="rId4" Type="http://schemas.openxmlformats.org/officeDocument/2006/relationships/image" Target="../media/image6.png"/></Relationships>
</file>

<file path=ppt/slides/_rels/slide83.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image" Target="../media/image5.jpeg"/><Relationship Id="rId1" Type="http://schemas.openxmlformats.org/officeDocument/2006/relationships/slideLayout" Target="../slideLayouts/slideLayout57.xml"/><Relationship Id="rId4" Type="http://schemas.openxmlformats.org/officeDocument/2006/relationships/image" Target="../media/image6.png"/></Relationships>
</file>

<file path=ppt/slides/_rels/slide84.xml.rels><?xml version="1.0" encoding="UTF-8" standalone="yes"?>
<Relationships xmlns="http://schemas.openxmlformats.org/package/2006/relationships"><Relationship Id="rId8" Type="http://schemas.openxmlformats.org/officeDocument/2006/relationships/slide" Target="slide85.xml"/><Relationship Id="rId3" Type="http://schemas.openxmlformats.org/officeDocument/2006/relationships/slide" Target="slide146.xml"/><Relationship Id="rId7" Type="http://schemas.openxmlformats.org/officeDocument/2006/relationships/image" Target="../media/image13.png"/><Relationship Id="rId12" Type="http://schemas.openxmlformats.org/officeDocument/2006/relationships/image" Target="../media/image30.png"/><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image" Target="../media/image73.png"/><Relationship Id="rId11" Type="http://schemas.openxmlformats.org/officeDocument/2006/relationships/image" Target="../media/image66.png"/><Relationship Id="rId5" Type="http://schemas.openxmlformats.org/officeDocument/2006/relationships/image" Target="../media/image72.png"/><Relationship Id="rId10" Type="http://schemas.openxmlformats.org/officeDocument/2006/relationships/slide" Target="slide161.xml"/><Relationship Id="rId4" Type="http://schemas.openxmlformats.org/officeDocument/2006/relationships/image" Target="../media/image71.png"/><Relationship Id="rId9" Type="http://schemas.openxmlformats.org/officeDocument/2006/relationships/image" Target="../media/image6.png"/></Relationships>
</file>

<file path=ppt/slides/_rels/slide85.xml.rels><?xml version="1.0" encoding="UTF-8" standalone="yes"?>
<Relationships xmlns="http://schemas.openxmlformats.org/package/2006/relationships"><Relationship Id="rId3" Type="http://schemas.openxmlformats.org/officeDocument/2006/relationships/slide" Target="slide86.xml"/><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image" Target="../media/image29.png"/><Relationship Id="rId5" Type="http://schemas.openxmlformats.org/officeDocument/2006/relationships/slide" Target="slide176.xml"/><Relationship Id="rId4" Type="http://schemas.openxmlformats.org/officeDocument/2006/relationships/image" Target="../media/image6.png"/></Relationships>
</file>

<file path=ppt/slides/_rels/slide86.xml.rels><?xml version="1.0" encoding="UTF-8" standalone="yes"?>
<Relationships xmlns="http://schemas.openxmlformats.org/package/2006/relationships"><Relationship Id="rId8" Type="http://schemas.openxmlformats.org/officeDocument/2006/relationships/slide" Target="slide87.xml"/><Relationship Id="rId3" Type="http://schemas.openxmlformats.org/officeDocument/2006/relationships/slide" Target="slide147.xml"/><Relationship Id="rId7"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image" Target="../media/image76.png"/><Relationship Id="rId11" Type="http://schemas.openxmlformats.org/officeDocument/2006/relationships/image" Target="../media/image66.png"/><Relationship Id="rId5" Type="http://schemas.openxmlformats.org/officeDocument/2006/relationships/image" Target="../media/image75.png"/><Relationship Id="rId10" Type="http://schemas.openxmlformats.org/officeDocument/2006/relationships/slide" Target="slide162.xml"/><Relationship Id="rId4" Type="http://schemas.openxmlformats.org/officeDocument/2006/relationships/image" Target="../media/image74.png"/><Relationship Id="rId9" Type="http://schemas.openxmlformats.org/officeDocument/2006/relationships/image" Target="../media/image6.png"/></Relationships>
</file>

<file path=ppt/slides/_rels/slide8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 Target="slide148.xml"/><Relationship Id="rId7"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slide" Target="slide88.xml"/><Relationship Id="rId5" Type="http://schemas.openxmlformats.org/officeDocument/2006/relationships/image" Target="../media/image11.png"/><Relationship Id="rId4" Type="http://schemas.openxmlformats.org/officeDocument/2006/relationships/image" Target="../media/image77.png"/></Relationships>
</file>

<file path=ppt/slides/_rels/slide88.xml.rels><?xml version="1.0" encoding="UTF-8" standalone="yes"?>
<Relationships xmlns="http://schemas.openxmlformats.org/package/2006/relationships"><Relationship Id="rId8" Type="http://schemas.openxmlformats.org/officeDocument/2006/relationships/slide" Target="slide163.xml"/><Relationship Id="rId3" Type="http://schemas.openxmlformats.org/officeDocument/2006/relationships/slide" Target="slide149.xml"/><Relationship Id="rId7"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slide" Target="slide89.xml"/><Relationship Id="rId5" Type="http://schemas.openxmlformats.org/officeDocument/2006/relationships/image" Target="../media/image13.png"/><Relationship Id="rId4" Type="http://schemas.openxmlformats.org/officeDocument/2006/relationships/image" Target="../media/image78.png"/><Relationship Id="rId9" Type="http://schemas.openxmlformats.org/officeDocument/2006/relationships/image" Target="../media/image66.png"/></Relationships>
</file>

<file path=ppt/slides/_rels/slide89.xml.rels><?xml version="1.0" encoding="UTF-8" standalone="yes"?>
<Relationships xmlns="http://schemas.openxmlformats.org/package/2006/relationships"><Relationship Id="rId3" Type="http://schemas.openxmlformats.org/officeDocument/2006/relationships/slide" Target="slide150.xml"/><Relationship Id="rId7"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slide" Target="slide90.xml"/><Relationship Id="rId5" Type="http://schemas.openxmlformats.org/officeDocument/2006/relationships/image" Target="../media/image11.png"/><Relationship Id="rId4" Type="http://schemas.openxmlformats.org/officeDocument/2006/relationships/image" Target="../media/image79.png"/></Relationships>
</file>

<file path=ppt/slides/_rels/slide9.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13.png"/><Relationship Id="rId7" Type="http://schemas.openxmlformats.org/officeDocument/2006/relationships/slide" Target="slide22.xml"/><Relationship Id="rId2" Type="http://schemas.openxmlformats.org/officeDocument/2006/relationships/image" Target="../media/image5.jpeg"/><Relationship Id="rId1" Type="http://schemas.openxmlformats.org/officeDocument/2006/relationships/slideLayout" Target="../slideLayouts/slideLayout11.xml"/><Relationship Id="rId6" Type="http://schemas.openxmlformats.org/officeDocument/2006/relationships/slide" Target="slide20.xml"/><Relationship Id="rId11" Type="http://schemas.openxmlformats.org/officeDocument/2006/relationships/slide" Target="slide23.xml"/><Relationship Id="rId5" Type="http://schemas.openxmlformats.org/officeDocument/2006/relationships/image" Target="../media/image10.png"/><Relationship Id="rId10" Type="http://schemas.openxmlformats.org/officeDocument/2006/relationships/image" Target="../media/image9.png"/><Relationship Id="rId4" Type="http://schemas.openxmlformats.org/officeDocument/2006/relationships/slide" Target="slide25.xml"/><Relationship Id="rId9" Type="http://schemas.openxmlformats.org/officeDocument/2006/relationships/slide" Target="slide6.xml"/></Relationships>
</file>

<file path=ppt/slides/_rels/slide90.xml.rels><?xml version="1.0" encoding="UTF-8" standalone="yes"?>
<Relationships xmlns="http://schemas.openxmlformats.org/package/2006/relationships"><Relationship Id="rId3" Type="http://schemas.openxmlformats.org/officeDocument/2006/relationships/slide" Target="slide91.xml"/><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image" Target="../media/image39.png"/><Relationship Id="rId5" Type="http://schemas.openxmlformats.org/officeDocument/2006/relationships/image" Target="../media/image30.png"/><Relationship Id="rId4" Type="http://schemas.openxmlformats.org/officeDocument/2006/relationships/image" Target="../media/image6.png"/></Relationships>
</file>

<file path=ppt/slides/_rels/slide9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slide" Target="slide92.xml"/><Relationship Id="rId5" Type="http://schemas.openxmlformats.org/officeDocument/2006/relationships/image" Target="../media/image35.png"/><Relationship Id="rId4" Type="http://schemas.openxmlformats.org/officeDocument/2006/relationships/slide" Target="slide55.xml"/></Relationships>
</file>

<file path=ppt/slides/_rels/slide92.xml.rels><?xml version="1.0" encoding="UTF-8" standalone="yes"?>
<Relationships xmlns="http://schemas.openxmlformats.org/package/2006/relationships"><Relationship Id="rId8" Type="http://schemas.openxmlformats.org/officeDocument/2006/relationships/slide" Target="slide93.xml"/><Relationship Id="rId3" Type="http://schemas.openxmlformats.org/officeDocument/2006/relationships/slide" Target="slide120.xml"/><Relationship Id="rId7"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image" Target="../media/image24.png"/><Relationship Id="rId5" Type="http://schemas.openxmlformats.org/officeDocument/2006/relationships/slide" Target="slide119.xml"/><Relationship Id="rId4" Type="http://schemas.openxmlformats.org/officeDocument/2006/relationships/image" Target="../media/image23.png"/><Relationship Id="rId9" Type="http://schemas.openxmlformats.org/officeDocument/2006/relationships/image" Target="../media/image6.png"/></Relationships>
</file>

<file path=ppt/slides/_rels/slide9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177.xml"/><Relationship Id="rId7" Type="http://schemas.openxmlformats.org/officeDocument/2006/relationships/slide" Target="slide94.xml"/><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9.png"/></Relationships>
</file>

<file path=ppt/slides/_rels/slide9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 Target="slide151.xml"/><Relationship Id="rId7"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slide" Target="slide95.xml"/><Relationship Id="rId5" Type="http://schemas.openxmlformats.org/officeDocument/2006/relationships/image" Target="../media/image12.png"/><Relationship Id="rId4" Type="http://schemas.openxmlformats.org/officeDocument/2006/relationships/image" Target="../media/image80.png"/></Relationships>
</file>

<file path=ppt/slides/_rels/slide9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 Target="slide152.xml"/><Relationship Id="rId7"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slide" Target="slide96.xml"/><Relationship Id="rId5" Type="http://schemas.openxmlformats.org/officeDocument/2006/relationships/image" Target="../media/image11.png"/><Relationship Id="rId4" Type="http://schemas.openxmlformats.org/officeDocument/2006/relationships/image" Target="../media/image81.png"/><Relationship Id="rId9" Type="http://schemas.openxmlformats.org/officeDocument/2006/relationships/image" Target="../media/image39.png"/></Relationships>
</file>

<file path=ppt/slides/_rels/slide9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jpeg"/><Relationship Id="rId7" Type="http://schemas.openxmlformats.org/officeDocument/2006/relationships/slide" Target="slide97.xml"/><Relationship Id="rId2" Type="http://schemas.openxmlformats.org/officeDocument/2006/relationships/notesSlide" Target="../notesSlides/notesSlide4.xml"/><Relationship Id="rId1" Type="http://schemas.openxmlformats.org/officeDocument/2006/relationships/slideLayout" Target="../slideLayouts/slideLayout57.xml"/><Relationship Id="rId6" Type="http://schemas.openxmlformats.org/officeDocument/2006/relationships/image" Target="../media/image82.png"/><Relationship Id="rId5" Type="http://schemas.openxmlformats.org/officeDocument/2006/relationships/slide" Target="slide153.xml"/><Relationship Id="rId4" Type="http://schemas.openxmlformats.org/officeDocument/2006/relationships/image" Target="../media/image12.png"/><Relationship Id="rId9" Type="http://schemas.openxmlformats.org/officeDocument/2006/relationships/image" Target="../media/image30.png"/></Relationships>
</file>

<file path=ppt/slides/_rels/slide97.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image" Target="../media/image5.jpeg"/><Relationship Id="rId1" Type="http://schemas.openxmlformats.org/officeDocument/2006/relationships/slideLayout" Target="../slideLayouts/slideLayout57.xml"/><Relationship Id="rId5" Type="http://schemas.openxmlformats.org/officeDocument/2006/relationships/image" Target="../media/image30.png"/><Relationship Id="rId4" Type="http://schemas.openxmlformats.org/officeDocument/2006/relationships/image" Target="../media/image6.png"/></Relationships>
</file>

<file path=ppt/slides/_rels/slide9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154.xml"/><Relationship Id="rId7" Type="http://schemas.openxmlformats.org/officeDocument/2006/relationships/slide" Target="slide99.xml"/><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image" Target="../media/image12.png"/><Relationship Id="rId5" Type="http://schemas.openxmlformats.org/officeDocument/2006/relationships/image" Target="../media/image84.png"/><Relationship Id="rId10" Type="http://schemas.openxmlformats.org/officeDocument/2006/relationships/image" Target="../media/image29.png"/><Relationship Id="rId4" Type="http://schemas.openxmlformats.org/officeDocument/2006/relationships/image" Target="../media/image83.png"/><Relationship Id="rId9" Type="http://schemas.openxmlformats.org/officeDocument/2006/relationships/slide" Target="slide178.xml"/></Relationships>
</file>

<file path=ppt/slides/_rels/slide9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155.xml"/><Relationship Id="rId7" Type="http://schemas.openxmlformats.org/officeDocument/2006/relationships/slide" Target="slide100.xml"/><Relationship Id="rId2" Type="http://schemas.openxmlformats.org/officeDocument/2006/relationships/image" Target="../media/image5.jpeg"/><Relationship Id="rId1" Type="http://schemas.openxmlformats.org/officeDocument/2006/relationships/slideLayout" Target="../slideLayouts/slideLayout5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2" name="Text Box 5"/>
          <p:cNvSpPr txBox="1">
            <a:spLocks noChangeArrowheads="1"/>
          </p:cNvSpPr>
          <p:nvPr/>
        </p:nvSpPr>
        <p:spPr bwMode="auto">
          <a:xfrm>
            <a:off x="6097588" y="5516563"/>
            <a:ext cx="12827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spAutoFit/>
          </a:bodyPr>
          <a:lstStyle>
            <a:lvl1pPr marL="342900" indent="-342900">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nSpc>
                <a:spcPct val="200000"/>
              </a:lnSpc>
              <a:spcBef>
                <a:spcPct val="50000"/>
              </a:spcBef>
            </a:pPr>
            <a:endParaRPr lang="zh-TW" altLang="en-US" sz="3600">
              <a:solidFill>
                <a:schemeClr val="tx1"/>
              </a:solidFill>
              <a:latin typeface="Franklin Gothic Medium" pitchFamily="34" charset="0"/>
            </a:endParaRPr>
          </a:p>
        </p:txBody>
      </p:sp>
      <p:sp>
        <p:nvSpPr>
          <p:cNvPr id="4" name="標題 1"/>
          <p:cNvSpPr txBox="1">
            <a:spLocks/>
          </p:cNvSpPr>
          <p:nvPr/>
        </p:nvSpPr>
        <p:spPr bwMode="auto">
          <a:xfrm>
            <a:off x="446088" y="3671888"/>
            <a:ext cx="8229600" cy="3357562"/>
          </a:xfrm>
          <a:prstGeom prst="rect">
            <a:avLst/>
          </a:prstGeom>
          <a:noFill/>
          <a:ln>
            <a:noFill/>
          </a:ln>
          <a:effectLst/>
          <a:extLst/>
        </p:spPr>
        <p:txBody>
          <a:bodyPr anchor="ctr"/>
          <a:lstStyle>
            <a:lvl1pPr>
              <a:defRPr kumimoji="1">
                <a:solidFill>
                  <a:schemeClr val="tx1"/>
                </a:solidFill>
                <a:latin typeface="Franklin Gothic Medium" pitchFamily="34" charset="0"/>
                <a:ea typeface="新細明體" pitchFamily="18" charset="-120"/>
              </a:defRPr>
            </a:lvl1pPr>
            <a:lvl2pPr marL="742950" indent="-285750">
              <a:defRPr kumimoji="1">
                <a:solidFill>
                  <a:schemeClr val="tx1"/>
                </a:solidFill>
                <a:latin typeface="Franklin Gothic Medium" pitchFamily="34" charset="0"/>
                <a:ea typeface="新細明體" pitchFamily="18" charset="-120"/>
              </a:defRPr>
            </a:lvl2pPr>
            <a:lvl3pPr marL="1143000" indent="-228600">
              <a:defRPr kumimoji="1">
                <a:solidFill>
                  <a:schemeClr val="tx1"/>
                </a:solidFill>
                <a:latin typeface="Franklin Gothic Medium" pitchFamily="34" charset="0"/>
                <a:ea typeface="新細明體" pitchFamily="18" charset="-120"/>
              </a:defRPr>
            </a:lvl3pPr>
            <a:lvl4pPr marL="1600200" indent="-228600">
              <a:defRPr kumimoji="1">
                <a:solidFill>
                  <a:schemeClr val="tx1"/>
                </a:solidFill>
                <a:latin typeface="Franklin Gothic Medium" pitchFamily="34" charset="0"/>
                <a:ea typeface="新細明體" pitchFamily="18" charset="-120"/>
              </a:defRPr>
            </a:lvl4pPr>
            <a:lvl5pPr marL="2057400" indent="-228600">
              <a:defRPr kumimoji="1">
                <a:solidFill>
                  <a:schemeClr val="tx1"/>
                </a:solidFill>
                <a:latin typeface="Franklin Gothic Medium" pitchFamily="34" charset="0"/>
                <a:ea typeface="新細明體" pitchFamily="18" charset="-120"/>
              </a:defRPr>
            </a:lvl5pPr>
            <a:lvl6pPr marL="2514600" indent="-228600" fontAlgn="base">
              <a:spcBef>
                <a:spcPct val="0"/>
              </a:spcBef>
              <a:spcAft>
                <a:spcPct val="0"/>
              </a:spcAft>
              <a:defRPr kumimoji="1">
                <a:solidFill>
                  <a:schemeClr val="tx1"/>
                </a:solidFill>
                <a:latin typeface="Franklin Gothic Medium" pitchFamily="34" charset="0"/>
                <a:ea typeface="新細明體" pitchFamily="18" charset="-120"/>
              </a:defRPr>
            </a:lvl6pPr>
            <a:lvl7pPr marL="2971800" indent="-228600" fontAlgn="base">
              <a:spcBef>
                <a:spcPct val="0"/>
              </a:spcBef>
              <a:spcAft>
                <a:spcPct val="0"/>
              </a:spcAft>
              <a:defRPr kumimoji="1">
                <a:solidFill>
                  <a:schemeClr val="tx1"/>
                </a:solidFill>
                <a:latin typeface="Franklin Gothic Medium" pitchFamily="34" charset="0"/>
                <a:ea typeface="新細明體" pitchFamily="18" charset="-120"/>
              </a:defRPr>
            </a:lvl7pPr>
            <a:lvl8pPr marL="3429000" indent="-228600" fontAlgn="base">
              <a:spcBef>
                <a:spcPct val="0"/>
              </a:spcBef>
              <a:spcAft>
                <a:spcPct val="0"/>
              </a:spcAft>
              <a:defRPr kumimoji="1">
                <a:solidFill>
                  <a:schemeClr val="tx1"/>
                </a:solidFill>
                <a:latin typeface="Franklin Gothic Medium" pitchFamily="34" charset="0"/>
                <a:ea typeface="新細明體" pitchFamily="18" charset="-120"/>
              </a:defRPr>
            </a:lvl8pPr>
            <a:lvl9pPr marL="3886200" indent="-228600" fontAlgn="base">
              <a:spcBef>
                <a:spcPct val="0"/>
              </a:spcBef>
              <a:spcAft>
                <a:spcPct val="0"/>
              </a:spcAft>
              <a:defRPr kumimoji="1">
                <a:solidFill>
                  <a:schemeClr val="tx1"/>
                </a:solidFill>
                <a:latin typeface="Franklin Gothic Medium" pitchFamily="34" charset="0"/>
                <a:ea typeface="新細明體" pitchFamily="18" charset="-120"/>
              </a:defRPr>
            </a:lvl9pPr>
          </a:lstStyle>
          <a:p>
            <a:pPr algn="ctr">
              <a:defRPr/>
            </a:pPr>
            <a:r>
              <a:rPr lang="zh-TW" altLang="zh-TW" sz="5800" b="1" smtClean="0">
                <a:effectLst>
                  <a:outerShdw blurRad="38100" dist="38100" dir="2700000" algn="tl">
                    <a:srgbClr val="C0C0C0"/>
                  </a:outerShdw>
                </a:effectLst>
                <a:latin typeface="Arial" charset="0"/>
                <a:ea typeface="標楷體" pitchFamily="65" charset="-120"/>
              </a:rPr>
              <a:t>附錄</a:t>
            </a:r>
            <a:endParaRPr lang="zh-TW" altLang="en-US" sz="4400" b="1" smtClean="0">
              <a:latin typeface="Arial" charset="0"/>
              <a:ea typeface="標楷體" pitchFamily="65" charset="-120"/>
            </a:endParaRPr>
          </a:p>
          <a:p>
            <a:pPr algn="ctr">
              <a:defRPr/>
            </a:pPr>
            <a:r>
              <a:rPr lang="zh-TW" altLang="en-US" sz="5200" b="1" smtClean="0">
                <a:effectLst>
                  <a:outerShdw blurRad="38100" dist="38100" dir="2700000" algn="tl">
                    <a:srgbClr val="C0C0C0"/>
                  </a:outerShdw>
                </a:effectLst>
                <a:latin typeface="Arial" charset="0"/>
                <a:ea typeface="標楷體" pitchFamily="65" charset="-120"/>
              </a:rPr>
              <a:t>雁門關外，蕭峯捨命退遼兵</a:t>
            </a:r>
          </a:p>
          <a:p>
            <a:pPr algn="ctr">
              <a:defRPr/>
            </a:pPr>
            <a:r>
              <a:rPr kumimoji="0" lang="zh-TW" altLang="en-US" sz="3600" b="1" smtClean="0">
                <a:ea typeface="標楷體" pitchFamily="65" charset="-120"/>
              </a:rPr>
              <a:t>金   庸</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5058" name="Picture 7"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
          <p:cNvSpPr txBox="1">
            <a:spLocks noChangeArrowheads="1"/>
          </p:cNvSpPr>
          <p:nvPr/>
        </p:nvSpPr>
        <p:spPr bwMode="auto">
          <a:xfrm>
            <a:off x="250825" y="836613"/>
            <a:ext cx="8566150"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eaLnBrk="0"/>
            <a:r>
              <a:rPr lang="zh-TW" altLang="en-US" sz="3000" b="1">
                <a:solidFill>
                  <a:schemeClr val="tx1"/>
                </a:solidFill>
                <a:latin typeface="Franklin Gothic Medium" pitchFamily="34" charset="0"/>
              </a:rPr>
              <a:t>天龍八部：</a:t>
            </a:r>
          </a:p>
          <a:p>
            <a:pPr eaLnBrk="0">
              <a:lnSpc>
                <a:spcPct val="95000"/>
              </a:lnSpc>
            </a:pPr>
            <a:r>
              <a:rPr lang="en-US" altLang="zh-TW" sz="3000">
                <a:solidFill>
                  <a:schemeClr val="tx1"/>
                </a:solidFill>
                <a:latin typeface="標楷體" pitchFamily="65" charset="-120"/>
              </a:rPr>
              <a:t>(1)</a:t>
            </a:r>
            <a:r>
              <a:rPr lang="zh-TW" altLang="en-US" sz="3000">
                <a:solidFill>
                  <a:schemeClr val="tx1"/>
                </a:solidFill>
                <a:latin typeface="標楷體" pitchFamily="65" charset="-120"/>
              </a:rPr>
              <a:t>釋名：「天龍八部」的命名乃出自佛經的典故</a:t>
            </a:r>
          </a:p>
          <a:p>
            <a:pPr eaLnBrk="0">
              <a:lnSpc>
                <a:spcPct val="95000"/>
              </a:lnSpc>
            </a:pPr>
            <a:r>
              <a:rPr lang="zh-TW" altLang="en-US" sz="3000">
                <a:solidFill>
                  <a:schemeClr val="tx1"/>
                </a:solidFill>
                <a:latin typeface="標楷體" pitchFamily="65" charset="-120"/>
              </a:rPr>
              <a:t>   。是指八種形貌像人但並非人類的神道怪物， </a:t>
            </a:r>
          </a:p>
          <a:p>
            <a:pPr eaLnBrk="0">
              <a:lnSpc>
                <a:spcPct val="95000"/>
              </a:lnSpc>
            </a:pPr>
            <a:r>
              <a:rPr lang="zh-TW" altLang="en-US" sz="3000">
                <a:solidFill>
                  <a:schemeClr val="tx1"/>
                </a:solidFill>
                <a:latin typeface="標楷體" pitchFamily="65" charset="-120"/>
              </a:rPr>
              <a:t>   即一天、二龍、三夜叉、四乾達婆、五阿修羅</a:t>
            </a:r>
          </a:p>
          <a:p>
            <a:pPr eaLnBrk="0">
              <a:lnSpc>
                <a:spcPct val="95000"/>
              </a:lnSpc>
            </a:pPr>
            <a:r>
              <a:rPr lang="zh-TW" altLang="en-US" sz="3000">
                <a:solidFill>
                  <a:schemeClr val="tx1"/>
                </a:solidFill>
                <a:latin typeface="標楷體" pitchFamily="65" charset="-120"/>
              </a:rPr>
              <a:t>   、六迦嘍囉、七歸那羅、八摩聽羅迦。又因為</a:t>
            </a:r>
          </a:p>
          <a:p>
            <a:pPr eaLnBrk="0">
              <a:lnSpc>
                <a:spcPct val="95000"/>
              </a:lnSpc>
            </a:pPr>
            <a:r>
              <a:rPr lang="zh-TW" altLang="en-US" sz="3000">
                <a:solidFill>
                  <a:schemeClr val="tx1"/>
                </a:solidFill>
                <a:latin typeface="標楷體" pitchFamily="65" charset="-120"/>
              </a:rPr>
              <a:t>   以「天」及「龍」為首，所以稱為「天龍八部</a:t>
            </a:r>
          </a:p>
          <a:p>
            <a:pPr eaLnBrk="0">
              <a:lnSpc>
                <a:spcPct val="95000"/>
              </a:lnSpc>
            </a:pPr>
            <a:r>
              <a:rPr lang="zh-TW" altLang="en-US" sz="3000">
                <a:solidFill>
                  <a:schemeClr val="tx1"/>
                </a:solidFill>
                <a:latin typeface="標楷體" pitchFamily="65" charset="-120"/>
              </a:rPr>
              <a:t>   」。「天龍八部」這八種神道精怪，各有奇特</a:t>
            </a:r>
          </a:p>
          <a:p>
            <a:pPr eaLnBrk="0">
              <a:lnSpc>
                <a:spcPct val="95000"/>
              </a:lnSpc>
            </a:pPr>
            <a:r>
              <a:rPr lang="zh-TW" altLang="en-US" sz="3000">
                <a:solidFill>
                  <a:schemeClr val="tx1"/>
                </a:solidFill>
                <a:latin typeface="標楷體" pitchFamily="65" charset="-120"/>
              </a:rPr>
              <a:t>   個性和神通，雖在人間之外，卻也有塵世的歡</a:t>
            </a:r>
          </a:p>
          <a:p>
            <a:pPr eaLnBrk="0">
              <a:lnSpc>
                <a:spcPct val="95000"/>
              </a:lnSpc>
            </a:pPr>
            <a:r>
              <a:rPr lang="zh-TW" altLang="en-US" sz="3000">
                <a:solidFill>
                  <a:schemeClr val="tx1"/>
                </a:solidFill>
                <a:latin typeface="標楷體" pitchFamily="65" charset="-120"/>
              </a:rPr>
              <a:t>   喜和悲苦。但</a:t>
            </a:r>
            <a:r>
              <a:rPr lang="en-US" altLang="zh-TW" sz="3000">
                <a:solidFill>
                  <a:schemeClr val="tx1"/>
                </a:solidFill>
                <a:latin typeface="標楷體" pitchFamily="65" charset="-120"/>
              </a:rPr>
              <a:t>《</a:t>
            </a:r>
            <a:r>
              <a:rPr lang="zh-TW" altLang="en-US" sz="3000">
                <a:solidFill>
                  <a:schemeClr val="tx1"/>
                </a:solidFill>
                <a:latin typeface="標楷體" pitchFamily="65" charset="-120"/>
              </a:rPr>
              <a:t>天龍八部</a:t>
            </a:r>
            <a:r>
              <a:rPr lang="en-US" altLang="zh-TW" sz="3000">
                <a:solidFill>
                  <a:schemeClr val="tx1"/>
                </a:solidFill>
                <a:latin typeface="標楷體" pitchFamily="65" charset="-120"/>
              </a:rPr>
              <a:t>》</a:t>
            </a:r>
            <a:r>
              <a:rPr lang="zh-TW" altLang="en-US" sz="3000">
                <a:solidFill>
                  <a:schemeClr val="tx1"/>
                </a:solidFill>
                <a:latin typeface="標楷體" pitchFamily="65" charset="-120"/>
              </a:rPr>
              <a:t>這部小說裡並沒有</a:t>
            </a:r>
          </a:p>
          <a:p>
            <a:pPr eaLnBrk="0">
              <a:lnSpc>
                <a:spcPct val="95000"/>
              </a:lnSpc>
            </a:pPr>
            <a:r>
              <a:rPr lang="zh-TW" altLang="en-US" sz="3000">
                <a:solidFill>
                  <a:schemeClr val="tx1"/>
                </a:solidFill>
                <a:latin typeface="標楷體" pitchFamily="65" charset="-120"/>
              </a:rPr>
              <a:t>   神道精怪，只是借用這個佛經名詞來象徵現世</a:t>
            </a:r>
          </a:p>
          <a:p>
            <a:pPr eaLnBrk="0">
              <a:lnSpc>
                <a:spcPct val="95000"/>
              </a:lnSpc>
            </a:pPr>
            <a:r>
              <a:rPr lang="zh-TW" altLang="en-US" sz="3000">
                <a:solidFill>
                  <a:schemeClr val="tx1"/>
                </a:solidFill>
                <a:latin typeface="標楷體" pitchFamily="65" charset="-120"/>
              </a:rPr>
              <a:t>   人物</a:t>
            </a:r>
            <a:r>
              <a:rPr lang="zh-TW" altLang="en-US" sz="3000">
                <a:solidFill>
                  <a:srgbClr val="000000"/>
                </a:solidFill>
                <a:latin typeface="Franklin Gothic Medium" pitchFamily="34" charset="0"/>
              </a:rPr>
              <a:t>，</a:t>
            </a:r>
            <a:r>
              <a:rPr lang="zh-TW" altLang="en-US" sz="3000">
                <a:solidFill>
                  <a:schemeClr val="tx1"/>
                </a:solidFill>
                <a:latin typeface="標楷體" pitchFamily="65" charset="-120"/>
              </a:rPr>
              <a:t>各族群間各有厲害、各具個性。</a:t>
            </a:r>
          </a:p>
        </p:txBody>
      </p:sp>
      <p:pic>
        <p:nvPicPr>
          <p:cNvPr id="45060" name="Picture 6" descr="下一頁">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7218"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第五段</a:t>
            </a:r>
            <a:endParaRPr kumimoji="0" lang="zh-TW" altLang="en-US" sz="4400" u="sng">
              <a:solidFill>
                <a:schemeClr val="bg1"/>
              </a:solidFill>
              <a:latin typeface="華康正顏楷體W5" pitchFamily="65" charset="-120"/>
              <a:ea typeface="華康正顏楷體W5" pitchFamily="65" charset="-120"/>
            </a:endParaRPr>
          </a:p>
        </p:txBody>
      </p:sp>
      <p:sp>
        <p:nvSpPr>
          <p:cNvPr id="137219" name="Rectangle 3"/>
          <p:cNvSpPr>
            <a:spLocks/>
          </p:cNvSpPr>
          <p:nvPr/>
        </p:nvSpPr>
        <p:spPr bwMode="auto">
          <a:xfrm>
            <a:off x="179388" y="765175"/>
            <a:ext cx="8964612"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zh-TW">
                <a:solidFill>
                  <a:schemeClr val="tx1"/>
                </a:solidFill>
                <a:latin typeface="Cambria" pitchFamily="18" charset="0"/>
              </a:rPr>
              <a:t>「</a:t>
            </a:r>
            <a:r>
              <a:rPr lang="zh-TW" altLang="en-US">
                <a:solidFill>
                  <a:schemeClr val="tx1"/>
                </a:solidFill>
                <a:latin typeface="Cambria" pitchFamily="18" charset="0"/>
              </a:rPr>
              <a:t>北院大王傳令下去，後隊變前隊，班師南京　！</a:t>
            </a:r>
            <a:r>
              <a:rPr lang="zh-TW" altLang="zh-TW">
                <a:solidFill>
                  <a:schemeClr val="tx1"/>
                </a:solidFill>
                <a:latin typeface="Cambria" pitchFamily="18" charset="0"/>
              </a:rPr>
              <a:t>」</a:t>
            </a:r>
            <a:endParaRPr lang="en-US" altLang="zh-TW">
              <a:solidFill>
                <a:schemeClr val="tx1"/>
              </a:solidFill>
              <a:latin typeface="Cambria" pitchFamily="18" charset="0"/>
            </a:endParaRPr>
          </a:p>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軍中皮鼓號角響起，傳下御旨，但聽得歡呼之聲，從近處越傳越遠。</a:t>
            </a:r>
          </a:p>
        </p:txBody>
      </p:sp>
      <p:pic>
        <p:nvPicPr>
          <p:cNvPr id="137220" name="Picture 9" descr="55">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7400" y="1287463"/>
            <a:ext cx="3413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1" name="圖片 17" descr="下方ICON-回目次.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37525" y="6092825"/>
            <a:ext cx="1042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2" name="Picture 12" descr="下一頁">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57261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3" name="Picture 9" descr="下ICON-課堂Q&amp;A">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4300" y="836613"/>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8242"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第六段</a:t>
            </a:r>
            <a:endParaRPr kumimoji="0" lang="zh-TW" altLang="en-US" sz="4400" u="sng">
              <a:solidFill>
                <a:schemeClr val="bg1"/>
              </a:solidFill>
              <a:latin typeface="華康正顏楷體W5" pitchFamily="65" charset="-120"/>
              <a:ea typeface="華康正顏楷體W5" pitchFamily="65" charset="-120"/>
            </a:endParaRPr>
          </a:p>
        </p:txBody>
      </p:sp>
      <p:sp>
        <p:nvSpPr>
          <p:cNvPr id="138243" name="Rectangle 3"/>
          <p:cNvSpPr>
            <a:spLocks/>
          </p:cNvSpPr>
          <p:nvPr/>
        </p:nvSpPr>
        <p:spPr bwMode="auto">
          <a:xfrm>
            <a:off x="179388" y="1528763"/>
            <a:ext cx="8785225"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耶律洪基回過頭來，見蕭峯仍一動不動的站在當地</a:t>
            </a:r>
            <a:r>
              <a:rPr lang="zh-TW" altLang="en-US" sz="2800">
                <a:solidFill>
                  <a:schemeClr val="tx1"/>
                </a:solidFill>
                <a:latin typeface="Cambria" pitchFamily="18" charset="0"/>
              </a:rPr>
              <a:t>。</a:t>
            </a:r>
            <a:r>
              <a:rPr lang="zh-TW" altLang="en-US">
                <a:solidFill>
                  <a:schemeClr val="tx1"/>
                </a:solidFill>
                <a:latin typeface="Cambria" pitchFamily="18" charset="0"/>
              </a:rPr>
              <a:t>耶律洪基冷笑一聲</a:t>
            </a:r>
            <a:r>
              <a:rPr lang="zh-TW" altLang="en-US" sz="2400">
                <a:solidFill>
                  <a:schemeClr val="tx1"/>
                </a:solidFill>
                <a:latin typeface="Cambria" pitchFamily="18" charset="0"/>
              </a:rPr>
              <a:t>，</a:t>
            </a:r>
            <a:r>
              <a:rPr lang="zh-TW" altLang="en-US">
                <a:solidFill>
                  <a:schemeClr val="tx1"/>
                </a:solidFill>
                <a:latin typeface="Cambria" pitchFamily="18" charset="0"/>
              </a:rPr>
              <a:t>朗聲道</a:t>
            </a:r>
            <a:r>
              <a:rPr lang="zh-TW" altLang="en-US" sz="2400">
                <a:solidFill>
                  <a:schemeClr val="tx1"/>
                </a:solidFill>
                <a:latin typeface="Cambria" pitchFamily="18" charset="0"/>
              </a:rPr>
              <a:t>：</a:t>
            </a:r>
            <a:r>
              <a:rPr lang="zh-TW" altLang="zh-TW" sz="2800">
                <a:solidFill>
                  <a:schemeClr val="tx1"/>
                </a:solidFill>
                <a:latin typeface="Cambria" pitchFamily="18" charset="0"/>
              </a:rPr>
              <a:t>「</a:t>
            </a:r>
            <a:r>
              <a:rPr lang="zh-TW" altLang="en-US" u="sng">
                <a:solidFill>
                  <a:schemeClr val="tx1"/>
                </a:solidFill>
                <a:latin typeface="Cambria" pitchFamily="18" charset="0"/>
              </a:rPr>
              <a:t>蕭大王</a:t>
            </a:r>
            <a:r>
              <a:rPr lang="zh-TW" altLang="en-US" sz="2800" u="sng">
                <a:solidFill>
                  <a:schemeClr val="tx1"/>
                </a:solidFill>
                <a:latin typeface="Cambria" pitchFamily="18" charset="0"/>
              </a:rPr>
              <a:t>，</a:t>
            </a:r>
            <a:r>
              <a:rPr lang="zh-TW" altLang="en-US" u="sng">
                <a:solidFill>
                  <a:schemeClr val="tx1"/>
                </a:solidFill>
                <a:latin typeface="Cambria" pitchFamily="18" charset="0"/>
              </a:rPr>
              <a:t>你為大宋立下如此大功</a:t>
            </a:r>
            <a:r>
              <a:rPr lang="zh-TW" altLang="en-US" sz="2600" u="sng">
                <a:solidFill>
                  <a:schemeClr val="tx1"/>
                </a:solidFill>
                <a:latin typeface="Cambria" pitchFamily="18" charset="0"/>
              </a:rPr>
              <a:t>，</a:t>
            </a:r>
            <a:r>
              <a:rPr lang="zh-TW" altLang="en-US" u="sng">
                <a:solidFill>
                  <a:schemeClr val="tx1"/>
                </a:solidFill>
                <a:latin typeface="Cambria" pitchFamily="18" charset="0"/>
              </a:rPr>
              <a:t>高官厚祿</a:t>
            </a:r>
            <a:r>
              <a:rPr lang="zh-TW" altLang="en-US" sz="2600" u="sng">
                <a:solidFill>
                  <a:schemeClr val="tx1"/>
                </a:solidFill>
                <a:latin typeface="Cambria" pitchFamily="18" charset="0"/>
              </a:rPr>
              <a:t>，</a:t>
            </a:r>
            <a:r>
              <a:rPr lang="zh-TW" altLang="en-US" u="sng">
                <a:solidFill>
                  <a:schemeClr val="tx1"/>
                </a:solidFill>
                <a:latin typeface="Cambria" pitchFamily="18" charset="0"/>
              </a:rPr>
              <a:t>指日可待</a:t>
            </a:r>
            <a:r>
              <a:rPr lang="zh-TW" altLang="en-US" sz="2400">
                <a:solidFill>
                  <a:schemeClr val="tx1"/>
                </a:solidFill>
                <a:latin typeface="Cambria" pitchFamily="18" charset="0"/>
              </a:rPr>
              <a:t>！</a:t>
            </a:r>
            <a:r>
              <a:rPr lang="zh-TW" altLang="zh-TW" sz="2400">
                <a:solidFill>
                  <a:schemeClr val="tx1"/>
                </a:solidFill>
                <a:latin typeface="Cambria" pitchFamily="18" charset="0"/>
              </a:rPr>
              <a:t>」</a:t>
            </a:r>
            <a:endParaRPr lang="en-US" altLang="zh-TW" sz="2400">
              <a:solidFill>
                <a:schemeClr val="tx1"/>
              </a:solidFill>
              <a:latin typeface="Cambria" pitchFamily="18" charset="0"/>
            </a:endParaRPr>
          </a:p>
        </p:txBody>
      </p:sp>
      <p:pic>
        <p:nvPicPr>
          <p:cNvPr id="138244" name="Picture 6" descr="上方ICON-段析">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1538" y="1052513"/>
            <a:ext cx="1330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5" name="Picture 8" descr="上方ICON-段落大意">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8650" y="1052513"/>
            <a:ext cx="1330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246" name="Picture 10" descr="下一頁">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8" name="Rectangle 18"/>
          <p:cNvSpPr>
            <a:spLocks noChangeArrowheads="1"/>
          </p:cNvSpPr>
          <p:nvPr/>
        </p:nvSpPr>
        <p:spPr bwMode="auto">
          <a:xfrm>
            <a:off x="250825" y="4437063"/>
            <a:ext cx="748823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此為耶律洪基的反諷之詞，也同時是他內心自認蕭峯此舉的動機</a:t>
            </a:r>
          </a:p>
        </p:txBody>
      </p:sp>
      <p:pic>
        <p:nvPicPr>
          <p:cNvPr id="1761299" name="Picture 19" descr="下標籤-意"/>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56550" y="4437063"/>
            <a:ext cx="2143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76129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8"/>
                                        </p:tgtEl>
                                        <p:attrNameLst>
                                          <p:attrName>style.visibility</p:attrName>
                                        </p:attrNameLst>
                                      </p:cBhvr>
                                      <p:to>
                                        <p:strVal val="hidden"/>
                                      </p:to>
                                    </p:set>
                                  </p:childTnLst>
                                </p:cTn>
                              </p:par>
                            </p:childTnLst>
                          </p:cTn>
                        </p:par>
                      </p:childTnLst>
                    </p:cTn>
                  </p:par>
                </p:childTnLst>
              </p:cTn>
              <p:nextCondLst>
                <p:cond evt="onClick" delay="0">
                  <p:tgtEl>
                    <p:spTgt spid="1761299"/>
                  </p:tgtEl>
                </p:cond>
              </p:nextCondLst>
            </p:seq>
          </p:childTnLst>
        </p:cTn>
      </p:par>
    </p:tnLst>
    <p:bldLst>
      <p:bldP spid="1761298" grpId="0"/>
      <p:bldP spid="1761298" grpId="1"/>
    </p:bldLst>
  </p:timing>
</p:sld>
</file>

<file path=ppt/slides/slide10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9266"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第六段</a:t>
            </a:r>
            <a:endParaRPr kumimoji="0" lang="zh-TW" altLang="en-US" sz="4400" u="sng">
              <a:solidFill>
                <a:schemeClr val="bg1"/>
              </a:solidFill>
              <a:latin typeface="華康正顏楷體W5" pitchFamily="65" charset="-120"/>
              <a:ea typeface="華康正顏楷體W5" pitchFamily="65" charset="-120"/>
            </a:endParaRPr>
          </a:p>
        </p:txBody>
      </p:sp>
      <p:sp>
        <p:nvSpPr>
          <p:cNvPr id="139267" name="Rectangle 3"/>
          <p:cNvSpPr>
            <a:spLocks/>
          </p:cNvSpPr>
          <p:nvPr/>
        </p:nvSpPr>
        <p:spPr bwMode="auto">
          <a:xfrm>
            <a:off x="179388" y="1528763"/>
            <a:ext cx="8785225"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蕭峯大聲道：「陛下，蕭峯是契丹人，曾與陛下</a:t>
            </a:r>
            <a:r>
              <a:rPr lang="zh-TW" altLang="en-US">
                <a:solidFill>
                  <a:srgbClr val="0066FF"/>
                </a:solidFill>
                <a:latin typeface="Cambria" pitchFamily="18" charset="0"/>
              </a:rPr>
              <a:t>義結金蘭</a:t>
            </a:r>
            <a:r>
              <a:rPr lang="zh-TW" altLang="en-US">
                <a:solidFill>
                  <a:schemeClr val="tx1"/>
                </a:solidFill>
                <a:latin typeface="Cambria" pitchFamily="18" charset="0"/>
              </a:rPr>
              <a:t>，今日威迫陛下，成為契丹的大罪人，</a:t>
            </a:r>
            <a:r>
              <a:rPr lang="zh-TW" altLang="en-US" u="sng">
                <a:solidFill>
                  <a:schemeClr val="tx1"/>
                </a:solidFill>
                <a:latin typeface="Cambria" pitchFamily="18" charset="0"/>
              </a:rPr>
              <a:t>既不忠，又不義，此後有何面目立於天地之間</a:t>
            </a:r>
            <a:r>
              <a:rPr lang="zh-TW" altLang="en-US">
                <a:solidFill>
                  <a:schemeClr val="tx1"/>
                </a:solidFill>
                <a:latin typeface="Cambria" pitchFamily="18" charset="0"/>
              </a:rPr>
              <a:t>？」舉起右手中的兩截斷箭，內功運處，右臂回戳　，噗的一聲，插入了自己的心口。</a:t>
            </a:r>
          </a:p>
        </p:txBody>
      </p:sp>
      <p:pic>
        <p:nvPicPr>
          <p:cNvPr id="139268" name="Picture 9" descr="下ICON-課堂Q&amp;A">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1052513"/>
            <a:ext cx="1376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9" name="文字方塊 1"/>
          <p:cNvSpPr txBox="1">
            <a:spLocks noChangeArrowheads="1"/>
          </p:cNvSpPr>
          <p:nvPr/>
        </p:nvSpPr>
        <p:spPr bwMode="auto">
          <a:xfrm>
            <a:off x="1042988" y="5876925"/>
            <a:ext cx="3667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rgbClr val="3399FF"/>
                </a:solidFill>
                <a:latin typeface="Arial" charset="0"/>
                <a:ea typeface="標楷體" pitchFamily="65" charset="-120"/>
              </a:rPr>
              <a:t>ㄔㄨㄛ</a:t>
            </a:r>
          </a:p>
        </p:txBody>
      </p:sp>
      <p:pic>
        <p:nvPicPr>
          <p:cNvPr id="139270" name="Picture 11" descr="下一頁">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5113"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71" name="Picture 22" descr="下標籤-辨">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650" y="6308725"/>
            <a:ext cx="214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0" name="Rectangle 10"/>
          <p:cNvSpPr>
            <a:spLocks noChangeArrowheads="1"/>
          </p:cNvSpPr>
          <p:nvPr/>
        </p:nvSpPr>
        <p:spPr bwMode="auto">
          <a:xfrm>
            <a:off x="1187450" y="2636838"/>
            <a:ext cx="65532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0066FF"/>
                </a:solidFill>
                <a:latin typeface="Arial" charset="0"/>
                <a:ea typeface="微軟正黑體" pitchFamily="34" charset="-120"/>
              </a:rPr>
              <a:t>金比喻堅韌，蘭比喻香郁。全句比喻情誼堅固契合</a:t>
            </a:r>
          </a:p>
        </p:txBody>
      </p:sp>
      <p:sp>
        <p:nvSpPr>
          <p:cNvPr id="15" name="文字方塊 14"/>
          <p:cNvSpPr txBox="1">
            <a:spLocks noChangeArrowheads="1"/>
          </p:cNvSpPr>
          <p:nvPr/>
        </p:nvSpPr>
        <p:spPr bwMode="auto">
          <a:xfrm>
            <a:off x="1187450" y="3068638"/>
            <a:ext cx="15843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800">
                <a:solidFill>
                  <a:schemeClr val="tx1"/>
                </a:solidFill>
                <a:latin typeface="Arial" charset="0"/>
              </a:rPr>
              <a:t>　　　　                                              　　　　　　　　　            　　　　　　　　</a:t>
            </a:r>
          </a:p>
        </p:txBody>
      </p:sp>
      <p:sp>
        <p:nvSpPr>
          <p:cNvPr id="1761298" name="Rectangle 18"/>
          <p:cNvSpPr>
            <a:spLocks noChangeArrowheads="1"/>
          </p:cNvSpPr>
          <p:nvPr/>
        </p:nvSpPr>
        <p:spPr bwMode="auto">
          <a:xfrm>
            <a:off x="1114425" y="4437063"/>
            <a:ext cx="79216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蕭峯認為自己對契丹不忠，對耶律洪基不義，無顏苟全性命於世上</a:t>
            </a:r>
          </a:p>
        </p:txBody>
      </p:sp>
      <p:pic>
        <p:nvPicPr>
          <p:cNvPr id="1761299" name="Picture 19" descr="下標籤-意"/>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850" y="5373688"/>
            <a:ext cx="2143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 restart="whenNotActive" fill="hold" evtFilter="cancelBubble" nodeType="interactiveSeq">
                <p:stCondLst>
                  <p:cond evt="onClick" delay="0">
                    <p:tgtEl>
                      <p:spTgt spid="1761299"/>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6129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761298"/>
                                        </p:tgtEl>
                                        <p:attrNameLst>
                                          <p:attrName>style.visibility</p:attrName>
                                        </p:attrNameLst>
                                      </p:cBhvr>
                                      <p:to>
                                        <p:strVal val="hidden"/>
                                      </p:to>
                                    </p:set>
                                  </p:childTnLst>
                                </p:cTn>
                              </p:par>
                            </p:childTnLst>
                          </p:cTn>
                        </p:par>
                      </p:childTnLst>
                    </p:cTn>
                  </p:par>
                </p:childTnLst>
              </p:cTn>
              <p:nextCondLst>
                <p:cond evt="onClick" delay="0">
                  <p:tgtEl>
                    <p:spTgt spid="1761299"/>
                  </p:tgtEl>
                </p:cond>
              </p:nextCondLst>
            </p:seq>
          </p:childTnLst>
        </p:cTn>
      </p:par>
    </p:tnLst>
    <p:bldLst>
      <p:bldP spid="1761290" grpId="0"/>
      <p:bldP spid="1761290" grpId="1"/>
      <p:bldP spid="1761298" grpId="0"/>
      <p:bldP spid="1761298" grpId="1"/>
    </p:bldLst>
  </p:timing>
</p:sld>
</file>

<file path=ppt/slides/slide10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0290"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第六段</a:t>
            </a:r>
            <a:endParaRPr kumimoji="0" lang="zh-TW" altLang="en-US" sz="4400" u="sng">
              <a:solidFill>
                <a:schemeClr val="bg1"/>
              </a:solidFill>
              <a:latin typeface="華康正顏楷體W5" pitchFamily="65" charset="-120"/>
              <a:ea typeface="華康正顏楷體W5" pitchFamily="65" charset="-120"/>
            </a:endParaRPr>
          </a:p>
        </p:txBody>
      </p:sp>
      <p:sp>
        <p:nvSpPr>
          <p:cNvPr id="140291" name="Rectangle 3"/>
          <p:cNvSpPr>
            <a:spLocks/>
          </p:cNvSpPr>
          <p:nvPr/>
        </p:nvSpPr>
        <p:spPr bwMode="auto">
          <a:xfrm>
            <a:off x="179388" y="765175"/>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耶律洪基「啊」的一聲驚呼，縱馬上前幾步，</a:t>
            </a:r>
            <a:r>
              <a:rPr lang="zh-TW" altLang="en-US" u="sng">
                <a:solidFill>
                  <a:schemeClr val="tx1"/>
                </a:solidFill>
                <a:latin typeface="Cambria" pitchFamily="18" charset="0"/>
              </a:rPr>
              <a:t>但隨即又勒　馬停步</a:t>
            </a:r>
            <a:r>
              <a:rPr lang="zh-TW" altLang="en-US">
                <a:solidFill>
                  <a:schemeClr val="tx1"/>
                </a:solidFill>
                <a:latin typeface="Cambria" pitchFamily="18" charset="0"/>
              </a:rPr>
              <a:t>。</a:t>
            </a:r>
          </a:p>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段譽和虛竹只嚇得魂飛魄散，雙雙搶近，齊叫：「大哥，大哥！」卻見兩截斷箭插正了心臟，蕭峯雙目緊閉，已然氣絕。</a:t>
            </a:r>
          </a:p>
        </p:txBody>
      </p:sp>
      <p:grpSp>
        <p:nvGrpSpPr>
          <p:cNvPr id="140292" name="Group 10"/>
          <p:cNvGrpSpPr>
            <a:grpSpLocks/>
          </p:cNvGrpSpPr>
          <p:nvPr/>
        </p:nvGrpSpPr>
        <p:grpSpPr bwMode="auto">
          <a:xfrm>
            <a:off x="2339975" y="2205038"/>
            <a:ext cx="431800" cy="390525"/>
            <a:chOff x="476" y="1434"/>
            <a:chExt cx="272" cy="246"/>
          </a:xfrm>
        </p:grpSpPr>
        <p:sp>
          <p:nvSpPr>
            <p:cNvPr id="140296" name="文字方塊 4"/>
            <p:cNvSpPr txBox="1">
              <a:spLocks noChangeArrowheads="1"/>
            </p:cNvSpPr>
            <p:nvPr/>
          </p:nvSpPr>
          <p:spPr bwMode="auto">
            <a:xfrm>
              <a:off x="476" y="1434"/>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kumimoji="0" lang="zh-TW" altLang="en-US" sz="1200" b="1">
                  <a:solidFill>
                    <a:schemeClr val="tx1"/>
                  </a:solidFill>
                  <a:latin typeface="Arial" charset="0"/>
                  <a:ea typeface="標楷體" pitchFamily="65" charset="-120"/>
                </a:rPr>
                <a:t>ㄌㄜ</a:t>
              </a:r>
              <a:endParaRPr lang="zh-TW" altLang="en-US" sz="1200" b="1">
                <a:solidFill>
                  <a:schemeClr val="tx1"/>
                </a:solidFill>
                <a:latin typeface="Arial" charset="0"/>
                <a:ea typeface="標楷體" pitchFamily="65" charset="-120"/>
              </a:endParaRPr>
            </a:p>
          </p:txBody>
        </p:sp>
        <p:pic>
          <p:nvPicPr>
            <p:cNvPr id="140297" name="Picture 45" descr="D:\City\公事\THE PEOPLE\10202\102-PPT-II修訂\注音ICON\黑-四聲-小.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 y="1480"/>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0293" name="Picture 13" descr="下一頁">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5113"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8" name="Rectangle 18"/>
          <p:cNvSpPr>
            <a:spLocks noChangeArrowheads="1"/>
          </p:cNvSpPr>
          <p:nvPr/>
        </p:nvSpPr>
        <p:spPr bwMode="auto">
          <a:xfrm>
            <a:off x="684213" y="1916113"/>
            <a:ext cx="518318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可見其仍顧慮自身的安危，恐蕭峯之舉有詐</a:t>
            </a:r>
          </a:p>
        </p:txBody>
      </p:sp>
      <p:pic>
        <p:nvPicPr>
          <p:cNvPr id="1761299" name="Picture 19" descr="下標籤-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4300" y="2565400"/>
            <a:ext cx="214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76129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8"/>
                                        </p:tgtEl>
                                        <p:attrNameLst>
                                          <p:attrName>style.visibility</p:attrName>
                                        </p:attrNameLst>
                                      </p:cBhvr>
                                      <p:to>
                                        <p:strVal val="hidden"/>
                                      </p:to>
                                    </p:set>
                                  </p:childTnLst>
                                </p:cTn>
                              </p:par>
                            </p:childTnLst>
                          </p:cTn>
                        </p:par>
                      </p:childTnLst>
                    </p:cTn>
                  </p:par>
                </p:childTnLst>
              </p:cTn>
              <p:nextCondLst>
                <p:cond evt="onClick" delay="0">
                  <p:tgtEl>
                    <p:spTgt spid="1761299"/>
                  </p:tgtEl>
                </p:cond>
              </p:nextCondLst>
            </p:seq>
          </p:childTnLst>
        </p:cTn>
      </p:par>
    </p:tnLst>
    <p:bldLst>
      <p:bldP spid="1761298" grpId="0"/>
      <p:bldP spid="1761298" grpId="1"/>
    </p:bldLst>
  </p:timing>
</p:sld>
</file>

<file path=ppt/slides/slide10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1314"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第六段</a:t>
            </a:r>
            <a:endParaRPr kumimoji="0" lang="zh-TW" altLang="en-US" sz="4400" u="sng">
              <a:solidFill>
                <a:schemeClr val="bg1"/>
              </a:solidFill>
              <a:latin typeface="華康正顏楷體W5" pitchFamily="65" charset="-120"/>
              <a:ea typeface="華康正顏楷體W5" pitchFamily="65" charset="-120"/>
            </a:endParaRPr>
          </a:p>
        </p:txBody>
      </p:sp>
      <p:sp>
        <p:nvSpPr>
          <p:cNvPr id="141315" name="Rectangle 3"/>
          <p:cNvSpPr>
            <a:spLocks/>
          </p:cNvSpPr>
          <p:nvPr/>
        </p:nvSpPr>
        <p:spPr bwMode="auto">
          <a:xfrm>
            <a:off x="179388" y="765175"/>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虛竹忙撕開他胸口的衣衫，欲待施救，</a:t>
            </a:r>
            <a:r>
              <a:rPr lang="zh-TW" altLang="en-US" u="sng">
                <a:solidFill>
                  <a:schemeClr val="tx1"/>
                </a:solidFill>
                <a:latin typeface="Cambria" pitchFamily="18" charset="0"/>
              </a:rPr>
              <a:t>但箭中心臟，再難挽救，只見他胸口肌膚上刺著一個青鬱鬱的狼頭　，張口露齒，神情</a:t>
            </a:r>
            <a:r>
              <a:rPr lang="zh-TW" altLang="en-US" u="sng">
                <a:solidFill>
                  <a:srgbClr val="0066FF"/>
                </a:solidFill>
                <a:latin typeface="Cambria" pitchFamily="18" charset="0"/>
              </a:rPr>
              <a:t>猙　獰</a:t>
            </a:r>
            <a:r>
              <a:rPr lang="zh-TW" altLang="en-US" u="sng">
                <a:solidFill>
                  <a:schemeClr val="tx1"/>
                </a:solidFill>
                <a:latin typeface="Cambria" pitchFamily="18" charset="0"/>
              </a:rPr>
              <a:t>　</a:t>
            </a:r>
            <a:r>
              <a:rPr lang="zh-TW" altLang="en-US">
                <a:solidFill>
                  <a:schemeClr val="tx1"/>
                </a:solidFill>
                <a:latin typeface="Cambria" pitchFamily="18" charset="0"/>
              </a:rPr>
              <a:t>。虛竹和段譽放聲大哭，拜倒於地。</a:t>
            </a:r>
          </a:p>
        </p:txBody>
      </p:sp>
      <p:pic>
        <p:nvPicPr>
          <p:cNvPr id="141316" name="Picture 7" descr="5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3213100"/>
            <a:ext cx="3413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7" name="文字方塊 3"/>
          <p:cNvSpPr txBox="1">
            <a:spLocks noChangeArrowheads="1"/>
          </p:cNvSpPr>
          <p:nvPr/>
        </p:nvSpPr>
        <p:spPr bwMode="auto">
          <a:xfrm>
            <a:off x="6804025" y="3213100"/>
            <a:ext cx="3667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ㄓㄥ</a:t>
            </a:r>
          </a:p>
        </p:txBody>
      </p:sp>
      <p:grpSp>
        <p:nvGrpSpPr>
          <p:cNvPr id="141318" name="Group 12"/>
          <p:cNvGrpSpPr>
            <a:grpSpLocks/>
          </p:cNvGrpSpPr>
          <p:nvPr/>
        </p:nvGrpSpPr>
        <p:grpSpPr bwMode="auto">
          <a:xfrm>
            <a:off x="7596188" y="3068638"/>
            <a:ext cx="433387" cy="539750"/>
            <a:chOff x="1019" y="1048"/>
            <a:chExt cx="273" cy="340"/>
          </a:xfrm>
        </p:grpSpPr>
        <p:sp>
          <p:nvSpPr>
            <p:cNvPr id="141325" name="文字方塊 6"/>
            <p:cNvSpPr txBox="1">
              <a:spLocks noChangeArrowheads="1"/>
            </p:cNvSpPr>
            <p:nvPr/>
          </p:nvSpPr>
          <p:spPr bwMode="auto">
            <a:xfrm>
              <a:off x="1019" y="1048"/>
              <a:ext cx="23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ㄋ一ㄥ</a:t>
              </a:r>
            </a:p>
          </p:txBody>
        </p:sp>
        <p:pic>
          <p:nvPicPr>
            <p:cNvPr id="141326" name="Picture 43" descr="D:\City\公事\THE PEOPLE\10202\102-PPT-II修訂\注音ICON\黑-二聲-小.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 y="1162"/>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1319" name="圖片 17" descr="下方ICON-回目次.png">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37525" y="6092825"/>
            <a:ext cx="1042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20" name="Picture 16" descr="下一頁">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5113" y="5661025"/>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0" name="Rectangle 10"/>
          <p:cNvSpPr>
            <a:spLocks noChangeArrowheads="1"/>
          </p:cNvSpPr>
          <p:nvPr/>
        </p:nvSpPr>
        <p:spPr bwMode="auto">
          <a:xfrm>
            <a:off x="6372225" y="2852738"/>
            <a:ext cx="143986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0066FF"/>
                </a:solidFill>
                <a:latin typeface="Arial" charset="0"/>
                <a:ea typeface="微軟正黑體" pitchFamily="34" charset="-120"/>
              </a:rPr>
              <a:t>凶惡的樣子</a:t>
            </a:r>
          </a:p>
        </p:txBody>
      </p:sp>
      <p:sp>
        <p:nvSpPr>
          <p:cNvPr id="15" name="文字方塊 14"/>
          <p:cNvSpPr txBox="1">
            <a:spLocks noChangeArrowheads="1"/>
          </p:cNvSpPr>
          <p:nvPr/>
        </p:nvSpPr>
        <p:spPr bwMode="auto">
          <a:xfrm>
            <a:off x="6372225" y="3284538"/>
            <a:ext cx="15843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800">
                <a:solidFill>
                  <a:schemeClr val="tx1"/>
                </a:solidFill>
                <a:latin typeface="Arial" charset="0"/>
              </a:rPr>
              <a:t>　　　　                                              　　　　　　　　　            　　　　　　　　</a:t>
            </a:r>
          </a:p>
        </p:txBody>
      </p:sp>
      <p:sp>
        <p:nvSpPr>
          <p:cNvPr id="1761298" name="Rectangle 18"/>
          <p:cNvSpPr>
            <a:spLocks noChangeArrowheads="1"/>
          </p:cNvSpPr>
          <p:nvPr/>
        </p:nvSpPr>
        <p:spPr bwMode="auto">
          <a:xfrm>
            <a:off x="323850" y="3644900"/>
            <a:ext cx="84963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a:spcBef>
                <a:spcPct val="50000"/>
              </a:spcBef>
            </a:pPr>
            <a:r>
              <a:rPr lang="zh-TW" altLang="en-US" sz="2100" b="1">
                <a:solidFill>
                  <a:srgbClr val="339933"/>
                </a:solidFill>
                <a:latin typeface="Arial" charset="0"/>
                <a:ea typeface="微軟正黑體" pitchFamily="34" charset="-120"/>
              </a:rPr>
              <a:t>表示蕭峯為契丹人的身分</a:t>
            </a:r>
          </a:p>
        </p:txBody>
      </p:sp>
      <p:pic>
        <p:nvPicPr>
          <p:cNvPr id="1761299" name="Picture 19" descr="下標籤-意"/>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13675" y="3644900"/>
            <a:ext cx="214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 restart="whenNotActive" fill="hold" evtFilter="cancelBubble" nodeType="interactiveSeq">
                <p:stCondLst>
                  <p:cond evt="onClick" delay="0">
                    <p:tgtEl>
                      <p:spTgt spid="1761299"/>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6129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761298"/>
                                        </p:tgtEl>
                                        <p:attrNameLst>
                                          <p:attrName>style.visibility</p:attrName>
                                        </p:attrNameLst>
                                      </p:cBhvr>
                                      <p:to>
                                        <p:strVal val="hidden"/>
                                      </p:to>
                                    </p:set>
                                  </p:childTnLst>
                                </p:cTn>
                              </p:par>
                            </p:childTnLst>
                          </p:cTn>
                        </p:par>
                      </p:childTnLst>
                    </p:cTn>
                  </p:par>
                </p:childTnLst>
              </p:cTn>
              <p:nextCondLst>
                <p:cond evt="onClick" delay="0">
                  <p:tgtEl>
                    <p:spTgt spid="1761299"/>
                  </p:tgtEl>
                </p:cond>
              </p:nextCondLst>
            </p:seq>
          </p:childTnLst>
        </p:cTn>
      </p:par>
    </p:tnLst>
    <p:bldLst>
      <p:bldP spid="1761290" grpId="0"/>
      <p:bldP spid="1761290" grpId="1"/>
      <p:bldP spid="1761298" grpId="0"/>
      <p:bldP spid="1761298" grpId="1"/>
    </p:bldLst>
  </p:timing>
</p:sld>
</file>

<file path=ppt/slides/slide10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2338"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第七段</a:t>
            </a:r>
            <a:endParaRPr kumimoji="0" lang="zh-TW" altLang="en-US" sz="4400" u="sng">
              <a:solidFill>
                <a:schemeClr val="bg1"/>
              </a:solidFill>
              <a:latin typeface="華康正顏楷體W5" pitchFamily="65" charset="-120"/>
              <a:ea typeface="華康正顏楷體W5" pitchFamily="65" charset="-120"/>
            </a:endParaRPr>
          </a:p>
        </p:txBody>
      </p:sp>
      <p:sp>
        <p:nvSpPr>
          <p:cNvPr id="142339" name="Rectangle 3"/>
          <p:cNvSpPr>
            <a:spLocks/>
          </p:cNvSpPr>
          <p:nvPr/>
        </p:nvSpPr>
        <p:spPr bwMode="auto">
          <a:xfrm>
            <a:off x="179388" y="1528763"/>
            <a:ext cx="8785225"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丐幫中群丐一齊擁上，團團拜伏。吳長風　</a:t>
            </a:r>
            <a:r>
              <a:rPr lang="zh-TW" altLang="en-US">
                <a:solidFill>
                  <a:srgbClr val="0066FF"/>
                </a:solidFill>
                <a:latin typeface="Cambria" pitchFamily="18" charset="0"/>
              </a:rPr>
              <a:t>捶胸</a:t>
            </a:r>
            <a:r>
              <a:rPr lang="zh-TW" altLang="en-US">
                <a:solidFill>
                  <a:schemeClr val="tx1"/>
                </a:solidFill>
                <a:latin typeface="Cambria" pitchFamily="18" charset="0"/>
              </a:rPr>
              <a:t>叫道：</a:t>
            </a:r>
            <a:r>
              <a:rPr lang="zh-TW" altLang="zh-TW">
                <a:solidFill>
                  <a:schemeClr val="tx1"/>
                </a:solidFill>
                <a:latin typeface="Cambria" pitchFamily="18" charset="0"/>
              </a:rPr>
              <a:t>「</a:t>
            </a:r>
            <a:r>
              <a:rPr lang="zh-TW" altLang="en-US" u="sng">
                <a:solidFill>
                  <a:schemeClr val="tx1"/>
                </a:solidFill>
                <a:latin typeface="Cambria" pitchFamily="18" charset="0"/>
              </a:rPr>
              <a:t>喬幫主，你雖是契丹人，卻比我們這些不成器的漢人英雄萬倍</a:t>
            </a:r>
            <a:r>
              <a:rPr lang="zh-TW" altLang="en-US">
                <a:solidFill>
                  <a:schemeClr val="tx1"/>
                </a:solidFill>
                <a:latin typeface="Cambria" pitchFamily="18" charset="0"/>
              </a:rPr>
              <a:t>！</a:t>
            </a:r>
            <a:r>
              <a:rPr lang="zh-TW" altLang="zh-TW">
                <a:solidFill>
                  <a:schemeClr val="tx1"/>
                </a:solidFill>
                <a:latin typeface="Cambria" pitchFamily="18" charset="0"/>
              </a:rPr>
              <a:t>」</a:t>
            </a:r>
            <a:endParaRPr lang="en-US" altLang="zh-TW">
              <a:solidFill>
                <a:schemeClr val="tx1"/>
              </a:solidFill>
              <a:latin typeface="Cambria" pitchFamily="18" charset="0"/>
            </a:endParaRPr>
          </a:p>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a:t>
            </a:r>
            <a:r>
              <a:rPr lang="zh-TW" altLang="en-US" u="sng">
                <a:solidFill>
                  <a:schemeClr val="tx1"/>
                </a:solidFill>
                <a:latin typeface="Cambria" pitchFamily="18" charset="0"/>
              </a:rPr>
              <a:t>中原群豪一個個圍攏，許多人低聲議論</a:t>
            </a:r>
            <a:r>
              <a:rPr lang="zh-TW" altLang="en-US">
                <a:solidFill>
                  <a:schemeClr val="tx1"/>
                </a:solidFill>
                <a:latin typeface="Cambria" pitchFamily="18" charset="0"/>
              </a:rPr>
              <a:t>：「</a:t>
            </a:r>
          </a:p>
        </p:txBody>
      </p:sp>
      <p:pic>
        <p:nvPicPr>
          <p:cNvPr id="142340" name="Picture 6" descr="上方ICON-段析">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052513"/>
            <a:ext cx="1330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1" name="Picture 8" descr="上方ICON-段落大意">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575" y="1052513"/>
            <a:ext cx="1330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2" name="Picture 10" descr="57">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07400" y="2060575"/>
            <a:ext cx="3413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3" name="Picture 11" descr="下一頁">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85113"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0" name="Rectangle 10"/>
          <p:cNvSpPr>
            <a:spLocks noChangeArrowheads="1"/>
          </p:cNvSpPr>
          <p:nvPr/>
        </p:nvSpPr>
        <p:spPr bwMode="auto">
          <a:xfrm>
            <a:off x="250825" y="2636838"/>
            <a:ext cx="237648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0066FF"/>
                </a:solidFill>
                <a:latin typeface="Arial" charset="0"/>
                <a:ea typeface="微軟正黑體" pitchFamily="34" charset="-120"/>
              </a:rPr>
              <a:t>表哀痛不已</a:t>
            </a:r>
          </a:p>
        </p:txBody>
      </p:sp>
      <p:sp>
        <p:nvSpPr>
          <p:cNvPr id="15" name="文字方塊 14"/>
          <p:cNvSpPr txBox="1">
            <a:spLocks noChangeArrowheads="1"/>
          </p:cNvSpPr>
          <p:nvPr/>
        </p:nvSpPr>
        <p:spPr bwMode="auto">
          <a:xfrm>
            <a:off x="250825" y="3068638"/>
            <a:ext cx="86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800">
                <a:solidFill>
                  <a:schemeClr val="tx1"/>
                </a:solidFill>
                <a:latin typeface="Arial" charset="0"/>
              </a:rPr>
              <a:t>　　　　                                              　　　　　　　　　            　　　　　　　　</a:t>
            </a:r>
          </a:p>
        </p:txBody>
      </p:sp>
      <p:sp>
        <p:nvSpPr>
          <p:cNvPr id="1761298" name="Rectangle 18"/>
          <p:cNvSpPr>
            <a:spLocks noChangeArrowheads="1"/>
          </p:cNvSpPr>
          <p:nvPr/>
        </p:nvSpPr>
        <p:spPr bwMode="auto">
          <a:xfrm>
            <a:off x="2771775" y="3429000"/>
            <a:ext cx="30956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人格情操的偉大無分族群</a:t>
            </a:r>
          </a:p>
        </p:txBody>
      </p:sp>
      <p:pic>
        <p:nvPicPr>
          <p:cNvPr id="1761299" name="Picture 19" descr="下標籤-意"/>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0925" y="4437063"/>
            <a:ext cx="2143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2638" name="Picture 30" descr="下標籤-修"/>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27438" y="4437063"/>
            <a:ext cx="2143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文字方塊 48"/>
          <p:cNvSpPr txBox="1">
            <a:spLocks noChangeArrowheads="1"/>
          </p:cNvSpPr>
          <p:nvPr/>
        </p:nvSpPr>
        <p:spPr bwMode="auto">
          <a:xfrm>
            <a:off x="4284663" y="3684588"/>
            <a:ext cx="22320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2100" b="1">
                <a:solidFill>
                  <a:srgbClr val="FF0066"/>
                </a:solidFill>
                <a:latin typeface="Arial" charset="0"/>
                <a:ea typeface="微軟正黑體" pitchFamily="34" charset="-120"/>
              </a:rPr>
              <a:t>轉品（名→形）</a:t>
            </a:r>
          </a:p>
        </p:txBody>
      </p:sp>
      <p:sp>
        <p:nvSpPr>
          <p:cNvPr id="913426" name="Rectangle 18"/>
          <p:cNvSpPr>
            <a:spLocks noChangeArrowheads="1"/>
          </p:cNvSpPr>
          <p:nvPr/>
        </p:nvSpPr>
        <p:spPr bwMode="auto">
          <a:xfrm>
            <a:off x="3995738" y="3716338"/>
            <a:ext cx="311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zh-TW" altLang="en-US" sz="1000">
                <a:solidFill>
                  <a:srgbClr val="FF0066"/>
                </a:solidFill>
                <a:latin typeface="Arial" charset="0"/>
                <a:ea typeface="新細明體" pitchFamily="18" charset="-120"/>
                <a:cs typeface="Arial" charset="0"/>
              </a:rPr>
              <a:t>●</a:t>
            </a:r>
          </a:p>
        </p:txBody>
      </p:sp>
      <p:sp>
        <p:nvSpPr>
          <p:cNvPr id="913427" name="Rectangle 19"/>
          <p:cNvSpPr>
            <a:spLocks noChangeArrowheads="1"/>
          </p:cNvSpPr>
          <p:nvPr/>
        </p:nvSpPr>
        <p:spPr bwMode="auto">
          <a:xfrm>
            <a:off x="3563938" y="3716338"/>
            <a:ext cx="311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zh-TW" altLang="en-US" sz="1000">
                <a:solidFill>
                  <a:srgbClr val="FF0066"/>
                </a:solidFill>
                <a:latin typeface="Arial" charset="0"/>
                <a:ea typeface="新細明體" pitchFamily="18" charset="-120"/>
                <a:cs typeface="Arial" charset="0"/>
              </a:rPr>
              <a:t>●</a:t>
            </a:r>
          </a:p>
        </p:txBody>
      </p:sp>
      <p:sp>
        <p:nvSpPr>
          <p:cNvPr id="2" name="Rectangle 18"/>
          <p:cNvSpPr>
            <a:spLocks noChangeArrowheads="1"/>
          </p:cNvSpPr>
          <p:nvPr/>
        </p:nvSpPr>
        <p:spPr bwMode="auto">
          <a:xfrm>
            <a:off x="1116013" y="5445125"/>
            <a:ext cx="54006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藉此彰顯中原群雄的氣度有別，及人性的善變</a:t>
            </a:r>
          </a:p>
        </p:txBody>
      </p:sp>
      <p:pic>
        <p:nvPicPr>
          <p:cNvPr id="3" name="Picture 19" descr="下標籤-意"/>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40650" y="5530850"/>
            <a:ext cx="214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 restart="whenNotActive" fill="hold" evtFilter="cancelBubble" nodeType="interactiveSeq">
                <p:stCondLst>
                  <p:cond evt="onClick" delay="0">
                    <p:tgtEl>
                      <p:spTgt spid="1761299"/>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6129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761298"/>
                                        </p:tgtEl>
                                        <p:attrNameLst>
                                          <p:attrName>style.visibility</p:attrName>
                                        </p:attrNameLst>
                                      </p:cBhvr>
                                      <p:to>
                                        <p:strVal val="hidden"/>
                                      </p:to>
                                    </p:set>
                                  </p:childTnLst>
                                </p:cTn>
                              </p:par>
                            </p:childTnLst>
                          </p:cTn>
                        </p:par>
                      </p:childTnLst>
                    </p:cTn>
                  </p:par>
                </p:childTnLst>
              </p:cTn>
              <p:nextCondLst>
                <p:cond evt="onClick" delay="0">
                  <p:tgtEl>
                    <p:spTgt spid="1761299"/>
                  </p:tgtEl>
                </p:cond>
              </p:nextCondLst>
            </p:seq>
            <p:seq concurrent="1" nextAc="seek">
              <p:cTn id="20" restart="whenNotActive" fill="hold" evtFilter="cancelBubble" nodeType="interactiveSeq">
                <p:stCondLst>
                  <p:cond evt="onClick" delay="0">
                    <p:tgtEl>
                      <p:spTgt spid="1732638"/>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134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1342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49"/>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91342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913427"/>
                                        </p:tgtEl>
                                        <p:attrNameLst>
                                          <p:attrName>style.visibility</p:attrName>
                                        </p:attrNameLst>
                                      </p:cBhvr>
                                      <p:to>
                                        <p:strVal val="hidden"/>
                                      </p:to>
                                    </p:set>
                                  </p:childTnLst>
                                </p:cTn>
                              </p:par>
                            </p:childTnLst>
                          </p:cTn>
                        </p:par>
                      </p:childTnLst>
                    </p:cTn>
                  </p:par>
                </p:childTnLst>
              </p:cTn>
              <p:nextCondLst>
                <p:cond evt="onClick" delay="0">
                  <p:tgtEl>
                    <p:spTgt spid="1732638"/>
                  </p:tgtEl>
                </p:cond>
              </p:nextCondLst>
            </p:seq>
            <p:seq concurrent="1" nextAc="seek">
              <p:cTn id="37" restart="whenNotActive" fill="hold" evtFilter="cancelBubble" nodeType="interactiveSeq">
                <p:stCondLst>
                  <p:cond evt="onClick" delay="0">
                    <p:tgtEl>
                      <p:spTgt spid="3"/>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761290" grpId="0"/>
      <p:bldP spid="1761290" grpId="1"/>
      <p:bldP spid="1761298" grpId="0"/>
      <p:bldP spid="1761298" grpId="1"/>
      <p:bldP spid="49" grpId="0"/>
      <p:bldP spid="49" grpId="1"/>
      <p:bldP spid="913426" grpId="0"/>
      <p:bldP spid="913426" grpId="1"/>
      <p:bldP spid="913427" grpId="0"/>
      <p:bldP spid="913427" grpId="1"/>
      <p:bldP spid="2" grpId="0"/>
      <p:bldP spid="2" grpId="1"/>
    </p:bldLst>
  </p:timing>
</p:sld>
</file>

<file path=ppt/slides/slide10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62"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第七段</a:t>
            </a:r>
            <a:endParaRPr kumimoji="0" lang="zh-TW" altLang="en-US" sz="4400" u="sng">
              <a:solidFill>
                <a:schemeClr val="bg1"/>
              </a:solidFill>
              <a:latin typeface="華康正顏楷體W5" pitchFamily="65" charset="-120"/>
              <a:ea typeface="華康正顏楷體W5" pitchFamily="65" charset="-120"/>
            </a:endParaRPr>
          </a:p>
        </p:txBody>
      </p:sp>
      <p:sp>
        <p:nvSpPr>
          <p:cNvPr id="143363" name="Rectangle 3"/>
          <p:cNvSpPr>
            <a:spLocks/>
          </p:cNvSpPr>
          <p:nvPr/>
        </p:nvSpPr>
        <p:spPr bwMode="auto">
          <a:xfrm>
            <a:off x="179388" y="765175"/>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180000"/>
              </a:lnSpc>
              <a:spcBef>
                <a:spcPct val="20000"/>
              </a:spcBef>
              <a:buClr>
                <a:schemeClr val="accent1"/>
              </a:buClr>
              <a:buFont typeface="Wingdings 2" pitchFamily="18" charset="2"/>
              <a:buNone/>
            </a:pPr>
            <a:r>
              <a:rPr lang="zh-TW" altLang="en-US">
                <a:solidFill>
                  <a:schemeClr val="tx1"/>
                </a:solidFill>
                <a:latin typeface="Cambria" pitchFamily="18" charset="0"/>
              </a:rPr>
              <a:t>喬幫主果真是契丹人嗎？那麼他為什麼反來幫助大宋？看來契丹人中也有英雄豪傑。」</a:t>
            </a:r>
            <a:endParaRPr lang="en-US" altLang="zh-TW">
              <a:solidFill>
                <a:schemeClr val="tx1"/>
              </a:solidFill>
              <a:latin typeface="Cambria" pitchFamily="18" charset="0"/>
            </a:endParaRPr>
          </a:p>
          <a:p>
            <a:pPr eaLnBrk="0">
              <a:lnSpc>
                <a:spcPct val="180000"/>
              </a:lnSpc>
              <a:spcBef>
                <a:spcPct val="20000"/>
              </a:spcBef>
              <a:buClr>
                <a:schemeClr val="accent1"/>
              </a:buClr>
              <a:buFont typeface="Wingdings 2" pitchFamily="18" charset="2"/>
              <a:buNone/>
            </a:pPr>
            <a:r>
              <a:rPr lang="zh-TW" altLang="en-US">
                <a:solidFill>
                  <a:schemeClr val="tx1"/>
                </a:solidFill>
                <a:latin typeface="Cambria" pitchFamily="18" charset="0"/>
              </a:rPr>
              <a:t>　　</a:t>
            </a:r>
            <a:r>
              <a:rPr lang="zh-TW" altLang="zh-TW">
                <a:solidFill>
                  <a:schemeClr val="tx1"/>
                </a:solidFill>
                <a:latin typeface="Cambria" pitchFamily="18" charset="0"/>
              </a:rPr>
              <a:t>「</a:t>
            </a:r>
            <a:r>
              <a:rPr lang="zh-TW" altLang="en-US" u="sng">
                <a:solidFill>
                  <a:schemeClr val="tx1"/>
                </a:solidFill>
                <a:latin typeface="Cambria" pitchFamily="18" charset="0"/>
              </a:rPr>
              <a:t>他自幼在咱們漢人中間長大，學到了漢人大仁大義</a:t>
            </a:r>
            <a:r>
              <a:rPr lang="zh-TW" altLang="en-US">
                <a:solidFill>
                  <a:schemeClr val="tx1"/>
                </a:solidFill>
                <a:latin typeface="Cambria" pitchFamily="18" charset="0"/>
              </a:rPr>
              <a:t>。</a:t>
            </a:r>
            <a:r>
              <a:rPr lang="zh-TW" altLang="zh-TW">
                <a:solidFill>
                  <a:schemeClr val="tx1"/>
                </a:solidFill>
                <a:latin typeface="Cambria" pitchFamily="18" charset="0"/>
              </a:rPr>
              <a:t>」</a:t>
            </a:r>
            <a:endParaRPr lang="en-US" altLang="zh-TW">
              <a:solidFill>
                <a:schemeClr val="tx1"/>
              </a:solidFill>
              <a:latin typeface="Cambria" pitchFamily="18" charset="0"/>
            </a:endParaRPr>
          </a:p>
          <a:p>
            <a:pPr eaLnBrk="0">
              <a:lnSpc>
                <a:spcPct val="180000"/>
              </a:lnSpc>
              <a:spcBef>
                <a:spcPct val="20000"/>
              </a:spcBef>
              <a:buClr>
                <a:schemeClr val="accent1"/>
              </a:buClr>
              <a:buFont typeface="Wingdings 2" pitchFamily="18" charset="2"/>
              <a:buNone/>
            </a:pPr>
            <a:r>
              <a:rPr lang="zh-TW" altLang="en-US">
                <a:solidFill>
                  <a:schemeClr val="tx1"/>
                </a:solidFill>
                <a:latin typeface="Cambria" pitchFamily="18" charset="0"/>
              </a:rPr>
              <a:t>　　</a:t>
            </a:r>
            <a:r>
              <a:rPr lang="zh-TW" altLang="zh-TW">
                <a:solidFill>
                  <a:schemeClr val="tx1"/>
                </a:solidFill>
                <a:latin typeface="Cambria" pitchFamily="18" charset="0"/>
              </a:rPr>
              <a:t>「</a:t>
            </a:r>
            <a:r>
              <a:rPr lang="zh-TW" altLang="en-US" u="sng">
                <a:solidFill>
                  <a:schemeClr val="tx1"/>
                </a:solidFill>
                <a:latin typeface="Cambria" pitchFamily="18" charset="0"/>
              </a:rPr>
              <a:t>兩國罷兵，他成了排難解紛的大功臣，卻用不著自尋短見啊</a:t>
            </a:r>
            <a:r>
              <a:rPr lang="zh-TW" altLang="en-US">
                <a:solidFill>
                  <a:schemeClr val="tx1"/>
                </a:solidFill>
                <a:latin typeface="Cambria" pitchFamily="18" charset="0"/>
              </a:rPr>
              <a:t>。</a:t>
            </a:r>
            <a:r>
              <a:rPr lang="zh-TW" altLang="zh-TW">
                <a:solidFill>
                  <a:schemeClr val="tx1"/>
                </a:solidFill>
                <a:latin typeface="Cambria" pitchFamily="18" charset="0"/>
              </a:rPr>
              <a:t>」</a:t>
            </a:r>
            <a:endParaRPr lang="en-US" altLang="zh-TW">
              <a:solidFill>
                <a:schemeClr val="tx1"/>
              </a:solidFill>
              <a:latin typeface="Cambria" pitchFamily="18" charset="0"/>
            </a:endParaRPr>
          </a:p>
        </p:txBody>
      </p:sp>
      <p:pic>
        <p:nvPicPr>
          <p:cNvPr id="143364" name="Picture 10"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8" name="Rectangle 18"/>
          <p:cNvSpPr>
            <a:spLocks noChangeArrowheads="1"/>
          </p:cNvSpPr>
          <p:nvPr/>
        </p:nvSpPr>
        <p:spPr bwMode="auto">
          <a:xfrm>
            <a:off x="1476375" y="3429000"/>
            <a:ext cx="547211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契丹人中出英豪，實來自於漢文化仁義的薰陶</a:t>
            </a:r>
          </a:p>
        </p:txBody>
      </p:sp>
      <p:pic>
        <p:nvPicPr>
          <p:cNvPr id="1761299" name="Picture 19" descr="下標籤-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0838" y="4365625"/>
            <a:ext cx="2143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8"/>
          <p:cNvSpPr>
            <a:spLocks noChangeArrowheads="1"/>
          </p:cNvSpPr>
          <p:nvPr/>
        </p:nvSpPr>
        <p:spPr bwMode="auto">
          <a:xfrm>
            <a:off x="1476375" y="5300663"/>
            <a:ext cx="61912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只看到功利的層面，未能理解蕭峯心中忠與義的掙扎</a:t>
            </a:r>
          </a:p>
        </p:txBody>
      </p:sp>
      <p:pic>
        <p:nvPicPr>
          <p:cNvPr id="3" name="Picture 19" descr="下標籤-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5163" y="6237288"/>
            <a:ext cx="2143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76129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8"/>
                                        </p:tgtEl>
                                        <p:attrNameLst>
                                          <p:attrName>style.visibility</p:attrName>
                                        </p:attrNameLst>
                                      </p:cBhvr>
                                      <p:to>
                                        <p:strVal val="hidden"/>
                                      </p:to>
                                    </p:set>
                                  </p:childTnLst>
                                </p:cTn>
                              </p:par>
                            </p:childTnLst>
                          </p:cTn>
                        </p:par>
                      </p:childTnLst>
                    </p:cTn>
                  </p:par>
                </p:childTnLst>
              </p:cTn>
              <p:nextCondLst>
                <p:cond evt="onClick" delay="0">
                  <p:tgtEl>
                    <p:spTgt spid="1761299"/>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761298" grpId="0"/>
      <p:bldP spid="1761298" grpId="1"/>
      <p:bldP spid="2" grpId="0"/>
      <p:bldP spid="2" grpId="1"/>
    </p:bldLst>
  </p:timing>
</p:sld>
</file>

<file path=ppt/slides/slide10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4386"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第七段</a:t>
            </a:r>
            <a:endParaRPr kumimoji="0" lang="zh-TW" altLang="en-US" sz="4400" u="sng">
              <a:solidFill>
                <a:schemeClr val="bg1"/>
              </a:solidFill>
              <a:latin typeface="華康正顏楷體W5" pitchFamily="65" charset="-120"/>
              <a:ea typeface="華康正顏楷體W5" pitchFamily="65" charset="-120"/>
            </a:endParaRPr>
          </a:p>
        </p:txBody>
      </p:sp>
      <p:sp>
        <p:nvSpPr>
          <p:cNvPr id="144387" name="Rectangle 3"/>
          <p:cNvSpPr>
            <a:spLocks/>
          </p:cNvSpPr>
          <p:nvPr/>
        </p:nvSpPr>
        <p:spPr bwMode="auto">
          <a:xfrm>
            <a:off x="144463" y="692150"/>
            <a:ext cx="903605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a:t>
            </a:r>
            <a:r>
              <a:rPr lang="zh-TW" altLang="zh-TW">
                <a:solidFill>
                  <a:schemeClr val="tx1"/>
                </a:solidFill>
                <a:latin typeface="Cambria" pitchFamily="18" charset="0"/>
              </a:rPr>
              <a:t>「</a:t>
            </a:r>
            <a:r>
              <a:rPr lang="zh-TW" altLang="en-US">
                <a:solidFill>
                  <a:schemeClr val="tx1"/>
                </a:solidFill>
                <a:latin typeface="Cambria" pitchFamily="18" charset="0"/>
              </a:rPr>
              <a:t>他雖於大宋有功，在遼國卻成了叛國助敵的賣國反賊。他這是畏罪自殺。</a:t>
            </a:r>
            <a:r>
              <a:rPr lang="zh-TW" altLang="zh-TW">
                <a:solidFill>
                  <a:schemeClr val="tx1"/>
                </a:solidFill>
                <a:latin typeface="Cambria" pitchFamily="18" charset="0"/>
              </a:rPr>
              <a:t>」</a:t>
            </a:r>
            <a:endParaRPr lang="en-US" altLang="zh-TW">
              <a:solidFill>
                <a:schemeClr val="tx1"/>
              </a:solidFill>
              <a:latin typeface="Cambria" pitchFamily="18" charset="0"/>
            </a:endParaRPr>
          </a:p>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「什麼畏不畏的？喬幫主這樣的大英雄，天下還有什麼事要畏懼？」　</a:t>
            </a:r>
          </a:p>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a:t>
            </a:r>
            <a:r>
              <a:rPr lang="zh-TW" altLang="en-US" u="sng">
                <a:solidFill>
                  <a:schemeClr val="tx1"/>
                </a:solidFill>
                <a:latin typeface="Cambria" pitchFamily="18" charset="0"/>
              </a:rPr>
              <a:t>耶律洪基見蕭峯自盡，心下一片茫然：「他</a:t>
            </a:r>
          </a:p>
        </p:txBody>
      </p:sp>
      <p:pic>
        <p:nvPicPr>
          <p:cNvPr id="144388" name="Picture 11"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3525"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5410"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第七段</a:t>
            </a:r>
            <a:endParaRPr kumimoji="0" lang="zh-TW" altLang="en-US" sz="4400" u="sng">
              <a:solidFill>
                <a:schemeClr val="bg1"/>
              </a:solidFill>
              <a:latin typeface="華康正顏楷體W5" pitchFamily="65" charset="-120"/>
              <a:ea typeface="華康正顏楷體W5" pitchFamily="65" charset="-120"/>
            </a:endParaRPr>
          </a:p>
        </p:txBody>
      </p:sp>
      <p:sp>
        <p:nvSpPr>
          <p:cNvPr id="145411" name="Rectangle 3"/>
          <p:cNvSpPr>
            <a:spLocks/>
          </p:cNvSpPr>
          <p:nvPr/>
        </p:nvSpPr>
        <p:spPr bwMode="auto">
          <a:xfrm>
            <a:off x="179388" y="1528763"/>
            <a:ext cx="8785225"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u="sng">
                <a:solidFill>
                  <a:schemeClr val="tx1"/>
                </a:solidFill>
                <a:latin typeface="Cambria" pitchFamily="18" charset="0"/>
              </a:rPr>
              <a:t>到底對我大遼是有功還是有過？他苦苦勸我不可伐宋，到底是為了宋人還是為了契丹？他和我結義為兄弟，始終對我</a:t>
            </a:r>
            <a:r>
              <a:rPr lang="zh-TW" altLang="en-US" u="sng">
                <a:solidFill>
                  <a:srgbClr val="0066FF"/>
                </a:solidFill>
                <a:latin typeface="Cambria" pitchFamily="18" charset="0"/>
              </a:rPr>
              <a:t>忠心耿　耿</a:t>
            </a:r>
            <a:r>
              <a:rPr lang="zh-TW" altLang="en-US" u="sng">
                <a:solidFill>
                  <a:schemeClr val="tx1"/>
                </a:solidFill>
                <a:latin typeface="Cambria" pitchFamily="18" charset="0"/>
              </a:rPr>
              <a:t>，今日自盡於雁門關前</a:t>
            </a:r>
            <a:r>
              <a:rPr lang="zh-TW" altLang="en-US" sz="2400" u="sng">
                <a:solidFill>
                  <a:schemeClr val="tx1"/>
                </a:solidFill>
                <a:latin typeface="Cambria" pitchFamily="18" charset="0"/>
              </a:rPr>
              <a:t>，</a:t>
            </a:r>
            <a:r>
              <a:rPr lang="zh-TW" altLang="en-US" u="sng">
                <a:solidFill>
                  <a:schemeClr val="tx1"/>
                </a:solidFill>
                <a:latin typeface="Cambria" pitchFamily="18" charset="0"/>
              </a:rPr>
              <a:t>當然絕不是貪圖南朝的功名富貴</a:t>
            </a:r>
            <a:r>
              <a:rPr lang="zh-TW" altLang="en-US" sz="2400" u="sng">
                <a:solidFill>
                  <a:schemeClr val="tx1"/>
                </a:solidFill>
                <a:latin typeface="Cambria" pitchFamily="18" charset="0"/>
              </a:rPr>
              <a:t>，</a:t>
            </a:r>
            <a:r>
              <a:rPr lang="zh-TW" altLang="en-US" u="sng">
                <a:solidFill>
                  <a:schemeClr val="tx1"/>
                </a:solidFill>
                <a:latin typeface="Cambria" pitchFamily="18" charset="0"/>
              </a:rPr>
              <a:t>那</a:t>
            </a:r>
            <a:r>
              <a:rPr lang="en-US" altLang="zh-TW" sz="2400" u="sng">
                <a:solidFill>
                  <a:schemeClr val="tx1"/>
                </a:solidFill>
                <a:latin typeface="標楷體" pitchFamily="65" charset="-120"/>
              </a:rPr>
              <a:t>……</a:t>
            </a:r>
            <a:endParaRPr lang="zh-TW" altLang="en-US" sz="2400" u="sng">
              <a:solidFill>
                <a:schemeClr val="tx1"/>
              </a:solidFill>
              <a:latin typeface="標楷體" pitchFamily="65" charset="-120"/>
            </a:endParaRPr>
          </a:p>
        </p:txBody>
      </p:sp>
      <p:pic>
        <p:nvPicPr>
          <p:cNvPr id="145412" name="Picture 9" descr="下ICON-課堂Q&amp;A">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1052513"/>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5413" name="Group 15"/>
          <p:cNvGrpSpPr>
            <a:grpSpLocks/>
          </p:cNvGrpSpPr>
          <p:nvPr/>
        </p:nvGrpSpPr>
        <p:grpSpPr bwMode="auto">
          <a:xfrm>
            <a:off x="5146675" y="3933825"/>
            <a:ext cx="433388" cy="390525"/>
            <a:chOff x="793" y="1525"/>
            <a:chExt cx="273" cy="246"/>
          </a:xfrm>
        </p:grpSpPr>
        <p:sp>
          <p:nvSpPr>
            <p:cNvPr id="145417" name="文字方塊 3"/>
            <p:cNvSpPr txBox="1">
              <a:spLocks noChangeArrowheads="1"/>
            </p:cNvSpPr>
            <p:nvPr/>
          </p:nvSpPr>
          <p:spPr bwMode="auto">
            <a:xfrm>
              <a:off x="793" y="1525"/>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ㄍㄥ</a:t>
              </a:r>
            </a:p>
          </p:txBody>
        </p:sp>
        <p:pic>
          <p:nvPicPr>
            <p:cNvPr id="145418" name="Picture 28" descr="D:\City\公事\THE PEOPLE\10202\102-PPT-II修訂\注音ICON\黑-三聲-小.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 y="1570"/>
              <a:ext cx="13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5414" name="Picture 18" descr="下一頁">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5113"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0" name="Rectangle 10"/>
          <p:cNvSpPr>
            <a:spLocks noChangeArrowheads="1"/>
          </p:cNvSpPr>
          <p:nvPr/>
        </p:nvSpPr>
        <p:spPr bwMode="auto">
          <a:xfrm>
            <a:off x="3635375" y="3644900"/>
            <a:ext cx="367188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0066FF"/>
                </a:solidFill>
                <a:latin typeface="Arial" charset="0"/>
                <a:ea typeface="微軟正黑體" pitchFamily="34" charset="-120"/>
              </a:rPr>
              <a:t>極為忠忱。耿耿，光明的樣子</a:t>
            </a:r>
          </a:p>
        </p:txBody>
      </p:sp>
      <p:sp>
        <p:nvSpPr>
          <p:cNvPr id="15" name="文字方塊 14"/>
          <p:cNvSpPr txBox="1">
            <a:spLocks noChangeArrowheads="1"/>
          </p:cNvSpPr>
          <p:nvPr/>
        </p:nvSpPr>
        <p:spPr bwMode="auto">
          <a:xfrm>
            <a:off x="3924300" y="4017963"/>
            <a:ext cx="20875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800">
                <a:solidFill>
                  <a:schemeClr val="tx1"/>
                </a:solidFill>
                <a:latin typeface="Arial" charset="0"/>
              </a:rPr>
              <a:t>　　　　                                              　　　　　　　　　            　　　　　　　　</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761290" grpId="0"/>
      <p:bldP spid="1761290" grpId="1"/>
    </p:bldLst>
  </p:timing>
</p:sld>
</file>

<file path=ppt/slides/slide10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6434"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第七段</a:t>
            </a:r>
            <a:endParaRPr kumimoji="0" lang="zh-TW" altLang="en-US" sz="4400" u="sng">
              <a:solidFill>
                <a:schemeClr val="bg1"/>
              </a:solidFill>
              <a:latin typeface="華康正顏楷體W5" pitchFamily="65" charset="-120"/>
              <a:ea typeface="華康正顏楷體W5" pitchFamily="65" charset="-120"/>
            </a:endParaRPr>
          </a:p>
        </p:txBody>
      </p:sp>
      <p:sp>
        <p:nvSpPr>
          <p:cNvPr id="146435" name="Rectangle 3"/>
          <p:cNvSpPr>
            <a:spLocks/>
          </p:cNvSpPr>
          <p:nvPr/>
        </p:nvSpPr>
        <p:spPr bwMode="auto">
          <a:xfrm>
            <a:off x="179388" y="765175"/>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u="sng" dirty="0">
                <a:solidFill>
                  <a:schemeClr val="tx1"/>
                </a:solidFill>
                <a:latin typeface="Cambria" pitchFamily="18" charset="0"/>
              </a:rPr>
              <a:t>那卻又為了什麼</a:t>
            </a:r>
            <a:r>
              <a:rPr lang="zh-TW" altLang="en-US" dirty="0">
                <a:solidFill>
                  <a:schemeClr val="tx1"/>
                </a:solidFill>
                <a:latin typeface="Cambria" pitchFamily="18" charset="0"/>
              </a:rPr>
              <a:t>？」他</a:t>
            </a:r>
            <a:r>
              <a:rPr lang="zh-TW" altLang="en-US" u="sng" dirty="0">
                <a:solidFill>
                  <a:schemeClr val="tx1"/>
                </a:solidFill>
                <a:latin typeface="Cambria" pitchFamily="18" charset="0"/>
              </a:rPr>
              <a:t>搖了搖頭，微微苦笑</a:t>
            </a:r>
            <a:r>
              <a:rPr lang="zh-TW" altLang="en-US" dirty="0">
                <a:solidFill>
                  <a:schemeClr val="tx1"/>
                </a:solidFill>
                <a:latin typeface="Cambria" pitchFamily="18" charset="0"/>
              </a:rPr>
              <a:t>，拉轉馬頭，從遼軍陣中穿了過去。</a:t>
            </a:r>
          </a:p>
          <a:p>
            <a:pPr eaLnBrk="0">
              <a:lnSpc>
                <a:spcPct val="200000"/>
              </a:lnSpc>
              <a:spcBef>
                <a:spcPct val="20000"/>
              </a:spcBef>
              <a:buClr>
                <a:schemeClr val="accent1"/>
              </a:buClr>
              <a:buFont typeface="Wingdings 2" pitchFamily="18" charset="2"/>
              <a:buNone/>
            </a:pPr>
            <a:r>
              <a:rPr lang="zh-TW" altLang="en-US" dirty="0">
                <a:solidFill>
                  <a:schemeClr val="tx1"/>
                </a:solidFill>
                <a:latin typeface="Cambria" pitchFamily="18" charset="0"/>
              </a:rPr>
              <a:t>　　蹄聲響動，遼軍千乘　萬騎又向北行。眾將士不住回頭，望向地下蕭峯的屍體。</a:t>
            </a:r>
          </a:p>
          <a:p>
            <a:pPr eaLnBrk="0">
              <a:lnSpc>
                <a:spcPct val="200000"/>
              </a:lnSpc>
              <a:spcBef>
                <a:spcPct val="20000"/>
              </a:spcBef>
              <a:buClr>
                <a:schemeClr val="accent1"/>
              </a:buClr>
              <a:buFont typeface="Wingdings 2" pitchFamily="18" charset="2"/>
              <a:buNone/>
            </a:pPr>
            <a:r>
              <a:rPr lang="zh-TW" altLang="en-US" dirty="0">
                <a:solidFill>
                  <a:schemeClr val="tx1"/>
                </a:solidFill>
                <a:latin typeface="Cambria" pitchFamily="18" charset="0"/>
              </a:rPr>
              <a:t>　　</a:t>
            </a:r>
            <a:r>
              <a:rPr lang="zh-TW" altLang="en-US" u="sng" dirty="0">
                <a:solidFill>
                  <a:schemeClr val="tx1"/>
                </a:solidFill>
                <a:latin typeface="Cambria" pitchFamily="18" charset="0"/>
              </a:rPr>
              <a:t>只聽得鳴聲哇哇，一群鴻雁越過眾軍的頭頂</a:t>
            </a:r>
          </a:p>
        </p:txBody>
      </p:sp>
      <p:grpSp>
        <p:nvGrpSpPr>
          <p:cNvPr id="146436" name="Group 10"/>
          <p:cNvGrpSpPr>
            <a:grpSpLocks/>
          </p:cNvGrpSpPr>
          <p:nvPr/>
        </p:nvGrpSpPr>
        <p:grpSpPr bwMode="auto">
          <a:xfrm>
            <a:off x="4716463" y="3284538"/>
            <a:ext cx="431800" cy="390525"/>
            <a:chOff x="476" y="1434"/>
            <a:chExt cx="272" cy="246"/>
          </a:xfrm>
        </p:grpSpPr>
        <p:sp>
          <p:nvSpPr>
            <p:cNvPr id="146442" name="文字方塊 4"/>
            <p:cNvSpPr txBox="1">
              <a:spLocks noChangeArrowheads="1"/>
            </p:cNvSpPr>
            <p:nvPr/>
          </p:nvSpPr>
          <p:spPr bwMode="auto">
            <a:xfrm>
              <a:off x="476" y="1434"/>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kumimoji="0" lang="zh-TW" altLang="en-US" sz="1200" b="1">
                  <a:solidFill>
                    <a:schemeClr val="tx1"/>
                  </a:solidFill>
                  <a:latin typeface="Arial" charset="0"/>
                  <a:ea typeface="標楷體" pitchFamily="65" charset="-120"/>
                </a:rPr>
                <a:t>ㄕㄥ</a:t>
              </a:r>
              <a:endParaRPr lang="zh-TW" altLang="en-US" sz="1200" b="1">
                <a:solidFill>
                  <a:schemeClr val="tx1"/>
                </a:solidFill>
                <a:latin typeface="Arial" charset="0"/>
                <a:ea typeface="標楷體" pitchFamily="65" charset="-120"/>
              </a:endParaRPr>
            </a:p>
          </p:txBody>
        </p:sp>
        <p:pic>
          <p:nvPicPr>
            <p:cNvPr id="146443" name="Picture 45" descr="D:\City\公事\THE PEOPLE\10202\102-PPT-II修訂\注音ICON\黑-四聲-小.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 y="1480"/>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6437" name="Picture 13" descr="下一頁">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5113"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8" name="Rectangle 18"/>
          <p:cNvSpPr>
            <a:spLocks noChangeArrowheads="1"/>
          </p:cNvSpPr>
          <p:nvPr/>
        </p:nvSpPr>
        <p:spPr bwMode="auto">
          <a:xfrm>
            <a:off x="323850" y="908050"/>
            <a:ext cx="62642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蕭峯所行既為大宋，也為契丹。自盡是為了完成忠義</a:t>
            </a:r>
          </a:p>
        </p:txBody>
      </p:sp>
      <p:pic>
        <p:nvPicPr>
          <p:cNvPr id="1761299" name="Picture 19" descr="下標籤-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1700213"/>
            <a:ext cx="2143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8"/>
          <p:cNvSpPr>
            <a:spLocks noChangeArrowheads="1"/>
          </p:cNvSpPr>
          <p:nvPr/>
        </p:nvSpPr>
        <p:spPr bwMode="auto">
          <a:xfrm>
            <a:off x="3924300" y="1628775"/>
            <a:ext cx="3889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dirty="0">
                <a:solidFill>
                  <a:srgbClr val="339933"/>
                </a:solidFill>
                <a:latin typeface="Arial" charset="0"/>
                <a:ea typeface="微軟正黑體" pitchFamily="34" charset="-120"/>
              </a:rPr>
              <a:t>顯示耶律洪基最後也明白了蕭峯的用意，內心</a:t>
            </a:r>
            <a:r>
              <a:rPr lang="zh-TW" altLang="en-US" sz="2100" b="1" dirty="0" smtClean="0">
                <a:solidFill>
                  <a:srgbClr val="339933"/>
                </a:solidFill>
                <a:latin typeface="Arial" charset="0"/>
                <a:ea typeface="微軟正黑體" pitchFamily="34" charset="-120"/>
              </a:rPr>
              <a:t>既</a:t>
            </a:r>
            <a:r>
              <a:rPr lang="zh-TW" altLang="en-US" sz="2100" b="1" dirty="0">
                <a:solidFill>
                  <a:srgbClr val="339933"/>
                </a:solidFill>
                <a:latin typeface="Arial" charset="0"/>
                <a:ea typeface="微軟正黑體" pitchFamily="34" charset="-120"/>
              </a:rPr>
              <a:t>敬佩</a:t>
            </a:r>
            <a:r>
              <a:rPr lang="zh-TW" altLang="en-US" sz="2100" b="1" dirty="0" smtClean="0">
                <a:solidFill>
                  <a:srgbClr val="339933"/>
                </a:solidFill>
                <a:latin typeface="Arial" charset="0"/>
                <a:ea typeface="微軟正黑體" pitchFamily="34" charset="-120"/>
              </a:rPr>
              <a:t>又同情</a:t>
            </a:r>
            <a:endParaRPr lang="zh-TW" altLang="en-US" sz="2100" b="1" dirty="0">
              <a:solidFill>
                <a:srgbClr val="339933"/>
              </a:solidFill>
              <a:latin typeface="Arial" charset="0"/>
              <a:ea typeface="微軟正黑體" pitchFamily="34" charset="-120"/>
            </a:endParaRPr>
          </a:p>
        </p:txBody>
      </p:sp>
      <p:pic>
        <p:nvPicPr>
          <p:cNvPr id="3" name="Picture 19" descr="下標籤-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1700213"/>
            <a:ext cx="2143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76129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8"/>
                                        </p:tgtEl>
                                        <p:attrNameLst>
                                          <p:attrName>style.visibility</p:attrName>
                                        </p:attrNameLst>
                                      </p:cBhvr>
                                      <p:to>
                                        <p:strVal val="hidden"/>
                                      </p:to>
                                    </p:set>
                                  </p:childTnLst>
                                </p:cTn>
                              </p:par>
                            </p:childTnLst>
                          </p:cTn>
                        </p:par>
                      </p:childTnLst>
                    </p:cTn>
                  </p:par>
                </p:childTnLst>
              </p:cTn>
              <p:nextCondLst>
                <p:cond evt="onClick" delay="0">
                  <p:tgtEl>
                    <p:spTgt spid="1761299"/>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761298" grpId="0"/>
      <p:bldP spid="1761298" grpId="1"/>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Text Box 3"/>
          <p:cNvSpPr txBox="1">
            <a:spLocks noChangeArrowheads="1"/>
          </p:cNvSpPr>
          <p:nvPr/>
        </p:nvSpPr>
        <p:spPr bwMode="auto">
          <a:xfrm>
            <a:off x="323850" y="836613"/>
            <a:ext cx="8496300" cy="468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r>
              <a:rPr lang="en-US" altLang="zh-TW" sz="3000">
                <a:solidFill>
                  <a:schemeClr val="tx1"/>
                </a:solidFill>
                <a:latin typeface="標楷體" pitchFamily="65" charset="-120"/>
              </a:rPr>
              <a:t>(2)</a:t>
            </a:r>
            <a:r>
              <a:rPr lang="zh-TW" altLang="en-US" sz="3000">
                <a:solidFill>
                  <a:schemeClr val="tx1"/>
                </a:solidFill>
                <a:latin typeface="標楷體" pitchFamily="65" charset="-120"/>
              </a:rPr>
              <a:t>主題意識：</a:t>
            </a:r>
            <a:r>
              <a:rPr lang="zh-TW" altLang="zh-TW" sz="3000">
                <a:solidFill>
                  <a:schemeClr val="tx1"/>
                </a:solidFill>
                <a:latin typeface="標楷體" pitchFamily="65" charset="-120"/>
              </a:rPr>
              <a:t>《天龍八部》全書以三位主角段譽</a:t>
            </a:r>
            <a:endParaRPr lang="zh-TW" altLang="en-US" sz="3000">
              <a:solidFill>
                <a:schemeClr val="tx1"/>
              </a:solidFill>
              <a:latin typeface="標楷體" pitchFamily="65" charset="-120"/>
            </a:endParaRPr>
          </a:p>
          <a:p>
            <a:r>
              <a:rPr lang="zh-TW" altLang="en-US" sz="3000">
                <a:solidFill>
                  <a:schemeClr val="tx1"/>
                </a:solidFill>
                <a:latin typeface="標楷體" pitchFamily="65" charset="-120"/>
              </a:rPr>
              <a:t>   </a:t>
            </a:r>
            <a:r>
              <a:rPr lang="zh-TW" altLang="zh-TW" sz="3000">
                <a:solidFill>
                  <a:schemeClr val="tx1"/>
                </a:solidFill>
                <a:latin typeface="標楷體" pitchFamily="65" charset="-120"/>
              </a:rPr>
              <a:t>、</a:t>
            </a:r>
            <a:r>
              <a:rPr lang="zh-TW" altLang="zh-TW" sz="3200">
                <a:solidFill>
                  <a:schemeClr val="tx1"/>
                </a:solidFill>
                <a:latin typeface="Franklin Gothic Medium" pitchFamily="34" charset="0"/>
              </a:rPr>
              <a:t>蕭峯</a:t>
            </a:r>
            <a:r>
              <a:rPr lang="zh-TW" altLang="zh-TW" sz="3000">
                <a:solidFill>
                  <a:schemeClr val="tx1"/>
                </a:solidFill>
                <a:latin typeface="標楷體" pitchFamily="65" charset="-120"/>
              </a:rPr>
              <a:t>、虛竹的遭遇分軌並行，隨著三人的相</a:t>
            </a:r>
            <a:endParaRPr lang="zh-TW" altLang="en-US" sz="3000">
              <a:solidFill>
                <a:schemeClr val="tx1"/>
              </a:solidFill>
              <a:latin typeface="標楷體" pitchFamily="65" charset="-120"/>
            </a:endParaRPr>
          </a:p>
          <a:p>
            <a:r>
              <a:rPr lang="zh-TW" altLang="en-US" sz="3000">
                <a:solidFill>
                  <a:schemeClr val="tx1"/>
                </a:solidFill>
                <a:latin typeface="標楷體" pitchFamily="65" charset="-120"/>
              </a:rPr>
              <a:t>   </a:t>
            </a:r>
            <a:r>
              <a:rPr lang="zh-TW" altLang="zh-TW" sz="3000">
                <a:solidFill>
                  <a:schemeClr val="tx1"/>
                </a:solidFill>
                <a:latin typeface="標楷體" pitchFamily="65" charset="-120"/>
              </a:rPr>
              <a:t>識，敘述主線融合為一。這三個擁有不同遭遇</a:t>
            </a:r>
            <a:endParaRPr lang="zh-TW" altLang="en-US" sz="3000">
              <a:solidFill>
                <a:schemeClr val="tx1"/>
              </a:solidFill>
              <a:latin typeface="標楷體" pitchFamily="65" charset="-120"/>
            </a:endParaRPr>
          </a:p>
          <a:p>
            <a:r>
              <a:rPr lang="zh-TW" altLang="en-US" sz="3000">
                <a:solidFill>
                  <a:schemeClr val="tx1"/>
                </a:solidFill>
                <a:latin typeface="標楷體" pitchFamily="65" charset="-120"/>
              </a:rPr>
              <a:t>   </a:t>
            </a:r>
            <a:r>
              <a:rPr lang="zh-TW" altLang="zh-TW" sz="3000">
                <a:solidFill>
                  <a:schemeClr val="tx1"/>
                </a:solidFill>
                <a:latin typeface="標楷體" pitchFamily="65" charset="-120"/>
              </a:rPr>
              <a:t>、身世卻同樣撲朔迷離的人，巧妙的義結金蘭</a:t>
            </a:r>
            <a:endParaRPr lang="zh-TW" altLang="en-US" sz="3000">
              <a:solidFill>
                <a:schemeClr val="tx1"/>
              </a:solidFill>
              <a:latin typeface="標楷體" pitchFamily="65" charset="-120"/>
            </a:endParaRPr>
          </a:p>
          <a:p>
            <a:r>
              <a:rPr lang="zh-TW" altLang="en-US" sz="3000">
                <a:solidFill>
                  <a:schemeClr val="tx1"/>
                </a:solidFill>
                <a:latin typeface="標楷體" pitchFamily="65" charset="-120"/>
              </a:rPr>
              <a:t>   </a:t>
            </a:r>
            <a:r>
              <a:rPr lang="zh-TW" altLang="zh-TW" sz="3000">
                <a:solidFill>
                  <a:schemeClr val="tx1"/>
                </a:solidFill>
                <a:latin typeface="標楷體" pitchFamily="65" charset="-120"/>
              </a:rPr>
              <a:t>，並與其他人發生恩、仇、情、怨等關係。若</a:t>
            </a:r>
            <a:r>
              <a:rPr lang="zh-TW" altLang="en-US" sz="3000">
                <a:solidFill>
                  <a:schemeClr val="tx1"/>
                </a:solidFill>
                <a:latin typeface="標楷體" pitchFamily="65" charset="-120"/>
              </a:rPr>
              <a:t> </a:t>
            </a:r>
          </a:p>
          <a:p>
            <a:r>
              <a:rPr lang="zh-TW" altLang="en-US" sz="3000">
                <a:solidFill>
                  <a:schemeClr val="tx1"/>
                </a:solidFill>
                <a:latin typeface="標楷體" pitchFamily="65" charset="-120"/>
              </a:rPr>
              <a:t>   </a:t>
            </a:r>
            <a:r>
              <a:rPr lang="zh-TW" altLang="zh-TW" sz="3000">
                <a:solidFill>
                  <a:schemeClr val="tx1"/>
                </a:solidFill>
                <a:latin typeface="標楷體" pitchFamily="65" charset="-120"/>
              </a:rPr>
              <a:t>以佛學的角度看來，全書故事則離不開「貪」</a:t>
            </a:r>
            <a:endParaRPr lang="zh-TW" altLang="en-US" sz="3000">
              <a:solidFill>
                <a:schemeClr val="tx1"/>
              </a:solidFill>
              <a:latin typeface="標楷體" pitchFamily="65" charset="-120"/>
            </a:endParaRPr>
          </a:p>
          <a:p>
            <a:r>
              <a:rPr lang="zh-TW" altLang="en-US" sz="3000">
                <a:solidFill>
                  <a:schemeClr val="tx1"/>
                </a:solidFill>
                <a:latin typeface="標楷體" pitchFamily="65" charset="-120"/>
              </a:rPr>
              <a:t>   </a:t>
            </a:r>
            <a:r>
              <a:rPr lang="zh-TW" altLang="zh-TW" sz="3000">
                <a:solidFill>
                  <a:schemeClr val="tx1"/>
                </a:solidFill>
                <a:latin typeface="標楷體" pitchFamily="65" charset="-120"/>
              </a:rPr>
              <a:t>(爭權)、「嗔」(仇恨)、「痴」(情孽)三種普</a:t>
            </a:r>
            <a:endParaRPr lang="zh-TW" altLang="en-US" sz="3000">
              <a:solidFill>
                <a:schemeClr val="tx1"/>
              </a:solidFill>
              <a:latin typeface="標楷體" pitchFamily="65" charset="-120"/>
            </a:endParaRPr>
          </a:p>
          <a:p>
            <a:r>
              <a:rPr lang="zh-TW" altLang="en-US" sz="3000">
                <a:solidFill>
                  <a:schemeClr val="tx1"/>
                </a:solidFill>
                <a:latin typeface="標楷體" pitchFamily="65" charset="-120"/>
              </a:rPr>
              <a:t>   </a:t>
            </a:r>
            <a:r>
              <a:rPr lang="zh-TW" altLang="zh-TW" sz="3000">
                <a:solidFill>
                  <a:schemeClr val="tx1"/>
                </a:solidFill>
                <a:latin typeface="標楷體" pitchFamily="65" charset="-120"/>
              </a:rPr>
              <a:t>遍的人性，似也與出自佛經的書名「天龍八</a:t>
            </a:r>
            <a:r>
              <a:rPr lang="zh-TW" altLang="en-US" sz="3000">
                <a:solidFill>
                  <a:schemeClr val="tx1"/>
                </a:solidFill>
                <a:latin typeface="標楷體" pitchFamily="65" charset="-120"/>
              </a:rPr>
              <a:t> </a:t>
            </a:r>
          </a:p>
          <a:p>
            <a:r>
              <a:rPr lang="zh-TW" altLang="en-US" sz="3000">
                <a:solidFill>
                  <a:schemeClr val="tx1"/>
                </a:solidFill>
                <a:latin typeface="標楷體" pitchFamily="65" charset="-120"/>
              </a:rPr>
              <a:t>   </a:t>
            </a:r>
            <a:r>
              <a:rPr lang="zh-TW" altLang="zh-TW" sz="3000">
                <a:solidFill>
                  <a:schemeClr val="tx1"/>
                </a:solidFill>
                <a:latin typeface="標楷體" pitchFamily="65" charset="-120"/>
              </a:rPr>
              <a:t>部」遙相呼應。</a:t>
            </a:r>
            <a:endParaRPr lang="zh-TW" altLang="en-US" sz="3000">
              <a:solidFill>
                <a:schemeClr val="tx1"/>
              </a:solidFill>
              <a:latin typeface="標楷體" pitchFamily="65" charset="-120"/>
            </a:endParaRPr>
          </a:p>
        </p:txBody>
      </p:sp>
      <p:pic>
        <p:nvPicPr>
          <p:cNvPr id="46083" name="Picture 7"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7458"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第七段</a:t>
            </a:r>
            <a:endParaRPr kumimoji="0" lang="zh-TW" altLang="en-US" sz="4400" u="sng">
              <a:solidFill>
                <a:schemeClr val="bg1"/>
              </a:solidFill>
              <a:latin typeface="華康正顏楷體W5" pitchFamily="65" charset="-120"/>
              <a:ea typeface="華康正顏楷體W5" pitchFamily="65" charset="-120"/>
            </a:endParaRPr>
          </a:p>
        </p:txBody>
      </p:sp>
      <p:sp>
        <p:nvSpPr>
          <p:cNvPr id="147459" name="Rectangle 3"/>
          <p:cNvSpPr>
            <a:spLocks/>
          </p:cNvSpPr>
          <p:nvPr/>
        </p:nvSpPr>
        <p:spPr bwMode="auto">
          <a:xfrm>
            <a:off x="179388" y="1312863"/>
            <a:ext cx="8785225"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u="sng" dirty="0">
                <a:solidFill>
                  <a:schemeClr val="tx1"/>
                </a:solidFill>
                <a:latin typeface="Cambria" pitchFamily="18" charset="0"/>
              </a:rPr>
              <a:t>，從夾峙的雙峰之間，從雁門關上空飛行向南</a:t>
            </a:r>
            <a:r>
              <a:rPr lang="zh-TW" altLang="en-US" dirty="0">
                <a:solidFill>
                  <a:schemeClr val="tx1"/>
                </a:solidFill>
                <a:latin typeface="Cambria" pitchFamily="18" charset="0"/>
              </a:rPr>
              <a:t>。</a:t>
            </a:r>
          </a:p>
          <a:p>
            <a:pPr eaLnBrk="0">
              <a:lnSpc>
                <a:spcPct val="200000"/>
              </a:lnSpc>
              <a:spcBef>
                <a:spcPct val="20000"/>
              </a:spcBef>
              <a:buClr>
                <a:schemeClr val="accent1"/>
              </a:buClr>
              <a:buFont typeface="Wingdings 2" pitchFamily="18" charset="2"/>
              <a:buNone/>
            </a:pPr>
            <a:r>
              <a:rPr lang="zh-TW" altLang="en-US" dirty="0">
                <a:solidFill>
                  <a:schemeClr val="tx1"/>
                </a:solidFill>
                <a:latin typeface="Cambria" pitchFamily="18" charset="0"/>
              </a:rPr>
              <a:t>　　遼軍漸去漸遠，蹄聲隱隱，又化作了山後的悶雷。</a:t>
            </a:r>
          </a:p>
          <a:p>
            <a:pPr eaLnBrk="0">
              <a:lnSpc>
                <a:spcPct val="200000"/>
              </a:lnSpc>
              <a:spcBef>
                <a:spcPct val="20000"/>
              </a:spcBef>
              <a:buClr>
                <a:schemeClr val="accent1"/>
              </a:buClr>
              <a:buFont typeface="Wingdings 2" pitchFamily="18" charset="2"/>
              <a:buNone/>
            </a:pPr>
            <a:r>
              <a:rPr lang="zh-TW" altLang="en-US" dirty="0">
                <a:solidFill>
                  <a:schemeClr val="tx1"/>
                </a:solidFill>
                <a:latin typeface="Cambria" pitchFamily="18" charset="0"/>
              </a:rPr>
              <a:t>　　虛竹、段譽等</a:t>
            </a:r>
            <a:r>
              <a:rPr lang="zh-TW" altLang="en-US" dirty="0">
                <a:solidFill>
                  <a:srgbClr val="0066FF"/>
                </a:solidFill>
                <a:latin typeface="Cambria" pitchFamily="18" charset="0"/>
              </a:rPr>
              <a:t>一干</a:t>
            </a:r>
            <a:r>
              <a:rPr lang="zh-TW" altLang="en-US" dirty="0">
                <a:solidFill>
                  <a:schemeClr val="tx1"/>
                </a:solidFill>
                <a:latin typeface="Cambria" pitchFamily="18" charset="0"/>
              </a:rPr>
              <a:t>人站在蕭峯的遺體之旁，有的放聲號　哭，有的默默垂淚。</a:t>
            </a:r>
          </a:p>
        </p:txBody>
      </p:sp>
      <p:grpSp>
        <p:nvGrpSpPr>
          <p:cNvPr id="147460" name="Group 10"/>
          <p:cNvGrpSpPr>
            <a:grpSpLocks/>
          </p:cNvGrpSpPr>
          <p:nvPr/>
        </p:nvGrpSpPr>
        <p:grpSpPr bwMode="auto">
          <a:xfrm>
            <a:off x="2339975" y="5868987"/>
            <a:ext cx="431800" cy="390525"/>
            <a:chOff x="3470" y="1616"/>
            <a:chExt cx="272" cy="246"/>
          </a:xfrm>
        </p:grpSpPr>
        <p:sp>
          <p:nvSpPr>
            <p:cNvPr id="147468" name="文字方塊 6"/>
            <p:cNvSpPr txBox="1">
              <a:spLocks noChangeArrowheads="1"/>
            </p:cNvSpPr>
            <p:nvPr/>
          </p:nvSpPr>
          <p:spPr bwMode="auto">
            <a:xfrm>
              <a:off x="3470" y="1616"/>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dirty="0">
                  <a:solidFill>
                    <a:schemeClr val="tx1"/>
                  </a:solidFill>
                  <a:latin typeface="Arial" charset="0"/>
                  <a:ea typeface="標楷體" pitchFamily="65" charset="-120"/>
                </a:rPr>
                <a:t>ㄏㄠ</a:t>
              </a:r>
            </a:p>
          </p:txBody>
        </p:sp>
        <p:pic>
          <p:nvPicPr>
            <p:cNvPr id="147469" name="Picture 43" descr="D:\City\公事\THE PEOPLE\10202\102-PPT-II修訂\注音ICON\黑-二聲-小.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6" y="1661"/>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7461" name="圖片 17" descr="下方ICON-回目次.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37525" y="5661025"/>
            <a:ext cx="1042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2" name="Picture 14" descr="上方ICON-結構表">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976313"/>
            <a:ext cx="1330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0" name="Rectangle 10"/>
          <p:cNvSpPr>
            <a:spLocks noChangeArrowheads="1"/>
          </p:cNvSpPr>
          <p:nvPr/>
        </p:nvSpPr>
        <p:spPr bwMode="auto">
          <a:xfrm>
            <a:off x="3492500" y="4652963"/>
            <a:ext cx="143986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0066FF"/>
                </a:solidFill>
                <a:latin typeface="Arial" charset="0"/>
                <a:ea typeface="微軟正黑體" pitchFamily="34" charset="-120"/>
              </a:rPr>
              <a:t>一群、一批</a:t>
            </a:r>
          </a:p>
        </p:txBody>
      </p:sp>
      <p:sp>
        <p:nvSpPr>
          <p:cNvPr id="15" name="文字方塊 14"/>
          <p:cNvSpPr txBox="1">
            <a:spLocks noChangeArrowheads="1"/>
          </p:cNvSpPr>
          <p:nvPr/>
        </p:nvSpPr>
        <p:spPr bwMode="auto">
          <a:xfrm>
            <a:off x="3492500" y="5013325"/>
            <a:ext cx="863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800">
                <a:solidFill>
                  <a:schemeClr val="tx1"/>
                </a:solidFill>
                <a:latin typeface="Arial" charset="0"/>
              </a:rPr>
              <a:t>　　　　                                              　　　　　　　　　            　　　　　　　　</a:t>
            </a:r>
          </a:p>
        </p:txBody>
      </p:sp>
      <p:sp>
        <p:nvSpPr>
          <p:cNvPr id="1761298" name="Rectangle 18"/>
          <p:cNvSpPr>
            <a:spLocks noChangeArrowheads="1"/>
          </p:cNvSpPr>
          <p:nvPr/>
        </p:nvSpPr>
        <p:spPr bwMode="auto">
          <a:xfrm>
            <a:off x="1547813" y="2205038"/>
            <a:ext cx="662463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蕭峯的命運就如北方大雁飛向南方一樣，是宿命的安排</a:t>
            </a:r>
          </a:p>
        </p:txBody>
      </p:sp>
      <p:pic>
        <p:nvPicPr>
          <p:cNvPr id="1761299" name="Picture 19" descr="下標籤-意"/>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29575" y="2276475"/>
            <a:ext cx="214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7" name="Picture 19" descr="下ICON-回主目錄">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04150" y="6092825"/>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 restart="whenNotActive" fill="hold" evtFilter="cancelBubble" nodeType="interactiveSeq">
                <p:stCondLst>
                  <p:cond evt="onClick" delay="0">
                    <p:tgtEl>
                      <p:spTgt spid="1761299"/>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6129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761298"/>
                                        </p:tgtEl>
                                        <p:attrNameLst>
                                          <p:attrName>style.visibility</p:attrName>
                                        </p:attrNameLst>
                                      </p:cBhvr>
                                      <p:to>
                                        <p:strVal val="hidden"/>
                                      </p:to>
                                    </p:set>
                                  </p:childTnLst>
                                </p:cTn>
                              </p:par>
                            </p:childTnLst>
                          </p:cTn>
                        </p:par>
                      </p:childTnLst>
                    </p:cTn>
                  </p:par>
                </p:childTnLst>
              </p:cTn>
              <p:nextCondLst>
                <p:cond evt="onClick" delay="0">
                  <p:tgtEl>
                    <p:spTgt spid="1761299"/>
                  </p:tgtEl>
                </p:cond>
              </p:nextCondLst>
            </p:seq>
          </p:childTnLst>
        </p:cTn>
      </p:par>
    </p:tnLst>
    <p:bldLst>
      <p:bldP spid="1761290" grpId="0"/>
      <p:bldP spid="1761290" grpId="1"/>
      <p:bldP spid="1761298" grpId="0"/>
      <p:bldP spid="1761298" grpId="1"/>
    </p:bldLst>
  </p:timing>
</p:sld>
</file>

<file path=ppt/slides/slide111.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48482" name="Picture 2" descr="分頁底圖-段落大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3" name="Rectangle 47"/>
          <p:cNvSpPr>
            <a:spLocks noChangeArrowheads="1"/>
          </p:cNvSpPr>
          <p:nvPr/>
        </p:nvSpPr>
        <p:spPr bwMode="auto">
          <a:xfrm>
            <a:off x="1763713" y="0"/>
            <a:ext cx="5688012" cy="57626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TW" altLang="en-US" sz="4400" b="1">
                <a:solidFill>
                  <a:srgbClr val="FFFFFF"/>
                </a:solidFill>
                <a:latin typeface="Calibri" pitchFamily="34" charset="0"/>
              </a:rPr>
              <a:t>第一段</a:t>
            </a:r>
          </a:p>
        </p:txBody>
      </p:sp>
      <p:sp>
        <p:nvSpPr>
          <p:cNvPr id="148484" name="Rectangle 3"/>
          <p:cNvSpPr>
            <a:spLocks/>
          </p:cNvSpPr>
          <p:nvPr/>
        </p:nvSpPr>
        <p:spPr bwMode="auto">
          <a:xfrm>
            <a:off x="179388" y="804863"/>
            <a:ext cx="8713787"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28600">
              <a:spcBef>
                <a:spcPct val="20000"/>
              </a:spcBef>
              <a:buClr>
                <a:schemeClr val="accent1"/>
              </a:buClr>
              <a:buFont typeface="Wingdings 2" pitchFamily="18" charset="2"/>
              <a:buNone/>
            </a:pPr>
            <a:r>
              <a:rPr lang="zh-TW" altLang="zh-TW">
                <a:solidFill>
                  <a:schemeClr val="tx1"/>
                </a:solidFill>
                <a:latin typeface="標楷體" pitchFamily="65" charset="-120"/>
              </a:rPr>
              <a:t>‧</a:t>
            </a:r>
            <a:r>
              <a:rPr lang="zh-TW" altLang="zh-TW">
                <a:solidFill>
                  <a:schemeClr val="tx1"/>
                </a:solidFill>
                <a:latin typeface="Cambria" pitchFamily="18" charset="0"/>
              </a:rPr>
              <a:t>說明宋遼二軍對峙的場景。</a:t>
            </a:r>
          </a:p>
        </p:txBody>
      </p:sp>
      <p:pic>
        <p:nvPicPr>
          <p:cNvPr id="148485"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49506"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7" name="Rectangle 47"/>
          <p:cNvSpPr>
            <a:spLocks noChangeArrowheads="1"/>
          </p:cNvSpPr>
          <p:nvPr/>
        </p:nvSpPr>
        <p:spPr bwMode="auto">
          <a:xfrm>
            <a:off x="1763713" y="0"/>
            <a:ext cx="5688012" cy="57626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TW" altLang="en-US" sz="4400" b="1">
                <a:solidFill>
                  <a:srgbClr val="FFFFFF"/>
                </a:solidFill>
                <a:latin typeface="Calibri" pitchFamily="34" charset="0"/>
              </a:rPr>
              <a:t>第一段</a:t>
            </a:r>
          </a:p>
        </p:txBody>
      </p:sp>
      <p:sp>
        <p:nvSpPr>
          <p:cNvPr id="149508" name="Rectangle 3"/>
          <p:cNvSpPr>
            <a:spLocks/>
          </p:cNvSpPr>
          <p:nvPr/>
        </p:nvSpPr>
        <p:spPr bwMode="auto">
          <a:xfrm>
            <a:off x="179388" y="804863"/>
            <a:ext cx="8713787"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28600">
              <a:spcBef>
                <a:spcPct val="20000"/>
              </a:spcBef>
              <a:buClr>
                <a:schemeClr val="accent1"/>
              </a:buClr>
              <a:buFont typeface="Wingdings 2" pitchFamily="18" charset="2"/>
              <a:buNone/>
            </a:pPr>
            <a:r>
              <a:rPr lang="zh-TW" altLang="zh-TW">
                <a:solidFill>
                  <a:schemeClr val="tx1"/>
                </a:solidFill>
                <a:latin typeface="標楷體" pitchFamily="65" charset="-120"/>
              </a:rPr>
              <a:t>‧</a:t>
            </a:r>
            <a:r>
              <a:rPr lang="zh-TW" altLang="zh-TW">
                <a:solidFill>
                  <a:schemeClr val="tx1"/>
                </a:solidFill>
                <a:latin typeface="Cambria" pitchFamily="18" charset="0"/>
              </a:rPr>
              <a:t>以雁門關地勢之險，帶出遼軍逼關而來的危</a:t>
            </a:r>
            <a:endParaRPr lang="zh-TW" altLang="en-US">
              <a:solidFill>
                <a:schemeClr val="tx1"/>
              </a:solidFill>
              <a:latin typeface="Cambria" pitchFamily="18" charset="0"/>
            </a:endParaRPr>
          </a:p>
          <a:p>
            <a:pPr marL="273050" indent="-228600">
              <a:spcBef>
                <a:spcPct val="20000"/>
              </a:spcBef>
              <a:buClr>
                <a:schemeClr val="accent1"/>
              </a:buClr>
              <a:buFont typeface="Wingdings 2" pitchFamily="18" charset="2"/>
              <a:buNone/>
            </a:pPr>
            <a:r>
              <a:rPr lang="zh-TW" altLang="zh-TW">
                <a:solidFill>
                  <a:schemeClr val="tx1"/>
                </a:solidFill>
                <a:latin typeface="Cambria" pitchFamily="18" charset="0"/>
              </a:rPr>
              <a:t>　急情勢。而蕭峯朗聲一出場，即展現大無畏</a:t>
            </a:r>
            <a:endParaRPr lang="zh-TW" altLang="en-US">
              <a:solidFill>
                <a:schemeClr val="tx1"/>
              </a:solidFill>
              <a:latin typeface="Cambria" pitchFamily="18" charset="0"/>
            </a:endParaRPr>
          </a:p>
          <a:p>
            <a:pPr marL="273050" indent="-228600">
              <a:spcBef>
                <a:spcPct val="20000"/>
              </a:spcBef>
              <a:buClr>
                <a:schemeClr val="accent1"/>
              </a:buClr>
              <a:buFont typeface="Wingdings 2" pitchFamily="18" charset="2"/>
              <a:buNone/>
            </a:pPr>
            <a:r>
              <a:rPr lang="zh-TW" altLang="zh-TW">
                <a:solidFill>
                  <a:schemeClr val="tx1"/>
                </a:solidFill>
                <a:latin typeface="Cambria" pitchFamily="18" charset="0"/>
              </a:rPr>
              <a:t>　的豪俠氣魄。</a:t>
            </a:r>
          </a:p>
        </p:txBody>
      </p:sp>
      <p:pic>
        <p:nvPicPr>
          <p:cNvPr id="149509"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50530" name="Picture 2" descr="分頁底圖-段落大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1" name="Rectangle 47"/>
          <p:cNvSpPr>
            <a:spLocks noChangeArrowheads="1"/>
          </p:cNvSpPr>
          <p:nvPr/>
        </p:nvSpPr>
        <p:spPr bwMode="auto">
          <a:xfrm>
            <a:off x="1763713" y="0"/>
            <a:ext cx="5688012" cy="57626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TW" altLang="en-US" sz="4400" b="1">
                <a:solidFill>
                  <a:srgbClr val="FFFFFF"/>
                </a:solidFill>
                <a:latin typeface="Calibri" pitchFamily="34" charset="0"/>
              </a:rPr>
              <a:t>第二段</a:t>
            </a:r>
          </a:p>
        </p:txBody>
      </p:sp>
      <p:sp>
        <p:nvSpPr>
          <p:cNvPr id="150532" name="Rectangle 3"/>
          <p:cNvSpPr>
            <a:spLocks/>
          </p:cNvSpPr>
          <p:nvPr/>
        </p:nvSpPr>
        <p:spPr bwMode="auto">
          <a:xfrm>
            <a:off x="179388" y="804863"/>
            <a:ext cx="8713787"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28600">
              <a:spcBef>
                <a:spcPct val="20000"/>
              </a:spcBef>
              <a:buClr>
                <a:schemeClr val="accent1"/>
              </a:buClr>
              <a:buFont typeface="Wingdings 2" pitchFamily="18" charset="2"/>
              <a:buNone/>
            </a:pPr>
            <a:r>
              <a:rPr lang="zh-TW" altLang="zh-TW">
                <a:solidFill>
                  <a:schemeClr val="tx1"/>
                </a:solidFill>
                <a:latin typeface="標楷體" pitchFamily="65" charset="-120"/>
              </a:rPr>
              <a:t>‧</a:t>
            </a:r>
            <a:r>
              <a:rPr lang="zh-TW" altLang="zh-TW">
                <a:solidFill>
                  <a:schemeClr val="tx1"/>
                </a:solidFill>
                <a:latin typeface="Cambria" pitchFamily="18" charset="0"/>
              </a:rPr>
              <a:t>敘述耶律洪基登場時雄壯的氣勢，以及行使</a:t>
            </a:r>
            <a:endParaRPr lang="zh-TW" altLang="en-US">
              <a:solidFill>
                <a:schemeClr val="tx1"/>
              </a:solidFill>
              <a:latin typeface="Cambria" pitchFamily="18" charset="0"/>
            </a:endParaRPr>
          </a:p>
          <a:p>
            <a:pPr marL="273050" indent="-228600">
              <a:spcBef>
                <a:spcPct val="20000"/>
              </a:spcBef>
              <a:buClr>
                <a:schemeClr val="accent1"/>
              </a:buClr>
              <a:buFont typeface="Wingdings 2" pitchFamily="18" charset="2"/>
              <a:buNone/>
            </a:pPr>
            <a:r>
              <a:rPr lang="zh-TW" altLang="zh-TW">
                <a:solidFill>
                  <a:schemeClr val="tx1"/>
                </a:solidFill>
                <a:latin typeface="Cambria" pitchFamily="18" charset="0"/>
              </a:rPr>
              <a:t>　反間計離間蕭峯與宋軍。</a:t>
            </a:r>
          </a:p>
        </p:txBody>
      </p:sp>
      <p:pic>
        <p:nvPicPr>
          <p:cNvPr id="150533"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51554"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5" name="Rectangle 47"/>
          <p:cNvSpPr>
            <a:spLocks noChangeArrowheads="1"/>
          </p:cNvSpPr>
          <p:nvPr/>
        </p:nvSpPr>
        <p:spPr bwMode="auto">
          <a:xfrm>
            <a:off x="1763713" y="0"/>
            <a:ext cx="5688012" cy="57626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TW" altLang="en-US" sz="4400" b="1">
                <a:solidFill>
                  <a:srgbClr val="FFFFFF"/>
                </a:solidFill>
                <a:latin typeface="Calibri" pitchFamily="34" charset="0"/>
              </a:rPr>
              <a:t>第二段</a:t>
            </a:r>
          </a:p>
        </p:txBody>
      </p:sp>
      <p:sp>
        <p:nvSpPr>
          <p:cNvPr id="151556" name="Rectangle 3"/>
          <p:cNvSpPr>
            <a:spLocks/>
          </p:cNvSpPr>
          <p:nvPr/>
        </p:nvSpPr>
        <p:spPr bwMode="auto">
          <a:xfrm>
            <a:off x="179388" y="804863"/>
            <a:ext cx="8713787"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28600">
              <a:spcBef>
                <a:spcPct val="20000"/>
              </a:spcBef>
              <a:buClr>
                <a:schemeClr val="accent1"/>
              </a:buClr>
              <a:buFont typeface="Wingdings 2" pitchFamily="18" charset="2"/>
              <a:buNone/>
            </a:pPr>
            <a:r>
              <a:rPr lang="zh-TW" altLang="zh-TW">
                <a:solidFill>
                  <a:schemeClr val="tx1"/>
                </a:solidFill>
                <a:latin typeface="標楷體" pitchFamily="65" charset="-120"/>
              </a:rPr>
              <a:t>‧</a:t>
            </a:r>
            <a:r>
              <a:rPr lang="zh-TW" altLang="zh-TW">
                <a:solidFill>
                  <a:schemeClr val="tx1"/>
                </a:solidFill>
                <a:latin typeface="Cambria" pitchFamily="18" charset="0"/>
              </a:rPr>
              <a:t>此段有二層對比。第一層乃極力描寫遼軍的</a:t>
            </a:r>
            <a:endParaRPr lang="zh-TW" altLang="en-US">
              <a:solidFill>
                <a:schemeClr val="tx1"/>
              </a:solidFill>
              <a:latin typeface="Cambria" pitchFamily="18" charset="0"/>
            </a:endParaRPr>
          </a:p>
          <a:p>
            <a:pPr marL="273050" indent="-228600">
              <a:spcBef>
                <a:spcPct val="20000"/>
              </a:spcBef>
              <a:buClr>
                <a:schemeClr val="accent1"/>
              </a:buClr>
              <a:buFont typeface="Wingdings 2" pitchFamily="18" charset="2"/>
              <a:buNone/>
            </a:pPr>
            <a:r>
              <a:rPr lang="zh-TW" altLang="zh-TW">
                <a:solidFill>
                  <a:schemeClr val="tx1"/>
                </a:solidFill>
                <a:latin typeface="Cambria" pitchFamily="18" charset="0"/>
              </a:rPr>
              <a:t>　浩大軍容對比宋軍的靡弱，相較出敵強我弱</a:t>
            </a:r>
            <a:endParaRPr lang="zh-TW" altLang="en-US">
              <a:solidFill>
                <a:schemeClr val="tx1"/>
              </a:solidFill>
              <a:latin typeface="Cambria" pitchFamily="18" charset="0"/>
            </a:endParaRPr>
          </a:p>
          <a:p>
            <a:pPr marL="273050" indent="-228600">
              <a:spcBef>
                <a:spcPct val="20000"/>
              </a:spcBef>
              <a:buClr>
                <a:schemeClr val="accent1"/>
              </a:buClr>
              <a:buFont typeface="Wingdings 2" pitchFamily="18" charset="2"/>
              <a:buNone/>
            </a:pPr>
            <a:r>
              <a:rPr lang="zh-TW" altLang="zh-TW">
                <a:solidFill>
                  <a:schemeClr val="tx1"/>
                </a:solidFill>
                <a:latin typeface="Cambria" pitchFamily="18" charset="0"/>
              </a:rPr>
              <a:t>　的差異。第二層敘述耶律洪基故意行使反間</a:t>
            </a:r>
            <a:endParaRPr lang="zh-TW" altLang="en-US">
              <a:solidFill>
                <a:schemeClr val="tx1"/>
              </a:solidFill>
              <a:latin typeface="Cambria" pitchFamily="18" charset="0"/>
            </a:endParaRPr>
          </a:p>
          <a:p>
            <a:pPr marL="273050" indent="-228600">
              <a:spcBef>
                <a:spcPct val="20000"/>
              </a:spcBef>
              <a:buClr>
                <a:schemeClr val="accent1"/>
              </a:buClr>
              <a:buFont typeface="Wingdings 2" pitchFamily="18" charset="2"/>
              <a:buNone/>
            </a:pPr>
            <a:r>
              <a:rPr lang="zh-TW" altLang="zh-TW">
                <a:solidFill>
                  <a:schemeClr val="tx1"/>
                </a:solidFill>
                <a:latin typeface="Cambria" pitchFamily="18" charset="0"/>
              </a:rPr>
              <a:t>　計，欲斷蕭峯後路，詭計現形，對比出蕭峯</a:t>
            </a:r>
            <a:endParaRPr lang="zh-TW" altLang="en-US">
              <a:solidFill>
                <a:schemeClr val="tx1"/>
              </a:solidFill>
              <a:latin typeface="Cambria" pitchFamily="18" charset="0"/>
            </a:endParaRPr>
          </a:p>
          <a:p>
            <a:pPr marL="273050" indent="-228600">
              <a:spcBef>
                <a:spcPct val="20000"/>
              </a:spcBef>
              <a:buClr>
                <a:schemeClr val="accent1"/>
              </a:buClr>
              <a:buFont typeface="Wingdings 2" pitchFamily="18" charset="2"/>
              <a:buNone/>
            </a:pPr>
            <a:r>
              <a:rPr lang="zh-TW" altLang="zh-TW">
                <a:solidFill>
                  <a:schemeClr val="tx1"/>
                </a:solidFill>
                <a:latin typeface="Cambria" pitchFamily="18" charset="0"/>
              </a:rPr>
              <a:t>　光明磊落的心胸。</a:t>
            </a:r>
          </a:p>
        </p:txBody>
      </p:sp>
      <p:pic>
        <p:nvPicPr>
          <p:cNvPr id="151557"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52578" name="Picture 2" descr="分頁底圖-段落大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79" name="Rectangle 47"/>
          <p:cNvSpPr>
            <a:spLocks noChangeArrowheads="1"/>
          </p:cNvSpPr>
          <p:nvPr/>
        </p:nvSpPr>
        <p:spPr bwMode="auto">
          <a:xfrm>
            <a:off x="1763713" y="0"/>
            <a:ext cx="5688012" cy="57626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TW" altLang="en-US" sz="4400" b="1">
                <a:solidFill>
                  <a:srgbClr val="FFFFFF"/>
                </a:solidFill>
                <a:latin typeface="Calibri" pitchFamily="34" charset="0"/>
              </a:rPr>
              <a:t>第三段</a:t>
            </a:r>
          </a:p>
        </p:txBody>
      </p:sp>
      <p:sp>
        <p:nvSpPr>
          <p:cNvPr id="152580" name="Rectangle 3"/>
          <p:cNvSpPr>
            <a:spLocks/>
          </p:cNvSpPr>
          <p:nvPr/>
        </p:nvSpPr>
        <p:spPr bwMode="auto">
          <a:xfrm>
            <a:off x="179388" y="804863"/>
            <a:ext cx="8713787"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28600" eaLnBrk="0">
              <a:spcBef>
                <a:spcPct val="20000"/>
              </a:spcBef>
              <a:buClr>
                <a:schemeClr val="accent1"/>
              </a:buClr>
              <a:buFont typeface="Wingdings 2" pitchFamily="18" charset="2"/>
              <a:buNone/>
            </a:pPr>
            <a:r>
              <a:rPr lang="zh-TW" altLang="zh-TW">
                <a:solidFill>
                  <a:schemeClr val="tx1"/>
                </a:solidFill>
                <a:latin typeface="標楷體" pitchFamily="65" charset="-120"/>
              </a:rPr>
              <a:t>‧</a:t>
            </a:r>
            <a:r>
              <a:rPr lang="zh-TW" altLang="zh-TW">
                <a:solidFill>
                  <a:schemeClr val="tx1"/>
                </a:solidFill>
                <a:latin typeface="Cambria" pitchFamily="18" charset="0"/>
              </a:rPr>
              <a:t>虛竹與段譽二人以高超的武功徒手生擒遼帝</a:t>
            </a:r>
            <a:endParaRPr lang="zh-TW" altLang="en-US">
              <a:solidFill>
                <a:schemeClr val="tx1"/>
              </a:solidFill>
              <a:latin typeface="Cambria" pitchFamily="18" charset="0"/>
            </a:endParaRPr>
          </a:p>
          <a:p>
            <a:pPr marL="273050" indent="-228600" eaLnBrk="0">
              <a:spcBef>
                <a:spcPct val="20000"/>
              </a:spcBef>
              <a:buClr>
                <a:schemeClr val="accent1"/>
              </a:buClr>
              <a:buFont typeface="Wingdings 2" pitchFamily="18" charset="2"/>
              <a:buNone/>
            </a:pPr>
            <a:r>
              <a:rPr lang="zh-TW" altLang="zh-TW">
                <a:solidFill>
                  <a:schemeClr val="tx1"/>
                </a:solidFill>
                <a:latin typeface="Cambria" pitchFamily="18" charset="0"/>
              </a:rPr>
              <a:t>　，而蕭峯又從兩人手中奪回遼帝。</a:t>
            </a:r>
          </a:p>
        </p:txBody>
      </p:sp>
      <p:pic>
        <p:nvPicPr>
          <p:cNvPr id="152581"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53602"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3" name="Rectangle 47"/>
          <p:cNvSpPr>
            <a:spLocks noChangeArrowheads="1"/>
          </p:cNvSpPr>
          <p:nvPr/>
        </p:nvSpPr>
        <p:spPr bwMode="auto">
          <a:xfrm>
            <a:off x="1763713" y="0"/>
            <a:ext cx="5688012" cy="57626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TW" altLang="en-US" sz="4400" b="1">
                <a:solidFill>
                  <a:srgbClr val="FFFFFF"/>
                </a:solidFill>
                <a:latin typeface="Calibri" pitchFamily="34" charset="0"/>
              </a:rPr>
              <a:t>第三段</a:t>
            </a:r>
          </a:p>
        </p:txBody>
      </p:sp>
      <p:sp>
        <p:nvSpPr>
          <p:cNvPr id="153604" name="Rectangle 3"/>
          <p:cNvSpPr>
            <a:spLocks/>
          </p:cNvSpPr>
          <p:nvPr/>
        </p:nvSpPr>
        <p:spPr bwMode="auto">
          <a:xfrm>
            <a:off x="179388" y="804863"/>
            <a:ext cx="8713787"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28600">
              <a:spcBef>
                <a:spcPct val="20000"/>
              </a:spcBef>
              <a:buClr>
                <a:schemeClr val="accent1"/>
              </a:buClr>
              <a:buFont typeface="Wingdings 2" pitchFamily="18" charset="2"/>
              <a:buNone/>
            </a:pPr>
            <a:r>
              <a:rPr lang="zh-TW" altLang="zh-TW">
                <a:solidFill>
                  <a:schemeClr val="tx1"/>
                </a:solidFill>
                <a:latin typeface="標楷體" pitchFamily="65" charset="-120"/>
              </a:rPr>
              <a:t>‧</a:t>
            </a:r>
            <a:r>
              <a:rPr lang="zh-TW" altLang="zh-TW">
                <a:solidFill>
                  <a:schemeClr val="tx1"/>
                </a:solidFill>
                <a:latin typeface="Cambria" pitchFamily="18" charset="0"/>
              </a:rPr>
              <a:t>本段是本篇文章武功描寫最豐富的地方，人</a:t>
            </a:r>
            <a:endParaRPr lang="zh-TW" altLang="en-US">
              <a:solidFill>
                <a:schemeClr val="tx1"/>
              </a:solidFill>
              <a:latin typeface="Cambria" pitchFamily="18" charset="0"/>
            </a:endParaRPr>
          </a:p>
          <a:p>
            <a:pPr marL="273050" indent="-228600">
              <a:spcBef>
                <a:spcPct val="20000"/>
              </a:spcBef>
              <a:buClr>
                <a:schemeClr val="accent1"/>
              </a:buClr>
              <a:buFont typeface="Wingdings 2" pitchFamily="18" charset="2"/>
              <a:buNone/>
            </a:pPr>
            <a:r>
              <a:rPr lang="zh-TW" altLang="zh-TW">
                <a:solidFill>
                  <a:schemeClr val="tx1"/>
                </a:solidFill>
                <a:latin typeface="Cambria" pitchFamily="18" charset="0"/>
              </a:rPr>
              <a:t>　物神情、動作十分細膩，其飛騰挪移各種武</a:t>
            </a:r>
            <a:endParaRPr lang="zh-TW" altLang="en-US">
              <a:solidFill>
                <a:schemeClr val="tx1"/>
              </a:solidFill>
              <a:latin typeface="Cambria" pitchFamily="18" charset="0"/>
            </a:endParaRPr>
          </a:p>
          <a:p>
            <a:pPr marL="273050" indent="-228600">
              <a:spcBef>
                <a:spcPct val="20000"/>
              </a:spcBef>
              <a:buClr>
                <a:schemeClr val="accent1"/>
              </a:buClr>
              <a:buFont typeface="Wingdings 2" pitchFamily="18" charset="2"/>
              <a:buNone/>
            </a:pPr>
            <a:r>
              <a:rPr lang="zh-TW" altLang="zh-TW">
                <a:solidFill>
                  <a:schemeClr val="tx1"/>
                </a:solidFill>
                <a:latin typeface="Cambria" pitchFamily="18" charset="0"/>
              </a:rPr>
              <a:t>　功招式，經由文字可讓人想像出畫面，充滿</a:t>
            </a:r>
            <a:endParaRPr lang="zh-TW" altLang="en-US">
              <a:solidFill>
                <a:schemeClr val="tx1"/>
              </a:solidFill>
              <a:latin typeface="Cambria" pitchFamily="18" charset="0"/>
            </a:endParaRPr>
          </a:p>
          <a:p>
            <a:pPr marL="273050" indent="-228600">
              <a:spcBef>
                <a:spcPct val="20000"/>
              </a:spcBef>
              <a:buClr>
                <a:schemeClr val="accent1"/>
              </a:buClr>
              <a:buFont typeface="Wingdings 2" pitchFamily="18" charset="2"/>
              <a:buNone/>
            </a:pPr>
            <a:r>
              <a:rPr lang="zh-TW" altLang="zh-TW">
                <a:solidFill>
                  <a:schemeClr val="tx1"/>
                </a:solidFill>
                <a:latin typeface="Cambria" pitchFamily="18" charset="0"/>
              </a:rPr>
              <a:t>　現實感。最後蕭峯搶過遼帝， 則使情節產生</a:t>
            </a:r>
            <a:endParaRPr lang="zh-TW" altLang="en-US">
              <a:solidFill>
                <a:schemeClr val="tx1"/>
              </a:solidFill>
              <a:latin typeface="Cambria" pitchFamily="18" charset="0"/>
            </a:endParaRPr>
          </a:p>
          <a:p>
            <a:pPr marL="273050" indent="-228600">
              <a:spcBef>
                <a:spcPct val="20000"/>
              </a:spcBef>
              <a:buClr>
                <a:schemeClr val="accent1"/>
              </a:buClr>
              <a:buFont typeface="Wingdings 2" pitchFamily="18" charset="2"/>
              <a:buNone/>
            </a:pPr>
            <a:r>
              <a:rPr lang="zh-TW" altLang="zh-TW">
                <a:solidFill>
                  <a:schemeClr val="tx1"/>
                </a:solidFill>
                <a:latin typeface="Cambria" pitchFamily="18" charset="0"/>
              </a:rPr>
              <a:t>　變化，開展後文兩人的關鍵性對話。</a:t>
            </a:r>
            <a:endParaRPr lang="zh-TW" altLang="en-US">
              <a:solidFill>
                <a:schemeClr val="tx1"/>
              </a:solidFill>
              <a:latin typeface="Cambria" pitchFamily="18" charset="0"/>
            </a:endParaRPr>
          </a:p>
          <a:p>
            <a:pPr marL="273050" indent="-228600">
              <a:spcBef>
                <a:spcPct val="20000"/>
              </a:spcBef>
              <a:buClr>
                <a:schemeClr val="accent1"/>
              </a:buClr>
              <a:buFont typeface="Wingdings 2" pitchFamily="18" charset="2"/>
              <a:buNone/>
            </a:pPr>
            <a:r>
              <a:rPr lang="zh-TW" altLang="zh-TW">
                <a:solidFill>
                  <a:schemeClr val="tx1"/>
                </a:solidFill>
                <a:latin typeface="標楷體" pitchFamily="65" charset="-120"/>
              </a:rPr>
              <a:t>‧</a:t>
            </a:r>
            <a:r>
              <a:rPr lang="zh-TW" altLang="zh-TW">
                <a:solidFill>
                  <a:schemeClr val="tx1"/>
                </a:solidFill>
                <a:latin typeface="Cambria" pitchFamily="18" charset="0"/>
              </a:rPr>
              <a:t>以耶律洪基擁有六百壯士的層層保護，卻被</a:t>
            </a:r>
            <a:endParaRPr lang="zh-TW" altLang="en-US">
              <a:solidFill>
                <a:schemeClr val="tx1"/>
              </a:solidFill>
              <a:latin typeface="Cambria" pitchFamily="18" charset="0"/>
            </a:endParaRPr>
          </a:p>
          <a:p>
            <a:pPr marL="273050" indent="-228600">
              <a:spcBef>
                <a:spcPct val="20000"/>
              </a:spcBef>
              <a:buClr>
                <a:schemeClr val="accent1"/>
              </a:buClr>
              <a:buFont typeface="Wingdings 2" pitchFamily="18" charset="2"/>
              <a:buNone/>
            </a:pPr>
            <a:r>
              <a:rPr lang="zh-TW" altLang="zh-TW">
                <a:solidFill>
                  <a:schemeClr val="tx1"/>
                </a:solidFill>
                <a:latin typeface="Cambria" pitchFamily="18" charset="0"/>
              </a:rPr>
              <a:t>　虛竹與段譽生擒，反襯出虛竹、段譽的蓋世</a:t>
            </a:r>
            <a:endParaRPr lang="zh-TW" altLang="en-US">
              <a:solidFill>
                <a:schemeClr val="tx1"/>
              </a:solidFill>
              <a:latin typeface="Cambria" pitchFamily="18" charset="0"/>
            </a:endParaRPr>
          </a:p>
          <a:p>
            <a:pPr marL="273050" indent="-228600">
              <a:spcBef>
                <a:spcPct val="20000"/>
              </a:spcBef>
              <a:buClr>
                <a:schemeClr val="accent1"/>
              </a:buClr>
              <a:buFont typeface="Wingdings 2" pitchFamily="18" charset="2"/>
              <a:buNone/>
            </a:pPr>
            <a:r>
              <a:rPr lang="zh-TW" altLang="zh-TW">
                <a:solidFill>
                  <a:schemeClr val="tx1"/>
                </a:solidFill>
                <a:latin typeface="Cambria" pitchFamily="18" charset="0"/>
              </a:rPr>
              <a:t>　武功。雖然分述兩人進擊之姿，但卻能讓人</a:t>
            </a:r>
            <a:endParaRPr lang="zh-TW" altLang="en-US">
              <a:solidFill>
                <a:schemeClr val="tx1"/>
              </a:solidFill>
              <a:latin typeface="Cambria" pitchFamily="18" charset="0"/>
            </a:endParaRPr>
          </a:p>
          <a:p>
            <a:pPr marL="273050" indent="-228600">
              <a:spcBef>
                <a:spcPct val="20000"/>
              </a:spcBef>
              <a:buClr>
                <a:schemeClr val="accent1"/>
              </a:buClr>
              <a:buFont typeface="Wingdings 2" pitchFamily="18" charset="2"/>
              <a:buNone/>
            </a:pPr>
            <a:r>
              <a:rPr lang="zh-TW" altLang="zh-TW">
                <a:solidFill>
                  <a:schemeClr val="tx1"/>
                </a:solidFill>
                <a:latin typeface="Cambria" pitchFamily="18" charset="0"/>
              </a:rPr>
              <a:t>　覺得是同時發生，戲劇張力十足。</a:t>
            </a:r>
          </a:p>
        </p:txBody>
      </p:sp>
      <p:pic>
        <p:nvPicPr>
          <p:cNvPr id="153605"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54626" name="Picture 2" descr="分頁底圖-段落大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7" name="Rectangle 47"/>
          <p:cNvSpPr>
            <a:spLocks noChangeArrowheads="1"/>
          </p:cNvSpPr>
          <p:nvPr/>
        </p:nvSpPr>
        <p:spPr bwMode="auto">
          <a:xfrm>
            <a:off x="1763713" y="0"/>
            <a:ext cx="5688012" cy="57626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TW" altLang="en-US" sz="4400" b="1">
                <a:solidFill>
                  <a:srgbClr val="FFFFFF"/>
                </a:solidFill>
                <a:latin typeface="Calibri" pitchFamily="34" charset="0"/>
              </a:rPr>
              <a:t>第四段</a:t>
            </a:r>
          </a:p>
        </p:txBody>
      </p:sp>
      <p:sp>
        <p:nvSpPr>
          <p:cNvPr id="154628" name="Rectangle 3"/>
          <p:cNvSpPr>
            <a:spLocks/>
          </p:cNvSpPr>
          <p:nvPr/>
        </p:nvSpPr>
        <p:spPr bwMode="auto">
          <a:xfrm>
            <a:off x="179388" y="804863"/>
            <a:ext cx="8713787"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28600" eaLnBrk="0">
              <a:spcBef>
                <a:spcPct val="20000"/>
              </a:spcBef>
              <a:buClr>
                <a:schemeClr val="accent1"/>
              </a:buClr>
              <a:buFont typeface="Wingdings 2" pitchFamily="18" charset="2"/>
              <a:buNone/>
            </a:pPr>
            <a:r>
              <a:rPr lang="zh-TW" altLang="zh-TW">
                <a:solidFill>
                  <a:schemeClr val="tx1"/>
                </a:solidFill>
                <a:latin typeface="標楷體" pitchFamily="65" charset="-120"/>
              </a:rPr>
              <a:t>‧</a:t>
            </a:r>
            <a:r>
              <a:rPr lang="zh-TW" altLang="zh-TW">
                <a:solidFill>
                  <a:schemeClr val="tx1"/>
                </a:solidFill>
                <a:latin typeface="Cambria" pitchFamily="18" charset="0"/>
              </a:rPr>
              <a:t>蕭峯要脅耶律洪基允諾終生不得越大宋邊界</a:t>
            </a:r>
            <a:endParaRPr lang="zh-TW" altLang="en-US">
              <a:solidFill>
                <a:schemeClr val="tx1"/>
              </a:solidFill>
              <a:latin typeface="Cambria" pitchFamily="18" charset="0"/>
            </a:endParaRPr>
          </a:p>
          <a:p>
            <a:pPr marL="273050" indent="-228600" eaLnBrk="0">
              <a:spcBef>
                <a:spcPct val="20000"/>
              </a:spcBef>
              <a:buClr>
                <a:schemeClr val="accent1"/>
              </a:buClr>
              <a:buFont typeface="Wingdings 2" pitchFamily="18" charset="2"/>
              <a:buNone/>
            </a:pPr>
            <a:r>
              <a:rPr lang="zh-TW" altLang="zh-TW">
                <a:solidFill>
                  <a:schemeClr val="tx1"/>
                </a:solidFill>
                <a:latin typeface="Cambria" pitchFamily="18" charset="0"/>
              </a:rPr>
              <a:t>　，確保宋遼之間的和平。</a:t>
            </a:r>
          </a:p>
        </p:txBody>
      </p:sp>
      <p:pic>
        <p:nvPicPr>
          <p:cNvPr id="154629"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55650"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1" name="Rectangle 47"/>
          <p:cNvSpPr>
            <a:spLocks noChangeArrowheads="1"/>
          </p:cNvSpPr>
          <p:nvPr/>
        </p:nvSpPr>
        <p:spPr bwMode="auto">
          <a:xfrm>
            <a:off x="1763713" y="0"/>
            <a:ext cx="5688012" cy="57626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TW" altLang="en-US" sz="4400" b="1">
                <a:solidFill>
                  <a:srgbClr val="FFFFFF"/>
                </a:solidFill>
                <a:latin typeface="Calibri" pitchFamily="34" charset="0"/>
              </a:rPr>
              <a:t>第四段</a:t>
            </a:r>
          </a:p>
        </p:txBody>
      </p:sp>
      <p:sp>
        <p:nvSpPr>
          <p:cNvPr id="155652" name="Rectangle 3"/>
          <p:cNvSpPr>
            <a:spLocks/>
          </p:cNvSpPr>
          <p:nvPr/>
        </p:nvSpPr>
        <p:spPr bwMode="auto">
          <a:xfrm>
            <a:off x="179388" y="804863"/>
            <a:ext cx="8964612"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28600">
              <a:spcBef>
                <a:spcPct val="20000"/>
              </a:spcBef>
              <a:buClr>
                <a:schemeClr val="accent1"/>
              </a:buClr>
              <a:buFont typeface="Wingdings 2" pitchFamily="18" charset="2"/>
              <a:buNone/>
            </a:pPr>
            <a:r>
              <a:rPr lang="zh-TW" altLang="zh-TW">
                <a:solidFill>
                  <a:schemeClr val="tx1"/>
                </a:solidFill>
                <a:latin typeface="標楷體" pitchFamily="65" charset="-120"/>
              </a:rPr>
              <a:t>‧</a:t>
            </a:r>
            <a:r>
              <a:rPr lang="zh-TW" altLang="zh-TW">
                <a:solidFill>
                  <a:schemeClr val="tx1"/>
                </a:solidFill>
                <a:latin typeface="Cambria" pitchFamily="18" charset="0"/>
              </a:rPr>
              <a:t>此段以耶律洪基三次尋思蕭峯之言，反映其以</a:t>
            </a:r>
            <a:endParaRPr lang="zh-TW" altLang="en-US">
              <a:solidFill>
                <a:schemeClr val="tx1"/>
              </a:solidFill>
              <a:latin typeface="Cambria" pitchFamily="18" charset="0"/>
            </a:endParaRPr>
          </a:p>
          <a:p>
            <a:pPr marL="273050" indent="-228600">
              <a:spcBef>
                <a:spcPct val="20000"/>
              </a:spcBef>
              <a:buClr>
                <a:schemeClr val="accent1"/>
              </a:buClr>
              <a:buFont typeface="Wingdings 2" pitchFamily="18" charset="2"/>
              <a:buNone/>
            </a:pPr>
            <a:r>
              <a:rPr lang="zh-TW" altLang="zh-TW">
                <a:solidFill>
                  <a:schemeClr val="tx1"/>
                </a:solidFill>
                <a:latin typeface="Cambria" pitchFamily="18" charset="0"/>
              </a:rPr>
              <a:t>　小人之心度君子之腹的利己之私，對比出蕭峯</a:t>
            </a:r>
            <a:endParaRPr lang="zh-TW" altLang="en-US">
              <a:solidFill>
                <a:schemeClr val="tx1"/>
              </a:solidFill>
              <a:latin typeface="Cambria" pitchFamily="18" charset="0"/>
            </a:endParaRPr>
          </a:p>
          <a:p>
            <a:pPr marL="273050" indent="-228600">
              <a:spcBef>
                <a:spcPct val="20000"/>
              </a:spcBef>
              <a:buClr>
                <a:schemeClr val="accent1"/>
              </a:buClr>
              <a:buFont typeface="Wingdings 2" pitchFamily="18" charset="2"/>
              <a:buNone/>
            </a:pPr>
            <a:r>
              <a:rPr lang="zh-TW" altLang="zh-TW">
                <a:solidFill>
                  <a:schemeClr val="tx1"/>
                </a:solidFill>
                <a:latin typeface="Cambria" pitchFamily="18" charset="0"/>
              </a:rPr>
              <a:t>　誠心誠意為蒼生百姓設想的心胸。</a:t>
            </a:r>
            <a:endParaRPr lang="zh-TW" altLang="en-US">
              <a:solidFill>
                <a:schemeClr val="tx1"/>
              </a:solidFill>
              <a:latin typeface="Cambria" pitchFamily="18" charset="0"/>
            </a:endParaRPr>
          </a:p>
          <a:p>
            <a:pPr marL="273050" indent="-228600" eaLnBrk="0">
              <a:spcBef>
                <a:spcPct val="20000"/>
              </a:spcBef>
              <a:buClr>
                <a:schemeClr val="accent1"/>
              </a:buClr>
              <a:buFont typeface="Wingdings 2" pitchFamily="18" charset="2"/>
              <a:buNone/>
            </a:pPr>
            <a:r>
              <a:rPr lang="zh-TW" altLang="zh-TW">
                <a:solidFill>
                  <a:schemeClr val="tx1"/>
                </a:solidFill>
                <a:latin typeface="標楷體" pitchFamily="65" charset="-120"/>
              </a:rPr>
              <a:t>‧</a:t>
            </a:r>
            <a:r>
              <a:rPr lang="zh-TW" altLang="zh-TW">
                <a:solidFill>
                  <a:schemeClr val="tx1"/>
                </a:solidFill>
                <a:latin typeface="Cambria" pitchFamily="18" charset="0"/>
              </a:rPr>
              <a:t>遼帝一開始「臉上已沒半點血色」，到「話中</a:t>
            </a:r>
            <a:endParaRPr lang="zh-TW" altLang="en-US">
              <a:solidFill>
                <a:schemeClr val="tx1"/>
              </a:solidFill>
              <a:latin typeface="Cambria" pitchFamily="18" charset="0"/>
            </a:endParaRPr>
          </a:p>
          <a:p>
            <a:pPr marL="273050" indent="-228600" eaLnBrk="0">
              <a:spcBef>
                <a:spcPct val="20000"/>
              </a:spcBef>
              <a:buClr>
                <a:schemeClr val="accent1"/>
              </a:buClr>
              <a:buFont typeface="Wingdings 2" pitchFamily="18" charset="2"/>
              <a:buNone/>
            </a:pPr>
            <a:r>
              <a:rPr lang="zh-TW" altLang="zh-TW">
                <a:solidFill>
                  <a:schemeClr val="tx1"/>
                </a:solidFill>
                <a:latin typeface="Cambria" pitchFamily="18" charset="0"/>
              </a:rPr>
              <a:t>　卻又有了皇帝的尊嚴」，再至「哈哈一笑」，</a:t>
            </a:r>
            <a:endParaRPr lang="zh-TW" altLang="en-US">
              <a:solidFill>
                <a:schemeClr val="tx1"/>
              </a:solidFill>
              <a:latin typeface="Cambria" pitchFamily="18" charset="0"/>
            </a:endParaRPr>
          </a:p>
          <a:p>
            <a:pPr marL="273050" indent="-228600" eaLnBrk="0">
              <a:spcBef>
                <a:spcPct val="20000"/>
              </a:spcBef>
              <a:buClr>
                <a:schemeClr val="accent1"/>
              </a:buClr>
              <a:buFont typeface="Wingdings 2" pitchFamily="18" charset="2"/>
              <a:buNone/>
            </a:pPr>
            <a:r>
              <a:rPr lang="zh-TW" altLang="zh-TW">
                <a:solidFill>
                  <a:schemeClr val="tx1"/>
                </a:solidFill>
                <a:latin typeface="Cambria" pitchFamily="18" charset="0"/>
              </a:rPr>
              <a:t>　神情隨著形勢變化多所轉折，十分生動。</a:t>
            </a:r>
            <a:endParaRPr lang="zh-TW" altLang="en-US">
              <a:solidFill>
                <a:schemeClr val="tx1"/>
              </a:solidFill>
              <a:latin typeface="Cambria" pitchFamily="18" charset="0"/>
            </a:endParaRPr>
          </a:p>
          <a:p>
            <a:pPr marL="273050" indent="-228600">
              <a:spcBef>
                <a:spcPct val="20000"/>
              </a:spcBef>
              <a:buClr>
                <a:schemeClr val="accent1"/>
              </a:buClr>
              <a:buFont typeface="Wingdings 2" pitchFamily="18" charset="2"/>
              <a:buNone/>
            </a:pPr>
            <a:r>
              <a:rPr lang="zh-TW" altLang="zh-TW">
                <a:solidFill>
                  <a:schemeClr val="tx1"/>
                </a:solidFill>
                <a:latin typeface="標楷體" pitchFamily="65" charset="-120"/>
              </a:rPr>
              <a:t>‧</a:t>
            </a:r>
            <a:r>
              <a:rPr lang="zh-TW" altLang="zh-TW">
                <a:solidFill>
                  <a:schemeClr val="tx1"/>
                </a:solidFill>
                <a:latin typeface="Cambria" pitchFamily="18" charset="0"/>
              </a:rPr>
              <a:t>遼帝心裡所想只是「權衡輕重，世上更無比性</a:t>
            </a:r>
            <a:endParaRPr lang="zh-TW" altLang="en-US">
              <a:solidFill>
                <a:schemeClr val="tx1"/>
              </a:solidFill>
              <a:latin typeface="Cambria" pitchFamily="18" charset="0"/>
            </a:endParaRPr>
          </a:p>
          <a:p>
            <a:pPr marL="273050" indent="-228600">
              <a:spcBef>
                <a:spcPct val="20000"/>
              </a:spcBef>
              <a:buClr>
                <a:schemeClr val="accent1"/>
              </a:buClr>
              <a:buFont typeface="Wingdings 2" pitchFamily="18" charset="2"/>
              <a:buNone/>
            </a:pPr>
            <a:r>
              <a:rPr lang="zh-TW" altLang="zh-TW">
                <a:solidFill>
                  <a:schemeClr val="tx1"/>
                </a:solidFill>
                <a:latin typeface="Cambria" pitchFamily="18" charset="0"/>
              </a:rPr>
              <a:t>　命更貴重的事物」，和蕭峯一心為解救生靈而</a:t>
            </a:r>
            <a:endParaRPr lang="zh-TW" altLang="en-US">
              <a:solidFill>
                <a:schemeClr val="tx1"/>
              </a:solidFill>
              <a:latin typeface="Cambria" pitchFamily="18" charset="0"/>
            </a:endParaRPr>
          </a:p>
          <a:p>
            <a:pPr marL="273050" indent="-228600">
              <a:spcBef>
                <a:spcPct val="20000"/>
              </a:spcBef>
              <a:buClr>
                <a:schemeClr val="accent1"/>
              </a:buClr>
              <a:buFont typeface="Wingdings 2" pitchFamily="18" charset="2"/>
              <a:buNone/>
            </a:pPr>
            <a:r>
              <a:rPr lang="zh-TW" altLang="zh-TW">
                <a:solidFill>
                  <a:schemeClr val="tx1"/>
                </a:solidFill>
                <a:latin typeface="Cambria" pitchFamily="18" charset="0"/>
              </a:rPr>
              <a:t>　不顧死生相對比，情操高下立判。</a:t>
            </a:r>
          </a:p>
        </p:txBody>
      </p:sp>
      <p:pic>
        <p:nvPicPr>
          <p:cNvPr id="155653"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56674" name="Picture 2" descr="分頁底圖-段落大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5" name="Rectangle 47"/>
          <p:cNvSpPr>
            <a:spLocks noChangeArrowheads="1"/>
          </p:cNvSpPr>
          <p:nvPr/>
        </p:nvSpPr>
        <p:spPr bwMode="auto">
          <a:xfrm>
            <a:off x="1763713" y="0"/>
            <a:ext cx="5688012" cy="57626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TW" altLang="en-US" sz="4400" b="1">
                <a:solidFill>
                  <a:srgbClr val="FFFFFF"/>
                </a:solidFill>
                <a:latin typeface="Calibri" pitchFamily="34" charset="0"/>
              </a:rPr>
              <a:t>第五段</a:t>
            </a:r>
          </a:p>
        </p:txBody>
      </p:sp>
      <p:sp>
        <p:nvSpPr>
          <p:cNvPr id="156676" name="Rectangle 3"/>
          <p:cNvSpPr>
            <a:spLocks/>
          </p:cNvSpPr>
          <p:nvPr/>
        </p:nvSpPr>
        <p:spPr bwMode="auto">
          <a:xfrm>
            <a:off x="179388" y="804863"/>
            <a:ext cx="8713787"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28600">
              <a:spcBef>
                <a:spcPct val="20000"/>
              </a:spcBef>
              <a:buClr>
                <a:schemeClr val="accent1"/>
              </a:buClr>
              <a:buFont typeface="Wingdings 2" pitchFamily="18" charset="2"/>
              <a:buNone/>
            </a:pPr>
            <a:r>
              <a:rPr lang="zh-TW" altLang="zh-TW">
                <a:solidFill>
                  <a:schemeClr val="tx1"/>
                </a:solidFill>
                <a:latin typeface="標楷體" pitchFamily="65" charset="-120"/>
              </a:rPr>
              <a:t>‧</a:t>
            </a:r>
            <a:r>
              <a:rPr lang="zh-TW" altLang="zh-TW">
                <a:solidFill>
                  <a:schemeClr val="tx1"/>
                </a:solidFill>
                <a:latin typeface="Cambria" pitchFamily="18" charset="0"/>
              </a:rPr>
              <a:t>宋遼二軍知道遼帝立誓不攻打大宋，皆歡聲</a:t>
            </a:r>
            <a:endParaRPr lang="zh-TW" altLang="en-US">
              <a:solidFill>
                <a:schemeClr val="tx1"/>
              </a:solidFill>
              <a:latin typeface="Cambria" pitchFamily="18" charset="0"/>
            </a:endParaRPr>
          </a:p>
          <a:p>
            <a:pPr marL="273050" indent="-228600">
              <a:spcBef>
                <a:spcPct val="20000"/>
              </a:spcBef>
              <a:buClr>
                <a:schemeClr val="accent1"/>
              </a:buClr>
              <a:buFont typeface="Wingdings 2" pitchFamily="18" charset="2"/>
              <a:buNone/>
            </a:pPr>
            <a:r>
              <a:rPr lang="zh-TW" altLang="zh-TW">
                <a:solidFill>
                  <a:schemeClr val="tx1"/>
                </a:solidFill>
                <a:latin typeface="Cambria" pitchFamily="18" charset="0"/>
              </a:rPr>
              <a:t>　雷動。</a:t>
            </a:r>
          </a:p>
        </p:txBody>
      </p:sp>
      <p:pic>
        <p:nvPicPr>
          <p:cNvPr id="156677"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106" name="Text Box 3"/>
          <p:cNvSpPr txBox="1">
            <a:spLocks noChangeArrowheads="1"/>
          </p:cNvSpPr>
          <p:nvPr/>
        </p:nvSpPr>
        <p:spPr bwMode="auto">
          <a:xfrm>
            <a:off x="611188" y="874713"/>
            <a:ext cx="7808912"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r>
              <a:rPr lang="zh-TW" altLang="en-US" sz="3000">
                <a:solidFill>
                  <a:schemeClr val="tx1"/>
                </a:solidFill>
                <a:latin typeface="標楷體" pitchFamily="65" charset="-120"/>
              </a:rPr>
              <a:t>    「有情皆孽，無人不冤」八字，正是本書</a:t>
            </a:r>
          </a:p>
          <a:p>
            <a:r>
              <a:rPr lang="zh-TW" altLang="en-US" sz="3000">
                <a:solidFill>
                  <a:schemeClr val="tx1"/>
                </a:solidFill>
                <a:latin typeface="標楷體" pitchFamily="65" charset="-120"/>
              </a:rPr>
              <a:t>主旨。如：蕭峯的一生就充滿了冤屈，因著契</a:t>
            </a:r>
          </a:p>
          <a:p>
            <a:r>
              <a:rPr lang="zh-TW" altLang="en-US" sz="3000">
                <a:solidFill>
                  <a:schemeClr val="tx1"/>
                </a:solidFill>
                <a:latin typeface="標楷體" pitchFamily="65" charset="-120"/>
              </a:rPr>
              <a:t>丹人的出身，他不斷被誤會，也因誤會而失手</a:t>
            </a:r>
          </a:p>
          <a:p>
            <a:r>
              <a:rPr lang="zh-TW" altLang="en-US" sz="3000">
                <a:solidFill>
                  <a:schemeClr val="tx1"/>
                </a:solidFill>
                <a:latin typeface="標楷體" pitchFamily="65" charset="-120"/>
              </a:rPr>
              <a:t>打死自己唯一的愛侶阿朱，而這種種慘事的禍</a:t>
            </a:r>
          </a:p>
          <a:p>
            <a:pPr algn="dist"/>
            <a:r>
              <a:rPr lang="zh-TW" altLang="en-US" sz="3000">
                <a:solidFill>
                  <a:schemeClr val="tx1"/>
                </a:solidFill>
                <a:latin typeface="標楷體" pitchFamily="65" charset="-120"/>
              </a:rPr>
              <a:t>因，又起於他忽略了一個女子引以為傲的美</a:t>
            </a:r>
          </a:p>
          <a:p>
            <a:r>
              <a:rPr lang="zh-TW" altLang="en-US" sz="3000">
                <a:solidFill>
                  <a:schemeClr val="tx1"/>
                </a:solidFill>
                <a:latin typeface="標楷體" pitchFamily="65" charset="-120"/>
              </a:rPr>
              <a:t>貌。段譽是母親背叛丈夫與他人結合所生，虛竹則是少林方丈與女子私通所生，他們都是孽情之下的產物</a:t>
            </a:r>
            <a:r>
              <a:rPr lang="zh-TW" altLang="zh-TW" sz="3000">
                <a:solidFill>
                  <a:schemeClr val="tx1"/>
                </a:solidFill>
                <a:latin typeface="標楷體" pitchFamily="65" charset="-120"/>
              </a:rPr>
              <a:t>。</a:t>
            </a:r>
            <a:r>
              <a:rPr lang="zh-TW" altLang="en-US" sz="3000">
                <a:solidFill>
                  <a:schemeClr val="tx1"/>
                </a:solidFill>
                <a:latin typeface="標楷體" pitchFamily="65" charset="-120"/>
              </a:rPr>
              <a:t>書中的情孽多不勝數，書中人的命運也多半不由自主。此外，還有貪與痴之毒，例如慕容家族痴於復興大燕王朝，貪慕極度的榮華富貴，慕容復更是終生沉浸在身登大</a:t>
            </a:r>
            <a:endParaRPr lang="en-US" altLang="zh-TW" sz="3000">
              <a:solidFill>
                <a:schemeClr val="tx1"/>
              </a:solidFill>
              <a:latin typeface="標楷體" pitchFamily="65" charset="-120"/>
            </a:endParaRPr>
          </a:p>
        </p:txBody>
      </p:sp>
      <p:pic>
        <p:nvPicPr>
          <p:cNvPr id="47107" name="Picture 6"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57698"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699" name="Rectangle 47"/>
          <p:cNvSpPr>
            <a:spLocks noChangeArrowheads="1"/>
          </p:cNvSpPr>
          <p:nvPr/>
        </p:nvSpPr>
        <p:spPr bwMode="auto">
          <a:xfrm>
            <a:off x="1763713" y="0"/>
            <a:ext cx="5688012" cy="57626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TW" altLang="en-US" sz="4400" b="1">
                <a:solidFill>
                  <a:srgbClr val="FFFFFF"/>
                </a:solidFill>
                <a:latin typeface="Calibri" pitchFamily="34" charset="0"/>
              </a:rPr>
              <a:t>第五段</a:t>
            </a:r>
          </a:p>
        </p:txBody>
      </p:sp>
      <p:sp>
        <p:nvSpPr>
          <p:cNvPr id="157700" name="Rectangle 3"/>
          <p:cNvSpPr>
            <a:spLocks/>
          </p:cNvSpPr>
          <p:nvPr/>
        </p:nvSpPr>
        <p:spPr bwMode="auto">
          <a:xfrm>
            <a:off x="179388" y="804863"/>
            <a:ext cx="8713787"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28600">
              <a:spcBef>
                <a:spcPct val="20000"/>
              </a:spcBef>
              <a:buClr>
                <a:schemeClr val="accent1"/>
              </a:buClr>
              <a:buFont typeface="Wingdings 2" pitchFamily="18" charset="2"/>
              <a:buNone/>
            </a:pPr>
            <a:r>
              <a:rPr lang="zh-TW" altLang="en-US">
                <a:solidFill>
                  <a:schemeClr val="tx1"/>
                </a:solidFill>
                <a:latin typeface="標楷體" pitchFamily="65" charset="-120"/>
              </a:rPr>
              <a:t>	 </a:t>
            </a:r>
            <a:r>
              <a:rPr lang="zh-TW" altLang="zh-TW">
                <a:solidFill>
                  <a:schemeClr val="tx1"/>
                </a:solidFill>
                <a:latin typeface="Cambria" pitchFamily="18" charset="0"/>
              </a:rPr>
              <a:t>藉由耶律洪基的忖想與遼軍的反應，更可明</a:t>
            </a:r>
            <a:endParaRPr lang="zh-TW" altLang="en-US">
              <a:solidFill>
                <a:schemeClr val="tx1"/>
              </a:solidFill>
              <a:latin typeface="Cambria" pitchFamily="18" charset="0"/>
            </a:endParaRPr>
          </a:p>
          <a:p>
            <a:pPr marL="273050" indent="-228600">
              <a:spcBef>
                <a:spcPct val="20000"/>
              </a:spcBef>
              <a:buClr>
                <a:schemeClr val="accent1"/>
              </a:buClr>
              <a:buFont typeface="Wingdings 2" pitchFamily="18" charset="2"/>
              <a:buNone/>
            </a:pPr>
            <a:r>
              <a:rPr lang="zh-TW" altLang="zh-TW">
                <a:solidFill>
                  <a:schemeClr val="tx1"/>
                </a:solidFill>
                <a:latin typeface="Cambria" pitchFamily="18" charset="0"/>
              </a:rPr>
              <a:t>　白戰爭的禍害，以及人民渴望和平的心聲。</a:t>
            </a:r>
          </a:p>
        </p:txBody>
      </p:sp>
      <p:pic>
        <p:nvPicPr>
          <p:cNvPr id="157701"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58722" name="Picture 2" descr="分頁底圖-段落大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723" name="Rectangle 47"/>
          <p:cNvSpPr>
            <a:spLocks noChangeArrowheads="1"/>
          </p:cNvSpPr>
          <p:nvPr/>
        </p:nvSpPr>
        <p:spPr bwMode="auto">
          <a:xfrm>
            <a:off x="1763713" y="0"/>
            <a:ext cx="5688012" cy="57626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TW" altLang="en-US" sz="4400" b="1">
                <a:solidFill>
                  <a:srgbClr val="FFFFFF"/>
                </a:solidFill>
                <a:latin typeface="Calibri" pitchFamily="34" charset="0"/>
              </a:rPr>
              <a:t>第六段</a:t>
            </a:r>
          </a:p>
        </p:txBody>
      </p:sp>
      <p:sp>
        <p:nvSpPr>
          <p:cNvPr id="158724" name="Rectangle 3"/>
          <p:cNvSpPr>
            <a:spLocks/>
          </p:cNvSpPr>
          <p:nvPr/>
        </p:nvSpPr>
        <p:spPr bwMode="auto">
          <a:xfrm>
            <a:off x="179388" y="804863"/>
            <a:ext cx="8713787"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28600">
              <a:spcBef>
                <a:spcPct val="20000"/>
              </a:spcBef>
              <a:buClr>
                <a:schemeClr val="accent1"/>
              </a:buClr>
              <a:buFont typeface="Wingdings 2" pitchFamily="18" charset="2"/>
              <a:buNone/>
            </a:pPr>
            <a:r>
              <a:rPr lang="zh-TW" altLang="zh-TW">
                <a:solidFill>
                  <a:schemeClr val="tx1"/>
                </a:solidFill>
                <a:latin typeface="標楷體" pitchFamily="65" charset="-120"/>
              </a:rPr>
              <a:t>‧</a:t>
            </a:r>
            <a:r>
              <a:rPr lang="zh-TW" altLang="zh-TW">
                <a:solidFill>
                  <a:schemeClr val="tx1"/>
                </a:solidFill>
                <a:latin typeface="Cambria" pitchFamily="18" charset="0"/>
              </a:rPr>
              <a:t>蕭峯因自感不忠不義而突以斷箭自盡。</a:t>
            </a:r>
          </a:p>
        </p:txBody>
      </p:sp>
      <p:pic>
        <p:nvPicPr>
          <p:cNvPr id="158725"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59746"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7" name="Rectangle 47"/>
          <p:cNvSpPr>
            <a:spLocks noChangeArrowheads="1"/>
          </p:cNvSpPr>
          <p:nvPr/>
        </p:nvSpPr>
        <p:spPr bwMode="auto">
          <a:xfrm>
            <a:off x="1763713" y="0"/>
            <a:ext cx="5688012" cy="57626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TW" altLang="en-US" sz="4400" b="1">
                <a:solidFill>
                  <a:srgbClr val="FFFFFF"/>
                </a:solidFill>
                <a:latin typeface="Calibri" pitchFamily="34" charset="0"/>
              </a:rPr>
              <a:t>第六段</a:t>
            </a:r>
          </a:p>
        </p:txBody>
      </p:sp>
      <p:sp>
        <p:nvSpPr>
          <p:cNvPr id="159748" name="Rectangle 3"/>
          <p:cNvSpPr>
            <a:spLocks/>
          </p:cNvSpPr>
          <p:nvPr/>
        </p:nvSpPr>
        <p:spPr bwMode="auto">
          <a:xfrm>
            <a:off x="179388" y="804863"/>
            <a:ext cx="8713787"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28600" eaLnBrk="0">
              <a:spcBef>
                <a:spcPct val="20000"/>
              </a:spcBef>
              <a:buClr>
                <a:schemeClr val="accent1"/>
              </a:buClr>
              <a:buFont typeface="Wingdings 2" pitchFamily="18" charset="2"/>
              <a:buNone/>
            </a:pPr>
            <a:r>
              <a:rPr lang="zh-TW" altLang="zh-TW">
                <a:solidFill>
                  <a:schemeClr val="tx1"/>
                </a:solidFill>
                <a:latin typeface="標楷體" pitchFamily="65" charset="-120"/>
              </a:rPr>
              <a:t>‧</a:t>
            </a:r>
            <a:r>
              <a:rPr lang="zh-TW" altLang="zh-TW">
                <a:solidFill>
                  <a:schemeClr val="tx1"/>
                </a:solidFill>
                <a:latin typeface="Cambria" pitchFamily="18" charset="0"/>
              </a:rPr>
              <a:t>本段是本篇文章的最高潮，遼帝的冷言冷語</a:t>
            </a:r>
            <a:endParaRPr lang="zh-TW" altLang="en-US">
              <a:solidFill>
                <a:schemeClr val="tx1"/>
              </a:solidFill>
              <a:latin typeface="Cambria" pitchFamily="18" charset="0"/>
            </a:endParaRPr>
          </a:p>
          <a:p>
            <a:pPr marL="273050" indent="-228600" eaLnBrk="0">
              <a:spcBef>
                <a:spcPct val="20000"/>
              </a:spcBef>
              <a:buClr>
                <a:schemeClr val="accent1"/>
              </a:buClr>
              <a:buFont typeface="Wingdings 2" pitchFamily="18" charset="2"/>
              <a:buNone/>
            </a:pPr>
            <a:r>
              <a:rPr lang="zh-TW" altLang="zh-TW">
                <a:solidFill>
                  <a:schemeClr val="tx1"/>
                </a:solidFill>
                <a:latin typeface="Cambria" pitchFamily="18" charset="0"/>
              </a:rPr>
              <a:t>　，對比蕭峯的自盡，使後者的俠義行為更為</a:t>
            </a:r>
            <a:endParaRPr lang="zh-TW" altLang="en-US">
              <a:solidFill>
                <a:schemeClr val="tx1"/>
              </a:solidFill>
              <a:latin typeface="Cambria" pitchFamily="18" charset="0"/>
            </a:endParaRPr>
          </a:p>
          <a:p>
            <a:pPr marL="273050" indent="-228600" eaLnBrk="0">
              <a:spcBef>
                <a:spcPct val="20000"/>
              </a:spcBef>
              <a:buClr>
                <a:schemeClr val="accent1"/>
              </a:buClr>
              <a:buFont typeface="Wingdings 2" pitchFamily="18" charset="2"/>
              <a:buNone/>
            </a:pPr>
            <a:r>
              <a:rPr lang="zh-TW" altLang="zh-TW">
                <a:solidFill>
                  <a:schemeClr val="tx1"/>
                </a:solidFill>
                <a:latin typeface="Cambria" pitchFamily="18" charset="0"/>
              </a:rPr>
              <a:t>　彰顯。遼帝與段譽、虛竹都是蕭峯的結拜兄</a:t>
            </a:r>
            <a:endParaRPr lang="zh-TW" altLang="en-US">
              <a:solidFill>
                <a:schemeClr val="tx1"/>
              </a:solidFill>
              <a:latin typeface="Cambria" pitchFamily="18" charset="0"/>
            </a:endParaRPr>
          </a:p>
          <a:p>
            <a:pPr marL="273050" indent="-228600" eaLnBrk="0">
              <a:spcBef>
                <a:spcPct val="20000"/>
              </a:spcBef>
              <a:buClr>
                <a:schemeClr val="accent1"/>
              </a:buClr>
              <a:buFont typeface="Wingdings 2" pitchFamily="18" charset="2"/>
              <a:buNone/>
            </a:pPr>
            <a:r>
              <a:rPr lang="zh-TW" altLang="zh-TW">
                <a:solidFill>
                  <a:schemeClr val="tx1"/>
                </a:solidFill>
                <a:latin typeface="Cambria" pitchFamily="18" charset="0"/>
              </a:rPr>
              <a:t>　弟，但看到蕭峯自盡，遼帝「縱馬上前幾步</a:t>
            </a:r>
            <a:endParaRPr lang="zh-TW" altLang="en-US">
              <a:solidFill>
                <a:schemeClr val="tx1"/>
              </a:solidFill>
              <a:latin typeface="Cambria" pitchFamily="18" charset="0"/>
            </a:endParaRPr>
          </a:p>
          <a:p>
            <a:pPr marL="273050" indent="-228600" eaLnBrk="0">
              <a:spcBef>
                <a:spcPct val="20000"/>
              </a:spcBef>
              <a:buClr>
                <a:schemeClr val="accent1"/>
              </a:buClr>
              <a:buFont typeface="Wingdings 2" pitchFamily="18" charset="2"/>
              <a:buNone/>
            </a:pPr>
            <a:r>
              <a:rPr lang="zh-TW" altLang="zh-TW">
                <a:solidFill>
                  <a:schemeClr val="tx1"/>
                </a:solidFill>
                <a:latin typeface="Cambria" pitchFamily="18" charset="0"/>
              </a:rPr>
              <a:t>　，但隨即又勒馬停步」，對照段譽、虛竹的</a:t>
            </a:r>
            <a:endParaRPr lang="zh-TW" altLang="en-US">
              <a:solidFill>
                <a:schemeClr val="tx1"/>
              </a:solidFill>
              <a:latin typeface="Cambria" pitchFamily="18" charset="0"/>
            </a:endParaRPr>
          </a:p>
          <a:p>
            <a:pPr marL="273050" indent="-228600" eaLnBrk="0">
              <a:spcBef>
                <a:spcPct val="20000"/>
              </a:spcBef>
              <a:buClr>
                <a:schemeClr val="accent1"/>
              </a:buClr>
              <a:buFont typeface="Wingdings 2" pitchFamily="18" charset="2"/>
              <a:buNone/>
            </a:pPr>
            <a:r>
              <a:rPr lang="zh-TW" altLang="zh-TW">
                <a:solidFill>
                  <a:schemeClr val="tx1"/>
                </a:solidFill>
                <a:latin typeface="Cambria" pitchFamily="18" charset="0"/>
              </a:rPr>
              <a:t>　「放聲大哭，拜倒於地」，一冷漠、一真情</a:t>
            </a:r>
            <a:endParaRPr lang="zh-TW" altLang="en-US">
              <a:solidFill>
                <a:schemeClr val="tx1"/>
              </a:solidFill>
              <a:latin typeface="Cambria" pitchFamily="18" charset="0"/>
            </a:endParaRPr>
          </a:p>
          <a:p>
            <a:pPr marL="273050" indent="-228600" eaLnBrk="0">
              <a:spcBef>
                <a:spcPct val="20000"/>
              </a:spcBef>
              <a:buClr>
                <a:schemeClr val="accent1"/>
              </a:buClr>
              <a:buFont typeface="Wingdings 2" pitchFamily="18" charset="2"/>
              <a:buNone/>
            </a:pPr>
            <a:r>
              <a:rPr lang="zh-TW" altLang="zh-TW">
                <a:solidFill>
                  <a:schemeClr val="tx1"/>
                </a:solidFill>
                <a:latin typeface="Cambria" pitchFamily="18" charset="0"/>
              </a:rPr>
              <a:t>　流露，人物性格也就格外鮮明。</a:t>
            </a:r>
          </a:p>
        </p:txBody>
      </p:sp>
      <p:pic>
        <p:nvPicPr>
          <p:cNvPr id="159749"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60770" name="Picture 2" descr="分頁底圖-段落大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771" name="Rectangle 47"/>
          <p:cNvSpPr>
            <a:spLocks noChangeArrowheads="1"/>
          </p:cNvSpPr>
          <p:nvPr/>
        </p:nvSpPr>
        <p:spPr bwMode="auto">
          <a:xfrm>
            <a:off x="1763713" y="0"/>
            <a:ext cx="5688012" cy="57626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TW" altLang="en-US" sz="4400" b="1">
                <a:solidFill>
                  <a:srgbClr val="FFFFFF"/>
                </a:solidFill>
                <a:latin typeface="Calibri" pitchFamily="34" charset="0"/>
              </a:rPr>
              <a:t>第七段</a:t>
            </a:r>
          </a:p>
        </p:txBody>
      </p:sp>
      <p:sp>
        <p:nvSpPr>
          <p:cNvPr id="160772" name="Rectangle 3"/>
          <p:cNvSpPr>
            <a:spLocks/>
          </p:cNvSpPr>
          <p:nvPr/>
        </p:nvSpPr>
        <p:spPr bwMode="auto">
          <a:xfrm>
            <a:off x="179388" y="804863"/>
            <a:ext cx="8713787"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28600">
              <a:spcBef>
                <a:spcPct val="20000"/>
              </a:spcBef>
              <a:buClr>
                <a:schemeClr val="accent1"/>
              </a:buClr>
              <a:buFont typeface="Wingdings 2" pitchFamily="18" charset="2"/>
              <a:buNone/>
            </a:pPr>
            <a:r>
              <a:rPr lang="zh-TW" altLang="zh-TW">
                <a:solidFill>
                  <a:schemeClr val="tx1"/>
                </a:solidFill>
                <a:latin typeface="標楷體" pitchFamily="65" charset="-120"/>
              </a:rPr>
              <a:t>‧</a:t>
            </a:r>
            <a:r>
              <a:rPr lang="zh-TW" altLang="zh-TW">
                <a:solidFill>
                  <a:schemeClr val="tx1"/>
                </a:solidFill>
                <a:latin typeface="Cambria" pitchFamily="18" charset="0"/>
              </a:rPr>
              <a:t>宋遼兩方人馬對蕭峯的自盡，議論紛紛，感</a:t>
            </a:r>
            <a:endParaRPr lang="zh-TW" altLang="en-US">
              <a:solidFill>
                <a:schemeClr val="tx1"/>
              </a:solidFill>
              <a:latin typeface="Cambria" pitchFamily="18" charset="0"/>
            </a:endParaRPr>
          </a:p>
          <a:p>
            <a:pPr marL="273050" indent="-228600">
              <a:spcBef>
                <a:spcPct val="20000"/>
              </a:spcBef>
              <a:buClr>
                <a:schemeClr val="accent1"/>
              </a:buClr>
              <a:buFont typeface="Wingdings 2" pitchFamily="18" charset="2"/>
              <a:buNone/>
            </a:pPr>
            <a:r>
              <a:rPr lang="zh-TW" altLang="zh-TW">
                <a:solidFill>
                  <a:schemeClr val="tx1"/>
                </a:solidFill>
                <a:latin typeface="Cambria" pitchFamily="18" charset="0"/>
              </a:rPr>
              <a:t>　到不解。</a:t>
            </a:r>
          </a:p>
        </p:txBody>
      </p:sp>
      <p:pic>
        <p:nvPicPr>
          <p:cNvPr id="160773"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61794"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5" name="Rectangle 47"/>
          <p:cNvSpPr>
            <a:spLocks noChangeArrowheads="1"/>
          </p:cNvSpPr>
          <p:nvPr/>
        </p:nvSpPr>
        <p:spPr bwMode="auto">
          <a:xfrm>
            <a:off x="1763713" y="0"/>
            <a:ext cx="5688012" cy="57626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TW" altLang="en-US" sz="4400" b="1">
                <a:solidFill>
                  <a:srgbClr val="FFFFFF"/>
                </a:solidFill>
                <a:latin typeface="Calibri" pitchFamily="34" charset="0"/>
              </a:rPr>
              <a:t>第七段</a:t>
            </a:r>
          </a:p>
        </p:txBody>
      </p:sp>
      <p:sp>
        <p:nvSpPr>
          <p:cNvPr id="161796" name="Rectangle 3"/>
          <p:cNvSpPr>
            <a:spLocks/>
          </p:cNvSpPr>
          <p:nvPr/>
        </p:nvSpPr>
        <p:spPr bwMode="auto">
          <a:xfrm>
            <a:off x="179388" y="804863"/>
            <a:ext cx="8713787"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28600" eaLnBrk="0">
              <a:spcBef>
                <a:spcPct val="20000"/>
              </a:spcBef>
              <a:buClr>
                <a:schemeClr val="accent1"/>
              </a:buClr>
              <a:buFont typeface="Wingdings 2" pitchFamily="18" charset="2"/>
              <a:buNone/>
            </a:pPr>
            <a:r>
              <a:rPr lang="zh-TW" altLang="zh-TW">
                <a:solidFill>
                  <a:schemeClr val="tx1"/>
                </a:solidFill>
                <a:latin typeface="標楷體" pitchFamily="65" charset="-120"/>
              </a:rPr>
              <a:t>‧</a:t>
            </a:r>
            <a:r>
              <a:rPr lang="zh-TW" altLang="zh-TW">
                <a:solidFill>
                  <a:schemeClr val="tx1"/>
                </a:solidFill>
                <a:latin typeface="Cambria" pitchFamily="18" charset="0"/>
              </a:rPr>
              <a:t>蕭峯為忠義而自盡後，作者藉宋遼兩方人馬</a:t>
            </a:r>
            <a:endParaRPr lang="zh-TW" altLang="en-US">
              <a:solidFill>
                <a:schemeClr val="tx1"/>
              </a:solidFill>
              <a:latin typeface="Cambria" pitchFamily="18" charset="0"/>
            </a:endParaRPr>
          </a:p>
          <a:p>
            <a:pPr marL="273050" indent="-228600" eaLnBrk="0">
              <a:spcBef>
                <a:spcPct val="20000"/>
              </a:spcBef>
              <a:buClr>
                <a:schemeClr val="accent1"/>
              </a:buClr>
              <a:buFont typeface="Wingdings 2" pitchFamily="18" charset="2"/>
              <a:buNone/>
            </a:pPr>
            <a:r>
              <a:rPr lang="zh-TW" altLang="zh-TW">
                <a:solidFill>
                  <a:schemeClr val="tx1"/>
                </a:solidFill>
                <a:latin typeface="Cambria" pitchFamily="18" charset="0"/>
              </a:rPr>
              <a:t>　，思考契丹與漢人間的民族矛盾，探究戰爭</a:t>
            </a:r>
            <a:endParaRPr lang="zh-TW" altLang="en-US">
              <a:solidFill>
                <a:schemeClr val="tx1"/>
              </a:solidFill>
              <a:latin typeface="Cambria" pitchFamily="18" charset="0"/>
            </a:endParaRPr>
          </a:p>
          <a:p>
            <a:pPr marL="273050" indent="-228600" eaLnBrk="0">
              <a:spcBef>
                <a:spcPct val="20000"/>
              </a:spcBef>
              <a:buClr>
                <a:schemeClr val="accent1"/>
              </a:buClr>
              <a:buFont typeface="Wingdings 2" pitchFamily="18" charset="2"/>
              <a:buNone/>
            </a:pPr>
            <a:r>
              <a:rPr lang="zh-TW" altLang="zh-TW">
                <a:solidFill>
                  <a:schemeClr val="tx1"/>
                </a:solidFill>
                <a:latin typeface="Cambria" pitchFamily="18" charset="0"/>
              </a:rPr>
              <a:t>　與和平的衝突，最後收結於悲涼的景物中，</a:t>
            </a:r>
            <a:endParaRPr lang="zh-TW" altLang="en-US">
              <a:solidFill>
                <a:schemeClr val="tx1"/>
              </a:solidFill>
              <a:latin typeface="Cambria" pitchFamily="18" charset="0"/>
            </a:endParaRPr>
          </a:p>
          <a:p>
            <a:pPr marL="273050" indent="-228600" eaLnBrk="0">
              <a:spcBef>
                <a:spcPct val="20000"/>
              </a:spcBef>
              <a:buClr>
                <a:schemeClr val="accent1"/>
              </a:buClr>
              <a:buFont typeface="Wingdings 2" pitchFamily="18" charset="2"/>
              <a:buNone/>
            </a:pPr>
            <a:r>
              <a:rPr lang="zh-TW" altLang="zh-TW">
                <a:solidFill>
                  <a:schemeClr val="tx1"/>
                </a:solidFill>
                <a:latin typeface="Cambria" pitchFamily="18" charset="0"/>
              </a:rPr>
              <a:t>　蕩氣迴腸，餘味不盡。</a:t>
            </a:r>
          </a:p>
        </p:txBody>
      </p:sp>
      <p:pic>
        <p:nvPicPr>
          <p:cNvPr id="161797"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62818"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19" name="矩形 1"/>
          <p:cNvSpPr>
            <a:spLocks noChangeArrowheads="1"/>
          </p:cNvSpPr>
          <p:nvPr/>
        </p:nvSpPr>
        <p:spPr bwMode="auto">
          <a:xfrm>
            <a:off x="179388" y="981075"/>
            <a:ext cx="88931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a:r>
              <a:rPr lang="zh-TW" altLang="zh-TW" b="1">
                <a:solidFill>
                  <a:srgbClr val="0000FF"/>
                </a:solidFill>
                <a:latin typeface="標楷體" pitchFamily="65" charset="-120"/>
              </a:rPr>
              <a:t>1.雁門關：</a:t>
            </a:r>
            <a:r>
              <a:rPr lang="zh-TW" altLang="zh-TW">
                <a:solidFill>
                  <a:schemeClr val="tx1"/>
                </a:solidFill>
                <a:latin typeface="標楷體" pitchFamily="65" charset="-120"/>
              </a:rPr>
              <a:t>長城重要關口之一，在今山西省代縣。</a:t>
            </a:r>
          </a:p>
        </p:txBody>
      </p:sp>
      <p:pic>
        <p:nvPicPr>
          <p:cNvPr id="162820"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63842"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3" name="矩形 1"/>
          <p:cNvSpPr>
            <a:spLocks noChangeArrowheads="1"/>
          </p:cNvSpPr>
          <p:nvPr/>
        </p:nvSpPr>
        <p:spPr bwMode="auto">
          <a:xfrm>
            <a:off x="250825" y="981075"/>
            <a:ext cx="889317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a:r>
              <a:rPr lang="zh-TW" altLang="zh-TW" b="1">
                <a:solidFill>
                  <a:srgbClr val="0000FF"/>
                </a:solidFill>
                <a:latin typeface="標楷體" pitchFamily="65" charset="-120"/>
              </a:rPr>
              <a:t>2.逾：</a:t>
            </a:r>
            <a:r>
              <a:rPr lang="zh-TW" altLang="zh-TW">
                <a:solidFill>
                  <a:schemeClr val="tx1"/>
                </a:solidFill>
                <a:latin typeface="標楷體" pitchFamily="65" charset="-120"/>
              </a:rPr>
              <a:t>越過。</a:t>
            </a:r>
          </a:p>
          <a:p>
            <a:pPr marL="355600" indent="-355600"/>
            <a:r>
              <a:rPr lang="zh-TW" altLang="zh-TW" b="1">
                <a:solidFill>
                  <a:srgbClr val="0000FF"/>
                </a:solidFill>
                <a:latin typeface="標楷體" pitchFamily="65" charset="-120"/>
              </a:rPr>
              <a:t>3.鐵甲：</a:t>
            </a:r>
            <a:r>
              <a:rPr lang="zh-TW" altLang="zh-TW">
                <a:solidFill>
                  <a:schemeClr val="tx1"/>
                </a:solidFill>
                <a:latin typeface="標楷體" pitchFamily="65" charset="-120"/>
              </a:rPr>
              <a:t>鐵片製成的鎧　甲。</a:t>
            </a:r>
            <a:r>
              <a:rPr lang="zh-TW" altLang="zh-TW" b="1">
                <a:solidFill>
                  <a:srgbClr val="0000FF"/>
                </a:solidFill>
                <a:latin typeface="標楷體" pitchFamily="65" charset="-120"/>
              </a:rPr>
              <a:t> </a:t>
            </a:r>
            <a:endParaRPr lang="en-US" altLang="zh-TW" b="1">
              <a:solidFill>
                <a:srgbClr val="0000FF"/>
              </a:solidFill>
              <a:latin typeface="標楷體" pitchFamily="65" charset="-120"/>
            </a:endParaRPr>
          </a:p>
          <a:p>
            <a:pPr marL="355600" indent="-355600"/>
            <a:r>
              <a:rPr lang="zh-TW" altLang="zh-TW" b="1">
                <a:solidFill>
                  <a:srgbClr val="0000FF"/>
                </a:solidFill>
                <a:latin typeface="標楷體" pitchFamily="65" charset="-120"/>
              </a:rPr>
              <a:t>4.的　是：</a:t>
            </a:r>
            <a:r>
              <a:rPr lang="zh-TW" altLang="zh-TW">
                <a:solidFill>
                  <a:schemeClr val="tx1"/>
                </a:solidFill>
                <a:latin typeface="標楷體" pitchFamily="65" charset="-120"/>
              </a:rPr>
              <a:t>確實是。</a:t>
            </a:r>
          </a:p>
        </p:txBody>
      </p:sp>
      <p:grpSp>
        <p:nvGrpSpPr>
          <p:cNvPr id="163844" name="Group 7"/>
          <p:cNvGrpSpPr>
            <a:grpSpLocks/>
          </p:cNvGrpSpPr>
          <p:nvPr/>
        </p:nvGrpSpPr>
        <p:grpSpPr bwMode="auto">
          <a:xfrm>
            <a:off x="1187450" y="2101850"/>
            <a:ext cx="431800" cy="390525"/>
            <a:chOff x="3470" y="1616"/>
            <a:chExt cx="272" cy="246"/>
          </a:xfrm>
        </p:grpSpPr>
        <p:sp>
          <p:nvSpPr>
            <p:cNvPr id="163849" name="文字方塊 6"/>
            <p:cNvSpPr txBox="1">
              <a:spLocks noChangeArrowheads="1"/>
            </p:cNvSpPr>
            <p:nvPr/>
          </p:nvSpPr>
          <p:spPr bwMode="auto">
            <a:xfrm>
              <a:off x="3470" y="1616"/>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ㄉ一</a:t>
              </a:r>
            </a:p>
          </p:txBody>
        </p:sp>
        <p:pic>
          <p:nvPicPr>
            <p:cNvPr id="163850" name="Picture 43" descr="D:\City\公事\THE PEOPLE\10202\102-PPT-II修訂\注音ICON\黑-二聲-小.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6" y="1661"/>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3845" name="Group 10"/>
          <p:cNvGrpSpPr>
            <a:grpSpLocks/>
          </p:cNvGrpSpPr>
          <p:nvPr/>
        </p:nvGrpSpPr>
        <p:grpSpPr bwMode="auto">
          <a:xfrm>
            <a:off x="4427538" y="1557338"/>
            <a:ext cx="433387" cy="390525"/>
            <a:chOff x="793" y="1525"/>
            <a:chExt cx="273" cy="246"/>
          </a:xfrm>
        </p:grpSpPr>
        <p:sp>
          <p:nvSpPr>
            <p:cNvPr id="163847" name="文字方塊 3"/>
            <p:cNvSpPr txBox="1">
              <a:spLocks noChangeArrowheads="1"/>
            </p:cNvSpPr>
            <p:nvPr/>
          </p:nvSpPr>
          <p:spPr bwMode="auto">
            <a:xfrm>
              <a:off x="793" y="1525"/>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ㄎㄞ</a:t>
              </a:r>
            </a:p>
          </p:txBody>
        </p:sp>
        <p:pic>
          <p:nvPicPr>
            <p:cNvPr id="163848" name="Picture 28" descr="D:\City\公事\THE PEOPLE\10202\102-PPT-II修訂\注音ICON\黑-三聲-小.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 y="1570"/>
              <a:ext cx="13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3846" name="圖片 5" descr="下方ICON-關閉.png">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64866"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7" name="矩形 1"/>
          <p:cNvSpPr>
            <a:spLocks noChangeArrowheads="1"/>
          </p:cNvSpPr>
          <p:nvPr/>
        </p:nvSpPr>
        <p:spPr bwMode="auto">
          <a:xfrm>
            <a:off x="250825" y="981075"/>
            <a:ext cx="88931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a:r>
              <a:rPr lang="zh-TW" altLang="zh-TW" b="1">
                <a:solidFill>
                  <a:srgbClr val="0000FF"/>
                </a:solidFill>
                <a:latin typeface="標楷體" pitchFamily="65" charset="-120"/>
              </a:rPr>
              <a:t>5.</a:t>
            </a:r>
            <a:r>
              <a:rPr lang="zh-TW" altLang="en-US" b="1">
                <a:solidFill>
                  <a:srgbClr val="0000FF"/>
                </a:solidFill>
                <a:latin typeface="標楷體" pitchFamily="65" charset="-120"/>
              </a:rPr>
              <a:t>朗聲：</a:t>
            </a:r>
            <a:r>
              <a:rPr lang="zh-TW" altLang="en-US">
                <a:solidFill>
                  <a:schemeClr val="tx1"/>
                </a:solidFill>
                <a:latin typeface="標楷體" pitchFamily="65" charset="-120"/>
              </a:rPr>
              <a:t>提高聲調，使聲音清晰、響亮。</a:t>
            </a:r>
          </a:p>
          <a:p>
            <a:pPr marL="355600" indent="-355600"/>
            <a:r>
              <a:rPr lang="zh-TW" altLang="zh-TW" b="1">
                <a:solidFill>
                  <a:srgbClr val="0000FF"/>
                </a:solidFill>
                <a:latin typeface="標楷體" pitchFamily="65" charset="-120"/>
              </a:rPr>
              <a:t>6.分說：</a:t>
            </a:r>
            <a:r>
              <a:rPr lang="zh-TW" altLang="zh-TW">
                <a:solidFill>
                  <a:schemeClr val="tx1"/>
                </a:solidFill>
                <a:latin typeface="標楷體" pitchFamily="65" charset="-120"/>
              </a:rPr>
              <a:t>細說。</a:t>
            </a:r>
          </a:p>
        </p:txBody>
      </p:sp>
      <p:pic>
        <p:nvPicPr>
          <p:cNvPr id="164868"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65890"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1" name="矩形 1"/>
          <p:cNvSpPr>
            <a:spLocks noChangeArrowheads="1"/>
          </p:cNvSpPr>
          <p:nvPr/>
        </p:nvSpPr>
        <p:spPr bwMode="auto">
          <a:xfrm>
            <a:off x="250825" y="981075"/>
            <a:ext cx="8893175"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eaLnBrk="0"/>
            <a:r>
              <a:rPr lang="zh-TW" altLang="zh-TW" b="1">
                <a:solidFill>
                  <a:srgbClr val="0000FF"/>
                </a:solidFill>
                <a:latin typeface="標楷體" pitchFamily="65" charset="-120"/>
              </a:rPr>
              <a:t>7.</a:t>
            </a:r>
            <a:r>
              <a:rPr lang="zh-TW" altLang="en-US" b="1">
                <a:solidFill>
                  <a:srgbClr val="0000FF"/>
                </a:solidFill>
                <a:latin typeface="標楷體" pitchFamily="65" charset="-120"/>
              </a:rPr>
              <a:t>大遼國皇帝：</a:t>
            </a:r>
            <a:r>
              <a:rPr lang="zh-TW" altLang="en-US">
                <a:solidFill>
                  <a:schemeClr val="tx1"/>
                </a:solidFill>
                <a:latin typeface="標楷體" pitchFamily="65" charset="-120"/>
              </a:rPr>
              <a:t>指遼道宗耶律洪基（西元一○三二～一一○一年），遼國第八代皇帝。在位期間任用奸佞　，致使吏治敗壞，遼國由盛轉衰。在小說中，蕭峯曾從女真人手中救出耶律洪基，彼此惺惺相惜，結拜為兄弟。</a:t>
            </a:r>
          </a:p>
          <a:p>
            <a:pPr marL="355600" indent="-355600" eaLnBrk="0"/>
            <a:r>
              <a:rPr lang="zh-TW" altLang="zh-TW" b="1">
                <a:solidFill>
                  <a:srgbClr val="0000FF"/>
                </a:solidFill>
                <a:latin typeface="標楷體" pitchFamily="65" charset="-120"/>
              </a:rPr>
              <a:t>8.南院大王：</a:t>
            </a:r>
            <a:r>
              <a:rPr lang="zh-TW" altLang="zh-TW">
                <a:solidFill>
                  <a:schemeClr val="tx1"/>
                </a:solidFill>
                <a:latin typeface="標楷體" pitchFamily="65" charset="-120"/>
              </a:rPr>
              <a:t>在小說中，蕭峯因曾助耶律洪基弭平遼國政變，受封為南院大王。南院，指契丹的南樞密院，執掌選授官職、人丁賦稅等事務。</a:t>
            </a:r>
          </a:p>
        </p:txBody>
      </p:sp>
      <p:grpSp>
        <p:nvGrpSpPr>
          <p:cNvPr id="165892" name="Group 4"/>
          <p:cNvGrpSpPr>
            <a:grpSpLocks/>
          </p:cNvGrpSpPr>
          <p:nvPr/>
        </p:nvGrpSpPr>
        <p:grpSpPr bwMode="auto">
          <a:xfrm>
            <a:off x="2771775" y="1989138"/>
            <a:ext cx="431800" cy="539750"/>
            <a:chOff x="1610" y="1434"/>
            <a:chExt cx="272" cy="340"/>
          </a:xfrm>
        </p:grpSpPr>
        <p:pic>
          <p:nvPicPr>
            <p:cNvPr id="165897" name="Picture 45" descr="D:\City\公事\THE PEOPLE\10202\102-PPT-II修訂\注音ICON\黑-四聲-小.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 y="1570"/>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8" name="文字方塊 4"/>
            <p:cNvSpPr txBox="1">
              <a:spLocks noChangeArrowheads="1"/>
            </p:cNvSpPr>
            <p:nvPr/>
          </p:nvSpPr>
          <p:spPr bwMode="auto">
            <a:xfrm>
              <a:off x="1610" y="1434"/>
              <a:ext cx="23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ㄋ一ㄥ</a:t>
              </a:r>
            </a:p>
          </p:txBody>
        </p:sp>
      </p:grpSp>
      <p:grpSp>
        <p:nvGrpSpPr>
          <p:cNvPr id="165893" name="Group 7"/>
          <p:cNvGrpSpPr>
            <a:grpSpLocks/>
          </p:cNvGrpSpPr>
          <p:nvPr/>
        </p:nvGrpSpPr>
        <p:grpSpPr bwMode="auto">
          <a:xfrm>
            <a:off x="8747125" y="3543300"/>
            <a:ext cx="433388" cy="390525"/>
            <a:chOff x="793" y="1525"/>
            <a:chExt cx="273" cy="246"/>
          </a:xfrm>
        </p:grpSpPr>
        <p:sp>
          <p:nvSpPr>
            <p:cNvPr id="165895" name="文字方塊 3"/>
            <p:cNvSpPr txBox="1">
              <a:spLocks noChangeArrowheads="1"/>
            </p:cNvSpPr>
            <p:nvPr/>
          </p:nvSpPr>
          <p:spPr bwMode="auto">
            <a:xfrm>
              <a:off x="793" y="1525"/>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ㄇ一</a:t>
              </a:r>
            </a:p>
          </p:txBody>
        </p:sp>
        <p:pic>
          <p:nvPicPr>
            <p:cNvPr id="165896" name="Picture 28" descr="D:\City\公事\THE PEOPLE\10202\102-PPT-II修訂\注音ICON\黑-三聲-小.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 y="1570"/>
              <a:ext cx="13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5894" name="圖片 5" descr="下方ICON-關閉.png">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66914"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5" name="矩形 1"/>
          <p:cNvSpPr>
            <a:spLocks noChangeArrowheads="1"/>
          </p:cNvSpPr>
          <p:nvPr/>
        </p:nvSpPr>
        <p:spPr bwMode="auto">
          <a:xfrm>
            <a:off x="250825" y="981075"/>
            <a:ext cx="889317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eaLnBrk="0"/>
            <a:r>
              <a:rPr lang="zh-TW" altLang="zh-TW" b="1">
                <a:solidFill>
                  <a:srgbClr val="0000FF"/>
                </a:solidFill>
                <a:latin typeface="標楷體" pitchFamily="65" charset="-120"/>
              </a:rPr>
              <a:t>9.</a:t>
            </a:r>
            <a:r>
              <a:rPr lang="zh-TW" altLang="en-US" b="1">
                <a:solidFill>
                  <a:srgbClr val="0000FF"/>
                </a:solidFill>
                <a:latin typeface="標楷體" pitchFamily="65" charset="-120"/>
              </a:rPr>
              <a:t>鼓角：</a:t>
            </a:r>
            <a:r>
              <a:rPr lang="zh-TW" altLang="en-US">
                <a:solidFill>
                  <a:schemeClr val="tx1"/>
                </a:solidFill>
                <a:latin typeface="標楷體" pitchFamily="65" charset="-120"/>
              </a:rPr>
              <a:t>古代軍隊中用來發號施令的戰鼓和號角。</a:t>
            </a:r>
          </a:p>
          <a:p>
            <a:pPr marL="355600" indent="-355600" eaLnBrk="0"/>
            <a:r>
              <a:rPr lang="zh-TW" altLang="zh-TW" b="1">
                <a:solidFill>
                  <a:srgbClr val="0000FF"/>
                </a:solidFill>
                <a:latin typeface="標楷體" pitchFamily="65" charset="-120"/>
              </a:rPr>
              <a:t>10.疾：</a:t>
            </a:r>
            <a:r>
              <a:rPr lang="zh-TW" altLang="zh-TW">
                <a:solidFill>
                  <a:schemeClr val="tx1"/>
                </a:solidFill>
                <a:latin typeface="標楷體" pitchFamily="65" charset="-120"/>
              </a:rPr>
              <a:t>急速。</a:t>
            </a:r>
          </a:p>
        </p:txBody>
      </p:sp>
      <p:pic>
        <p:nvPicPr>
          <p:cNvPr id="166916"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Text Box 3"/>
          <p:cNvSpPr txBox="1">
            <a:spLocks noChangeArrowheads="1"/>
          </p:cNvSpPr>
          <p:nvPr/>
        </p:nvSpPr>
        <p:spPr bwMode="auto">
          <a:xfrm>
            <a:off x="611188" y="752475"/>
            <a:ext cx="7956550" cy="570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r>
              <a:rPr lang="zh-TW" altLang="en-US" sz="3200">
                <a:solidFill>
                  <a:schemeClr val="tx1"/>
                </a:solidFill>
                <a:latin typeface="Franklin Gothic Medium" pitchFamily="34" charset="0"/>
              </a:rPr>
              <a:t>寶</a:t>
            </a:r>
            <a:r>
              <a:rPr lang="zh-TW" altLang="en-US" sz="3000">
                <a:solidFill>
                  <a:schemeClr val="tx1"/>
                </a:solidFill>
                <a:latin typeface="標楷體" pitchFamily="65" charset="-120"/>
              </a:rPr>
              <a:t>的迷夢中，醒不過來。至於所寫嗔之毒，此中人物多半都背負著仇恨或失情之嗔，又因此而輾轉報復，冤冤相報的結果，使人性受到扭曲，做出種種驚世駭俗的行為，從而形成了非人的世界。</a:t>
            </a:r>
          </a:p>
          <a:p>
            <a:r>
              <a:rPr lang="zh-TW" altLang="en-US" sz="3000">
                <a:solidFill>
                  <a:schemeClr val="tx1"/>
                </a:solidFill>
                <a:latin typeface="標楷體" pitchFamily="65" charset="-120"/>
              </a:rPr>
              <a:t>    </a:t>
            </a:r>
            <a:r>
              <a:rPr lang="en-US" altLang="zh-TW" sz="3000">
                <a:solidFill>
                  <a:schemeClr val="tx1"/>
                </a:solidFill>
                <a:latin typeface="標楷體" pitchFamily="65" charset="-120"/>
              </a:rPr>
              <a:t>《</a:t>
            </a:r>
            <a:r>
              <a:rPr lang="zh-TW" altLang="en-US" sz="3000">
                <a:solidFill>
                  <a:schemeClr val="tx1"/>
                </a:solidFill>
                <a:latin typeface="標楷體" pitchFamily="65" charset="-120"/>
              </a:rPr>
              <a:t>天龍八部</a:t>
            </a:r>
            <a:r>
              <a:rPr lang="en-US" altLang="zh-TW" sz="3000">
                <a:solidFill>
                  <a:schemeClr val="tx1"/>
                </a:solidFill>
                <a:latin typeface="標楷體" pitchFamily="65" charset="-120"/>
              </a:rPr>
              <a:t>》</a:t>
            </a:r>
            <a:r>
              <a:rPr lang="zh-TW" altLang="en-US" sz="3000">
                <a:solidFill>
                  <a:schemeClr val="tx1"/>
                </a:solidFill>
                <a:latin typeface="標楷體" pitchFamily="65" charset="-120"/>
              </a:rPr>
              <a:t>的內容是對人性中貪、嗔、</a:t>
            </a:r>
          </a:p>
          <a:p>
            <a:r>
              <a:rPr lang="zh-TW" altLang="en-US" sz="3000">
                <a:solidFill>
                  <a:schemeClr val="tx1"/>
                </a:solidFill>
                <a:latin typeface="標楷體" pitchFamily="65" charset="-120"/>
              </a:rPr>
              <a:t>痴之種種病態做深刻的揭示，繼而對由三毒造成的人性之苦與人世之災進一步刻劃與破解，最終是對這種人生、人世、人心與人性的悲憫與超越。因此可說，</a:t>
            </a:r>
            <a:r>
              <a:rPr lang="en-US" altLang="zh-TW" sz="3000">
                <a:solidFill>
                  <a:schemeClr val="tx1"/>
                </a:solidFill>
                <a:latin typeface="標楷體" pitchFamily="65" charset="-120"/>
              </a:rPr>
              <a:t>《</a:t>
            </a:r>
            <a:r>
              <a:rPr lang="zh-TW" altLang="en-US" sz="3000">
                <a:solidFill>
                  <a:schemeClr val="tx1"/>
                </a:solidFill>
                <a:latin typeface="標楷體" pitchFamily="65" charset="-120"/>
              </a:rPr>
              <a:t>天龍八部</a:t>
            </a:r>
            <a:r>
              <a:rPr lang="en-US" altLang="zh-TW" sz="3000">
                <a:solidFill>
                  <a:schemeClr val="tx1"/>
                </a:solidFill>
                <a:latin typeface="標楷體" pitchFamily="65" charset="-120"/>
              </a:rPr>
              <a:t>》</a:t>
            </a:r>
            <a:r>
              <a:rPr lang="zh-TW" altLang="en-US" sz="3000">
                <a:solidFill>
                  <a:schemeClr val="tx1"/>
                </a:solidFill>
                <a:latin typeface="標楷體" pitchFamily="65" charset="-120"/>
              </a:rPr>
              <a:t>是一部關於人生、人性與人世的寓言。</a:t>
            </a:r>
            <a:endParaRPr lang="en-US" altLang="zh-TW" sz="3000">
              <a:solidFill>
                <a:schemeClr val="tx1"/>
              </a:solidFill>
              <a:latin typeface="標楷體" pitchFamily="65" charset="-120"/>
            </a:endParaRPr>
          </a:p>
          <a:p>
            <a:pPr eaLnBrk="0" hangingPunct="0">
              <a:spcBef>
                <a:spcPct val="20000"/>
              </a:spcBef>
              <a:buClr>
                <a:schemeClr val="accent1"/>
              </a:buClr>
              <a:buFont typeface="Wingdings 2" pitchFamily="18" charset="2"/>
              <a:buNone/>
            </a:pPr>
            <a:endParaRPr lang="en-US" altLang="zh-TW" sz="3000">
              <a:solidFill>
                <a:schemeClr val="tx1"/>
              </a:solidFill>
              <a:latin typeface="標楷體" pitchFamily="65" charset="-120"/>
            </a:endParaRPr>
          </a:p>
        </p:txBody>
      </p:sp>
      <p:pic>
        <p:nvPicPr>
          <p:cNvPr id="48131" name="Picture 7" descr="下ICON-回題解">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011863"/>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67938"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9" name="矩形 1"/>
          <p:cNvSpPr>
            <a:spLocks noChangeArrowheads="1"/>
          </p:cNvSpPr>
          <p:nvPr/>
        </p:nvSpPr>
        <p:spPr bwMode="auto">
          <a:xfrm>
            <a:off x="250825" y="981075"/>
            <a:ext cx="88931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a:r>
              <a:rPr lang="zh-TW" altLang="zh-TW" b="1">
                <a:solidFill>
                  <a:srgbClr val="0000FF"/>
                </a:solidFill>
                <a:latin typeface="標楷體" pitchFamily="65" charset="-120"/>
              </a:rPr>
              <a:t>11.慄然：</a:t>
            </a:r>
            <a:r>
              <a:rPr lang="zh-TW" altLang="zh-TW">
                <a:solidFill>
                  <a:schemeClr val="tx1"/>
                </a:solidFill>
                <a:latin typeface="標楷體" pitchFamily="65" charset="-120"/>
              </a:rPr>
              <a:t>恐懼的樣子。</a:t>
            </a:r>
          </a:p>
        </p:txBody>
      </p:sp>
      <p:pic>
        <p:nvPicPr>
          <p:cNvPr id="167940"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68962"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3" name="矩形 1"/>
          <p:cNvSpPr>
            <a:spLocks noChangeArrowheads="1"/>
          </p:cNvSpPr>
          <p:nvPr/>
        </p:nvSpPr>
        <p:spPr bwMode="auto">
          <a:xfrm>
            <a:off x="250825" y="981075"/>
            <a:ext cx="889317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a:r>
              <a:rPr lang="zh-TW" altLang="zh-TW" b="1">
                <a:solidFill>
                  <a:srgbClr val="0000FF"/>
                </a:solidFill>
                <a:latin typeface="標楷體" pitchFamily="65" charset="-120"/>
              </a:rPr>
              <a:t>12.</a:t>
            </a:r>
            <a:r>
              <a:rPr lang="zh-TW" altLang="en-US" b="1">
                <a:solidFill>
                  <a:srgbClr val="0000FF"/>
                </a:solidFill>
                <a:latin typeface="標楷體" pitchFamily="65" charset="-120"/>
              </a:rPr>
              <a:t>立時：</a:t>
            </a:r>
            <a:r>
              <a:rPr lang="zh-TW" altLang="en-US">
                <a:solidFill>
                  <a:schemeClr val="tx1"/>
                </a:solidFill>
                <a:latin typeface="標楷體" pitchFamily="65" charset="-120"/>
              </a:rPr>
              <a:t>立刻。</a:t>
            </a:r>
          </a:p>
          <a:p>
            <a:pPr marL="355600" indent="-355600"/>
            <a:r>
              <a:rPr lang="zh-TW" altLang="zh-TW" b="1">
                <a:solidFill>
                  <a:srgbClr val="0000FF"/>
                </a:solidFill>
                <a:latin typeface="標楷體" pitchFamily="65" charset="-120"/>
              </a:rPr>
              <a:t>13</a:t>
            </a:r>
            <a:r>
              <a:rPr lang="zh-TW" altLang="en-US" b="1">
                <a:solidFill>
                  <a:srgbClr val="0000FF"/>
                </a:solidFill>
                <a:latin typeface="標楷體" pitchFamily="65" charset="-120"/>
              </a:rPr>
              <a:t>.蕭大王：</a:t>
            </a:r>
            <a:r>
              <a:rPr lang="zh-TW" altLang="en-US">
                <a:solidFill>
                  <a:schemeClr val="tx1"/>
                </a:solidFill>
                <a:latin typeface="標楷體" pitchFamily="65" charset="-120"/>
              </a:rPr>
              <a:t>指蕭峯。</a:t>
            </a:r>
          </a:p>
          <a:p>
            <a:pPr marL="355600" indent="-355600"/>
            <a:r>
              <a:rPr lang="zh-TW" altLang="en-US" b="1">
                <a:solidFill>
                  <a:srgbClr val="0000FF"/>
                </a:solidFill>
                <a:latin typeface="標楷體" pitchFamily="65" charset="-120"/>
              </a:rPr>
              <a:t>1</a:t>
            </a:r>
            <a:r>
              <a:rPr lang="en-US" altLang="zh-TW" b="1">
                <a:solidFill>
                  <a:srgbClr val="0000FF"/>
                </a:solidFill>
                <a:latin typeface="標楷體" pitchFamily="65" charset="-120"/>
              </a:rPr>
              <a:t>4.</a:t>
            </a:r>
            <a:r>
              <a:rPr lang="zh-TW" altLang="en-US" b="1">
                <a:solidFill>
                  <a:srgbClr val="0000FF"/>
                </a:solidFill>
                <a:latin typeface="標楷體" pitchFamily="65" charset="-120"/>
              </a:rPr>
              <a:t>通譯：</a:t>
            </a:r>
            <a:r>
              <a:rPr lang="zh-TW" altLang="en-US">
                <a:solidFill>
                  <a:schemeClr val="tx1"/>
                </a:solidFill>
                <a:latin typeface="標楷體" pitchFamily="65" charset="-120"/>
              </a:rPr>
              <a:t>翻譯人員。</a:t>
            </a:r>
            <a:endParaRPr lang="en-US" altLang="zh-TW">
              <a:solidFill>
                <a:schemeClr val="tx1"/>
              </a:solidFill>
              <a:latin typeface="標楷體" pitchFamily="65" charset="-120"/>
            </a:endParaRPr>
          </a:p>
          <a:p>
            <a:pPr marL="355600" indent="-355600"/>
            <a:endParaRPr lang="zh-TW" altLang="zh-TW" b="1">
              <a:solidFill>
                <a:srgbClr val="0000FF"/>
              </a:solidFill>
              <a:latin typeface="標楷體" pitchFamily="65" charset="-120"/>
            </a:endParaRPr>
          </a:p>
        </p:txBody>
      </p:sp>
      <p:pic>
        <p:nvPicPr>
          <p:cNvPr id="168964"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69986"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9987" name="矩形 1"/>
          <p:cNvSpPr>
            <a:spLocks noChangeArrowheads="1"/>
          </p:cNvSpPr>
          <p:nvPr/>
        </p:nvSpPr>
        <p:spPr bwMode="auto">
          <a:xfrm>
            <a:off x="250825" y="981075"/>
            <a:ext cx="88931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a:r>
              <a:rPr lang="zh-TW" altLang="zh-TW" b="1">
                <a:solidFill>
                  <a:srgbClr val="0000FF"/>
                </a:solidFill>
                <a:latin typeface="標楷體" pitchFamily="65" charset="-120"/>
              </a:rPr>
              <a:t>15.</a:t>
            </a:r>
            <a:r>
              <a:rPr lang="zh-TW" altLang="en-US" b="1">
                <a:solidFill>
                  <a:srgbClr val="0000FF"/>
                </a:solidFill>
                <a:latin typeface="標楷體" pitchFamily="65" charset="-120"/>
              </a:rPr>
              <a:t>重　勞：</a:t>
            </a:r>
            <a:r>
              <a:rPr lang="zh-TW" altLang="en-US">
                <a:solidFill>
                  <a:schemeClr val="tx1"/>
                </a:solidFill>
                <a:latin typeface="標楷體" pitchFamily="65" charset="-120"/>
              </a:rPr>
              <a:t>一再勞煩。</a:t>
            </a:r>
          </a:p>
          <a:p>
            <a:pPr marL="355600" indent="-355600"/>
            <a:r>
              <a:rPr lang="zh-TW" altLang="zh-TW" b="1">
                <a:solidFill>
                  <a:srgbClr val="0000FF"/>
                </a:solidFill>
                <a:latin typeface="標楷體" pitchFamily="65" charset="-120"/>
              </a:rPr>
              <a:t>16.御駕：</a:t>
            </a:r>
            <a:r>
              <a:rPr lang="zh-TW" altLang="zh-TW">
                <a:solidFill>
                  <a:schemeClr val="tx1"/>
                </a:solidFill>
                <a:latin typeface="標楷體" pitchFamily="65" charset="-120"/>
              </a:rPr>
              <a:t>皇帝的車駕，此代指皇帝。</a:t>
            </a:r>
          </a:p>
        </p:txBody>
      </p:sp>
      <p:pic>
        <p:nvPicPr>
          <p:cNvPr id="169988"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9989" name="Group 5"/>
          <p:cNvGrpSpPr>
            <a:grpSpLocks/>
          </p:cNvGrpSpPr>
          <p:nvPr/>
        </p:nvGrpSpPr>
        <p:grpSpPr bwMode="auto">
          <a:xfrm>
            <a:off x="1401763" y="1017588"/>
            <a:ext cx="433387" cy="539750"/>
            <a:chOff x="1019" y="1071"/>
            <a:chExt cx="273" cy="340"/>
          </a:xfrm>
        </p:grpSpPr>
        <p:sp>
          <p:nvSpPr>
            <p:cNvPr id="169990" name="文字方塊 6"/>
            <p:cNvSpPr txBox="1">
              <a:spLocks noChangeArrowheads="1"/>
            </p:cNvSpPr>
            <p:nvPr/>
          </p:nvSpPr>
          <p:spPr bwMode="auto">
            <a:xfrm>
              <a:off x="1019" y="1071"/>
              <a:ext cx="23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ㄔㄨㄥ</a:t>
              </a:r>
            </a:p>
          </p:txBody>
        </p:sp>
        <p:pic>
          <p:nvPicPr>
            <p:cNvPr id="169991" name="Picture 43" descr="D:\City\公事\THE PEOPLE\10202\102-PPT-II修訂\注音ICON\黑-二聲-小.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6" y="1162"/>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71010"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1" name="矩形 1"/>
          <p:cNvSpPr>
            <a:spLocks noChangeArrowheads="1"/>
          </p:cNvSpPr>
          <p:nvPr/>
        </p:nvSpPr>
        <p:spPr bwMode="auto">
          <a:xfrm>
            <a:off x="250825" y="836613"/>
            <a:ext cx="8713788" cy="566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eaLnBrk="0"/>
            <a:r>
              <a:rPr lang="zh-TW" altLang="zh-TW" b="1">
                <a:solidFill>
                  <a:srgbClr val="0000FF"/>
                </a:solidFill>
                <a:latin typeface="標楷體" pitchFamily="65" charset="-120"/>
              </a:rPr>
              <a:t>17.</a:t>
            </a:r>
            <a:r>
              <a:rPr lang="zh-TW" altLang="en-US" b="1">
                <a:solidFill>
                  <a:srgbClr val="0000FF"/>
                </a:solidFill>
                <a:latin typeface="標楷體" pitchFamily="65" charset="-120"/>
              </a:rPr>
              <a:t>欺了過去：</a:t>
            </a:r>
            <a:r>
              <a:rPr lang="zh-TW" altLang="en-US">
                <a:solidFill>
                  <a:schemeClr val="tx1"/>
                </a:solidFill>
                <a:latin typeface="標楷體" pitchFamily="65" charset="-120"/>
              </a:rPr>
              <a:t>靠過去。</a:t>
            </a:r>
          </a:p>
          <a:p>
            <a:pPr marL="355600" indent="-355600" eaLnBrk="0"/>
            <a:r>
              <a:rPr lang="zh-TW" altLang="zh-TW" b="1">
                <a:solidFill>
                  <a:srgbClr val="0000FF"/>
                </a:solidFill>
                <a:latin typeface="標楷體" pitchFamily="65" charset="-120"/>
              </a:rPr>
              <a:t>18.</a:t>
            </a:r>
            <a:r>
              <a:rPr lang="zh-TW" altLang="en-US" b="1">
                <a:solidFill>
                  <a:srgbClr val="0000FF"/>
                </a:solidFill>
                <a:latin typeface="標楷體" pitchFamily="65" charset="-120"/>
              </a:rPr>
              <a:t>虛竹：</a:t>
            </a:r>
            <a:r>
              <a:rPr lang="zh-TW" altLang="en-US">
                <a:solidFill>
                  <a:schemeClr val="tx1"/>
                </a:solidFill>
                <a:latin typeface="標楷體" pitchFamily="65" charset="-120"/>
              </a:rPr>
              <a:t>為蕭峯義弟，段譽義兄。原為少林寺</a:t>
            </a:r>
          </a:p>
          <a:p>
            <a:pPr marL="355600" indent="-355600" eaLnBrk="0"/>
            <a:r>
              <a:rPr lang="zh-TW" altLang="en-US">
                <a:solidFill>
                  <a:schemeClr val="tx1"/>
                </a:solidFill>
                <a:latin typeface="標楷體" pitchFamily="65" charset="-120"/>
              </a:rPr>
              <a:t>   弟子，後成為逍遙派掌門與靈鷲　宮主人，</a:t>
            </a:r>
          </a:p>
          <a:p>
            <a:pPr marL="355600" indent="-355600" eaLnBrk="0"/>
            <a:r>
              <a:rPr lang="zh-TW" altLang="en-US">
                <a:solidFill>
                  <a:schemeClr val="tx1"/>
                </a:solidFill>
                <a:latin typeface="標楷體" pitchFamily="65" charset="-120"/>
              </a:rPr>
              <a:t>   並娶西夏公主為妻。</a:t>
            </a:r>
          </a:p>
          <a:p>
            <a:pPr marL="355600" indent="-355600" eaLnBrk="0"/>
            <a:r>
              <a:rPr lang="zh-TW" altLang="zh-TW" b="1">
                <a:solidFill>
                  <a:srgbClr val="0000FF"/>
                </a:solidFill>
                <a:latin typeface="標楷體" pitchFamily="65" charset="-120"/>
              </a:rPr>
              <a:t>19.</a:t>
            </a:r>
            <a:r>
              <a:rPr lang="zh-TW" altLang="en-US" b="1">
                <a:solidFill>
                  <a:srgbClr val="0000FF"/>
                </a:solidFill>
                <a:latin typeface="標楷體" pitchFamily="65" charset="-120"/>
              </a:rPr>
              <a:t>段譽：</a:t>
            </a:r>
            <a:r>
              <a:rPr lang="zh-TW" altLang="en-US">
                <a:solidFill>
                  <a:schemeClr val="tx1"/>
                </a:solidFill>
                <a:latin typeface="標楷體" pitchFamily="65" charset="-120"/>
              </a:rPr>
              <a:t>為蕭峯義弟，大理國的世子，擅長「</a:t>
            </a:r>
          </a:p>
          <a:p>
            <a:pPr marL="355600" indent="-355600" eaLnBrk="0"/>
            <a:r>
              <a:rPr lang="zh-TW" altLang="en-US">
                <a:solidFill>
                  <a:schemeClr val="tx1"/>
                </a:solidFill>
                <a:latin typeface="標楷體" pitchFamily="65" charset="-120"/>
              </a:rPr>
              <a:t>   凌波微步」，後繼位大理國皇帝。</a:t>
            </a:r>
          </a:p>
          <a:p>
            <a:pPr marL="355600" indent="-355600" eaLnBrk="0"/>
            <a:r>
              <a:rPr lang="zh-TW" altLang="en-US" sz="3000"/>
              <a:t>補注 </a:t>
            </a:r>
            <a:r>
              <a:rPr lang="zh-TW" altLang="en-US" sz="2800">
                <a:solidFill>
                  <a:srgbClr val="FF0000"/>
                </a:solidFill>
              </a:rPr>
              <a:t>雲南大理國鎮南王段正淳的世子，但生父其實是　</a:t>
            </a:r>
          </a:p>
          <a:p>
            <a:pPr marL="355600" indent="-355600" eaLnBrk="0"/>
            <a:r>
              <a:rPr lang="zh-TW" altLang="en-US" sz="2800">
                <a:solidFill>
                  <a:srgbClr val="FF0000"/>
                </a:solidFill>
              </a:rPr>
              <a:t>　　「四大惡人」中的段延慶。擅長家傳武學，後繼　</a:t>
            </a:r>
          </a:p>
          <a:p>
            <a:pPr marL="355600" indent="-355600" eaLnBrk="0"/>
            <a:r>
              <a:rPr lang="zh-TW" altLang="en-US" sz="2800">
                <a:solidFill>
                  <a:srgbClr val="FF0000"/>
                </a:solidFill>
              </a:rPr>
              <a:t>　　 位為帝。依</a:t>
            </a:r>
            <a:r>
              <a:rPr lang="en-US" altLang="zh-TW" sz="2800">
                <a:solidFill>
                  <a:srgbClr val="FF0000"/>
                </a:solidFill>
              </a:rPr>
              <a:t>《</a:t>
            </a:r>
            <a:r>
              <a:rPr lang="zh-TW" altLang="en-US" sz="2800">
                <a:solidFill>
                  <a:srgbClr val="FF0000"/>
                </a:solidFill>
              </a:rPr>
              <a:t>宋史</a:t>
            </a:r>
            <a:r>
              <a:rPr lang="en-US" altLang="zh-TW" sz="2800">
                <a:solidFill>
                  <a:srgbClr val="FF0000"/>
                </a:solidFill>
              </a:rPr>
              <a:t>》</a:t>
            </a:r>
            <a:r>
              <a:rPr lang="zh-TW" altLang="en-US" sz="2800">
                <a:solidFill>
                  <a:srgbClr val="FF0000"/>
                </a:solidFill>
              </a:rPr>
              <a:t>記載，宋徽宗政和七年（西</a:t>
            </a:r>
          </a:p>
          <a:p>
            <a:pPr marL="355600" indent="-355600" eaLnBrk="0"/>
            <a:r>
              <a:rPr lang="zh-TW" altLang="en-US" sz="2800">
                <a:solidFill>
                  <a:srgbClr val="FF0000"/>
                </a:solidFill>
              </a:rPr>
              <a:t>         元一一一七年）以段和譽為大理國王，此為小說</a:t>
            </a:r>
          </a:p>
          <a:p>
            <a:pPr marL="355600" indent="-355600" eaLnBrk="0"/>
            <a:r>
              <a:rPr lang="zh-TW" altLang="en-US" sz="2800">
                <a:solidFill>
                  <a:srgbClr val="FF0000"/>
                </a:solidFill>
              </a:rPr>
              <a:t>         角色所本。</a:t>
            </a:r>
            <a:endParaRPr lang="zh-TW" altLang="en-US" sz="2800" b="1">
              <a:solidFill>
                <a:srgbClr val="FF0000"/>
              </a:solidFill>
              <a:latin typeface="標楷體" pitchFamily="65" charset="-120"/>
            </a:endParaRPr>
          </a:p>
          <a:p>
            <a:pPr marL="355600" indent="-355600" eaLnBrk="0"/>
            <a:r>
              <a:rPr lang="zh-TW" altLang="zh-TW" b="1">
                <a:solidFill>
                  <a:srgbClr val="0000FF"/>
                </a:solidFill>
                <a:latin typeface="標楷體" pitchFamily="65" charset="-120"/>
              </a:rPr>
              <a:t>20.</a:t>
            </a:r>
            <a:r>
              <a:rPr lang="zh-TW" altLang="en-US" b="1">
                <a:solidFill>
                  <a:srgbClr val="0000FF"/>
                </a:solidFill>
                <a:latin typeface="標楷體" pitchFamily="65" charset="-120"/>
              </a:rPr>
              <a:t>情知：</a:t>
            </a:r>
            <a:r>
              <a:rPr lang="zh-TW" altLang="en-US">
                <a:solidFill>
                  <a:schemeClr val="tx1"/>
                </a:solidFill>
                <a:latin typeface="標楷體" pitchFamily="65" charset="-120"/>
              </a:rPr>
              <a:t>明知、清楚的知道。</a:t>
            </a:r>
            <a:endParaRPr lang="zh-TW" altLang="zh-TW" b="1">
              <a:solidFill>
                <a:srgbClr val="0000FF"/>
              </a:solidFill>
              <a:latin typeface="標楷體" pitchFamily="65" charset="-120"/>
            </a:endParaRPr>
          </a:p>
        </p:txBody>
      </p:sp>
      <p:sp>
        <p:nvSpPr>
          <p:cNvPr id="171012" name="Rectangle 4"/>
          <p:cNvSpPr>
            <a:spLocks noChangeArrowheads="1"/>
          </p:cNvSpPr>
          <p:nvPr/>
        </p:nvSpPr>
        <p:spPr bwMode="auto">
          <a:xfrm>
            <a:off x="323850" y="3860800"/>
            <a:ext cx="792163" cy="4318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pic>
        <p:nvPicPr>
          <p:cNvPr id="171013"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1014" name="Group 6"/>
          <p:cNvGrpSpPr>
            <a:grpSpLocks/>
          </p:cNvGrpSpPr>
          <p:nvPr/>
        </p:nvGrpSpPr>
        <p:grpSpPr bwMode="auto">
          <a:xfrm>
            <a:off x="6659563" y="1844675"/>
            <a:ext cx="431800" cy="539750"/>
            <a:chOff x="1610" y="1434"/>
            <a:chExt cx="272" cy="340"/>
          </a:xfrm>
        </p:grpSpPr>
        <p:pic>
          <p:nvPicPr>
            <p:cNvPr id="171015" name="Picture 45" descr="D:\City\公事\THE PEOPLE\10202\102-PPT-II修訂\注音ICON\黑-四聲-小.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 y="1570"/>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6" name="文字方塊 4"/>
            <p:cNvSpPr txBox="1">
              <a:spLocks noChangeArrowheads="1"/>
            </p:cNvSpPr>
            <p:nvPr/>
          </p:nvSpPr>
          <p:spPr bwMode="auto">
            <a:xfrm>
              <a:off x="1610" y="1434"/>
              <a:ext cx="23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ㄐㄧㄡ</a:t>
              </a:r>
            </a:p>
          </p:txBody>
        </p:sp>
      </p:grpSp>
    </p:spTree>
  </p:cSld>
  <p:clrMapOvr>
    <a:masterClrMapping/>
  </p:clrMapOvr>
  <p:transition advClick="0"/>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72034"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035" name="矩形 1"/>
          <p:cNvSpPr>
            <a:spLocks noChangeArrowheads="1"/>
          </p:cNvSpPr>
          <p:nvPr/>
        </p:nvSpPr>
        <p:spPr bwMode="auto">
          <a:xfrm>
            <a:off x="250825" y="981075"/>
            <a:ext cx="889317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eaLnBrk="0"/>
            <a:r>
              <a:rPr lang="zh-TW" altLang="zh-TW" b="1">
                <a:solidFill>
                  <a:srgbClr val="0000FF"/>
                </a:solidFill>
                <a:latin typeface="標楷體" pitchFamily="65" charset="-120"/>
              </a:rPr>
              <a:t>21.擒殺楚王父子：</a:t>
            </a:r>
            <a:r>
              <a:rPr lang="zh-TW" altLang="zh-TW">
                <a:solidFill>
                  <a:schemeClr val="tx1"/>
                </a:solidFill>
                <a:latin typeface="標楷體" pitchFamily="65" charset="-120"/>
              </a:rPr>
              <a:t>在小說中遼國政變，蕭峯孤</a:t>
            </a:r>
            <a:endParaRPr lang="zh-TW" altLang="en-US">
              <a:solidFill>
                <a:schemeClr val="tx1"/>
              </a:solidFill>
              <a:latin typeface="標楷體" pitchFamily="65" charset="-120"/>
            </a:endParaRPr>
          </a:p>
          <a:p>
            <a:pPr marL="355600" indent="-355600" eaLnBrk="0"/>
            <a:r>
              <a:rPr lang="zh-TW" altLang="en-US">
                <a:solidFill>
                  <a:schemeClr val="tx1"/>
                </a:solidFill>
                <a:latin typeface="標楷體" pitchFamily="65" charset="-120"/>
              </a:rPr>
              <a:t>   </a:t>
            </a:r>
            <a:r>
              <a:rPr lang="zh-TW" altLang="zh-TW">
                <a:solidFill>
                  <a:schemeClr val="tx1"/>
                </a:solidFill>
                <a:latin typeface="標楷體" pitchFamily="65" charset="-120"/>
              </a:rPr>
              <a:t>身闖入敵陣，箭殺謀反的楚王，並擒拿其父</a:t>
            </a:r>
            <a:endParaRPr lang="zh-TW" altLang="en-US">
              <a:solidFill>
                <a:schemeClr val="tx1"/>
              </a:solidFill>
              <a:latin typeface="標楷體" pitchFamily="65" charset="-120"/>
            </a:endParaRPr>
          </a:p>
          <a:p>
            <a:pPr marL="355600" indent="-355600" eaLnBrk="0"/>
            <a:r>
              <a:rPr lang="zh-TW" altLang="en-US">
                <a:solidFill>
                  <a:schemeClr val="tx1"/>
                </a:solidFill>
                <a:latin typeface="標楷體" pitchFamily="65" charset="-120"/>
              </a:rPr>
              <a:t>   </a:t>
            </a:r>
            <a:r>
              <a:rPr lang="zh-TW" altLang="zh-TW">
                <a:solidFill>
                  <a:schemeClr val="tx1"/>
                </a:solidFill>
                <a:latin typeface="標楷體" pitchFamily="65" charset="-120"/>
              </a:rPr>
              <a:t>，以此要脅叛軍投降。</a:t>
            </a:r>
          </a:p>
        </p:txBody>
      </p:sp>
      <p:pic>
        <p:nvPicPr>
          <p:cNvPr id="172036"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73058"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59" name="矩形 1"/>
          <p:cNvSpPr>
            <a:spLocks noChangeArrowheads="1"/>
          </p:cNvSpPr>
          <p:nvPr/>
        </p:nvSpPr>
        <p:spPr bwMode="auto">
          <a:xfrm>
            <a:off x="250825" y="981075"/>
            <a:ext cx="889317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a:r>
              <a:rPr lang="zh-TW" altLang="zh-TW" b="1">
                <a:solidFill>
                  <a:srgbClr val="0000FF"/>
                </a:solidFill>
                <a:latin typeface="標楷體" pitchFamily="65" charset="-120"/>
              </a:rPr>
              <a:t>22.</a:t>
            </a:r>
            <a:r>
              <a:rPr lang="zh-TW" altLang="en-US" b="1">
                <a:solidFill>
                  <a:srgbClr val="0000FF"/>
                </a:solidFill>
                <a:latin typeface="標楷體" pitchFamily="65" charset="-120"/>
              </a:rPr>
              <a:t>天山童姥：</a:t>
            </a:r>
            <a:r>
              <a:rPr lang="zh-TW" altLang="en-US">
                <a:solidFill>
                  <a:schemeClr val="tx1"/>
                </a:solidFill>
                <a:latin typeface="標楷體" pitchFamily="65" charset="-120"/>
              </a:rPr>
              <a:t>逍遙派弟子、靈鷲宮主人，自稱</a:t>
            </a:r>
          </a:p>
          <a:p>
            <a:pPr marL="355600" indent="-355600"/>
            <a:r>
              <a:rPr lang="zh-TW" altLang="en-US">
                <a:solidFill>
                  <a:schemeClr val="tx1"/>
                </a:solidFill>
                <a:latin typeface="標楷體" pitchFamily="65" charset="-120"/>
              </a:rPr>
              <a:t>   姥姥。因在修練內功期間遭人暗算而走火入</a:t>
            </a:r>
          </a:p>
          <a:p>
            <a:pPr marL="355600" indent="-355600"/>
            <a:r>
              <a:rPr lang="zh-TW" altLang="en-US">
                <a:solidFill>
                  <a:schemeClr val="tx1"/>
                </a:solidFill>
                <a:latin typeface="標楷體" pitchFamily="65" charset="-120"/>
              </a:rPr>
              <a:t>   魔，以致身軀、面貌停留在女童狀態。後被</a:t>
            </a:r>
          </a:p>
          <a:p>
            <a:pPr marL="355600" indent="-355600"/>
            <a:r>
              <a:rPr lang="zh-TW" altLang="en-US">
                <a:solidFill>
                  <a:schemeClr val="tx1"/>
                </a:solidFill>
                <a:latin typeface="標楷體" pitchFamily="65" charset="-120"/>
              </a:rPr>
              <a:t>   虛竹所救，將一身功力傳給虛竹，並令他接</a:t>
            </a:r>
          </a:p>
          <a:p>
            <a:pPr marL="355600" indent="-355600"/>
            <a:r>
              <a:rPr lang="zh-TW" altLang="en-US">
                <a:solidFill>
                  <a:schemeClr val="tx1"/>
                </a:solidFill>
                <a:latin typeface="標楷體" pitchFamily="65" charset="-120"/>
              </a:rPr>
              <a:t>   掌靈鷲宮。</a:t>
            </a:r>
          </a:p>
          <a:p>
            <a:pPr marL="355600" indent="-355600"/>
            <a:r>
              <a:rPr lang="zh-TW" altLang="zh-TW" b="1">
                <a:solidFill>
                  <a:srgbClr val="0000FF"/>
                </a:solidFill>
                <a:latin typeface="標楷體" pitchFamily="65" charset="-120"/>
              </a:rPr>
              <a:t>23.</a:t>
            </a:r>
            <a:r>
              <a:rPr lang="zh-TW" altLang="en-US" b="1">
                <a:solidFill>
                  <a:srgbClr val="0000FF"/>
                </a:solidFill>
                <a:latin typeface="標楷體" pitchFamily="65" charset="-120"/>
              </a:rPr>
              <a:t>靈鷲宮：</a:t>
            </a:r>
            <a:r>
              <a:rPr lang="zh-TW" altLang="en-US">
                <a:solidFill>
                  <a:schemeClr val="tx1"/>
                </a:solidFill>
                <a:latin typeface="標楷體" pitchFamily="65" charset="-120"/>
              </a:rPr>
              <a:t>天山童姥於天山縹　緲　峰所創，</a:t>
            </a:r>
          </a:p>
          <a:p>
            <a:pPr marL="355600" indent="-355600"/>
            <a:r>
              <a:rPr lang="zh-TW" altLang="en-US">
                <a:solidFill>
                  <a:schemeClr val="tx1"/>
                </a:solidFill>
                <a:latin typeface="標楷體" pitchFamily="65" charset="-120"/>
              </a:rPr>
              <a:t>   宮內弟子多為遭人遺棄而無所依靠的女子，</a:t>
            </a:r>
          </a:p>
          <a:p>
            <a:pPr marL="355600" indent="-355600"/>
            <a:r>
              <a:rPr lang="zh-TW" altLang="en-US">
                <a:solidFill>
                  <a:schemeClr val="tx1"/>
                </a:solidFill>
                <a:latin typeface="標楷體" pitchFamily="65" charset="-120"/>
              </a:rPr>
              <a:t>   由童姥教授其武功。</a:t>
            </a:r>
            <a:r>
              <a:rPr lang="zh-TW" altLang="en-US" b="1">
                <a:solidFill>
                  <a:srgbClr val="0000FF"/>
                </a:solidFill>
                <a:latin typeface="標楷體" pitchFamily="65" charset="-120"/>
              </a:rPr>
              <a:t>　</a:t>
            </a:r>
          </a:p>
        </p:txBody>
      </p:sp>
      <p:pic>
        <p:nvPicPr>
          <p:cNvPr id="173060"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3061" name="Group 6"/>
          <p:cNvGrpSpPr>
            <a:grpSpLocks/>
          </p:cNvGrpSpPr>
          <p:nvPr/>
        </p:nvGrpSpPr>
        <p:grpSpPr bwMode="auto">
          <a:xfrm>
            <a:off x="6588125" y="3429000"/>
            <a:ext cx="465138" cy="539750"/>
            <a:chOff x="612" y="981"/>
            <a:chExt cx="293" cy="340"/>
          </a:xfrm>
        </p:grpSpPr>
        <p:sp>
          <p:nvSpPr>
            <p:cNvPr id="173065" name="文字方塊 3"/>
            <p:cNvSpPr txBox="1">
              <a:spLocks noChangeArrowheads="1"/>
            </p:cNvSpPr>
            <p:nvPr/>
          </p:nvSpPr>
          <p:spPr bwMode="auto">
            <a:xfrm>
              <a:off x="612" y="981"/>
              <a:ext cx="23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ㄇ一ㄠ</a:t>
              </a:r>
            </a:p>
          </p:txBody>
        </p:sp>
        <p:pic>
          <p:nvPicPr>
            <p:cNvPr id="173066" name="Picture 28" descr="D:\City\公事\THE PEOPLE\10202\102-PPT-II修訂\注音ICON\黑-三聲-小.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 y="1117"/>
              <a:ext cx="13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3062" name="Group 9"/>
          <p:cNvGrpSpPr>
            <a:grpSpLocks/>
          </p:cNvGrpSpPr>
          <p:nvPr/>
        </p:nvGrpSpPr>
        <p:grpSpPr bwMode="auto">
          <a:xfrm>
            <a:off x="5795963" y="3429000"/>
            <a:ext cx="465137" cy="539750"/>
            <a:chOff x="612" y="981"/>
            <a:chExt cx="293" cy="340"/>
          </a:xfrm>
        </p:grpSpPr>
        <p:sp>
          <p:nvSpPr>
            <p:cNvPr id="173063" name="文字方塊 3"/>
            <p:cNvSpPr txBox="1">
              <a:spLocks noChangeArrowheads="1"/>
            </p:cNvSpPr>
            <p:nvPr/>
          </p:nvSpPr>
          <p:spPr bwMode="auto">
            <a:xfrm>
              <a:off x="612" y="981"/>
              <a:ext cx="23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ㄆ一ㄠ</a:t>
              </a:r>
            </a:p>
          </p:txBody>
        </p:sp>
        <p:pic>
          <p:nvPicPr>
            <p:cNvPr id="173064" name="Picture 28" descr="D:\City\公事\THE PEOPLE\10202\102-PPT-II修訂\注音ICON\黑-三聲-小.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 y="1117"/>
              <a:ext cx="13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74082"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3" name="矩形 1"/>
          <p:cNvSpPr>
            <a:spLocks noChangeArrowheads="1"/>
          </p:cNvSpPr>
          <p:nvPr/>
        </p:nvSpPr>
        <p:spPr bwMode="auto">
          <a:xfrm>
            <a:off x="250825" y="981075"/>
            <a:ext cx="8713788"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a:r>
              <a:rPr lang="en-US" altLang="zh-TW" b="1">
                <a:solidFill>
                  <a:srgbClr val="0000FF"/>
                </a:solidFill>
                <a:latin typeface="標楷體" pitchFamily="65" charset="-120"/>
              </a:rPr>
              <a:t>24.</a:t>
            </a:r>
            <a:r>
              <a:rPr lang="zh-TW" altLang="en-US" b="1">
                <a:solidFill>
                  <a:srgbClr val="0000FF"/>
                </a:solidFill>
                <a:latin typeface="標楷體" pitchFamily="65" charset="-120"/>
              </a:rPr>
              <a:t>鳩　摩智：</a:t>
            </a:r>
            <a:r>
              <a:rPr lang="zh-TW" altLang="en-US">
                <a:solidFill>
                  <a:schemeClr val="tx1"/>
                </a:solidFill>
                <a:latin typeface="標楷體" pitchFamily="65" charset="-120"/>
              </a:rPr>
              <a:t>吐蕃國師，人稱大輪明王。表面</a:t>
            </a:r>
          </a:p>
          <a:p>
            <a:pPr marL="355600" indent="-355600"/>
            <a:r>
              <a:rPr lang="zh-TW" altLang="en-US">
                <a:solidFill>
                  <a:schemeClr val="tx1"/>
                </a:solidFill>
                <a:latin typeface="標楷體" pitchFamily="65" charset="-120"/>
              </a:rPr>
              <a:t>   是有道高僧，實則陰險毒辣。內力被段譽吸</a:t>
            </a:r>
          </a:p>
          <a:p>
            <a:pPr marL="355600" indent="-355600"/>
            <a:r>
              <a:rPr lang="zh-TW" altLang="en-US">
                <a:solidFill>
                  <a:schemeClr val="tx1"/>
                </a:solidFill>
                <a:latin typeface="標楷體" pitchFamily="65" charset="-120"/>
              </a:rPr>
              <a:t>   盡後，自覺罪孽深重，大澈大悟，埋首鑽研</a:t>
            </a:r>
          </a:p>
          <a:p>
            <a:pPr marL="355600" indent="-355600"/>
            <a:r>
              <a:rPr lang="zh-TW" altLang="en-US">
                <a:solidFill>
                  <a:schemeClr val="tx1"/>
                </a:solidFill>
                <a:latin typeface="標楷體" pitchFamily="65" charset="-120"/>
              </a:rPr>
              <a:t>   佛經，遂成一代高僧。</a:t>
            </a:r>
          </a:p>
          <a:p>
            <a:pPr marL="355600" indent="-355600"/>
            <a:r>
              <a:rPr lang="zh-TW" altLang="en-US" sz="2800">
                <a:solidFill>
                  <a:schemeClr val="tx1"/>
                </a:solidFill>
                <a:latin typeface="標楷體" pitchFamily="65" charset="-120"/>
              </a:rPr>
              <a:t>補注</a:t>
            </a:r>
            <a:r>
              <a:rPr lang="zh-TW" altLang="en-US" sz="2800">
                <a:solidFill>
                  <a:srgbClr val="FF0000"/>
                </a:solidFill>
                <a:latin typeface="標楷體" pitchFamily="65" charset="-120"/>
              </a:rPr>
              <a:t>指鳩摩智在西夏國王招親期間，意外跌落一口枯</a:t>
            </a:r>
          </a:p>
          <a:p>
            <a:pPr marL="355600" indent="-355600"/>
            <a:r>
              <a:rPr lang="zh-TW" altLang="en-US" sz="2800">
                <a:solidFill>
                  <a:srgbClr val="FF0000"/>
                </a:solidFill>
                <a:latin typeface="標楷體" pitchFamily="65" charset="-120"/>
              </a:rPr>
              <a:t>    井裡，之後因走火入魔而狂性大發，一身內功剛</a:t>
            </a:r>
          </a:p>
          <a:p>
            <a:pPr marL="355600" indent="-355600"/>
            <a:r>
              <a:rPr lang="zh-TW" altLang="en-US" sz="2800">
                <a:solidFill>
                  <a:srgbClr val="FF0000"/>
                </a:solidFill>
                <a:latin typeface="標楷體" pitchFamily="65" charset="-120"/>
              </a:rPr>
              <a:t>    好被同在井中的段譽以「北冥神功」吸走。鳩摩</a:t>
            </a:r>
          </a:p>
          <a:p>
            <a:pPr marL="355600" indent="-355600"/>
            <a:r>
              <a:rPr lang="zh-TW" altLang="en-US" sz="2800">
                <a:solidFill>
                  <a:srgbClr val="FF0000"/>
                </a:solidFill>
                <a:latin typeface="標楷體" pitchFamily="65" charset="-120"/>
              </a:rPr>
              <a:t>    智從此武功盡失，卻因此而大澈大悟，返回吐</a:t>
            </a:r>
          </a:p>
          <a:p>
            <a:pPr marL="355600" indent="-355600"/>
            <a:r>
              <a:rPr lang="zh-TW" altLang="en-US" sz="2800">
                <a:solidFill>
                  <a:srgbClr val="FF0000"/>
                </a:solidFill>
                <a:latin typeface="標楷體" pitchFamily="65" charset="-120"/>
              </a:rPr>
              <a:t>    蕃，埋首鑽研佛經，成為一代高僧，段譽則因此</a:t>
            </a:r>
          </a:p>
          <a:p>
            <a:pPr marL="355600" indent="-355600"/>
            <a:r>
              <a:rPr lang="zh-TW" altLang="en-US" sz="2800">
                <a:solidFill>
                  <a:srgbClr val="FF0000"/>
                </a:solidFill>
                <a:latin typeface="標楷體" pitchFamily="65" charset="-120"/>
              </a:rPr>
              <a:t>    獲得深厚內力。</a:t>
            </a:r>
          </a:p>
        </p:txBody>
      </p:sp>
      <p:pic>
        <p:nvPicPr>
          <p:cNvPr id="174084"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5" name="文字方塊 1"/>
          <p:cNvSpPr txBox="1">
            <a:spLocks noChangeArrowheads="1"/>
          </p:cNvSpPr>
          <p:nvPr/>
        </p:nvSpPr>
        <p:spPr bwMode="auto">
          <a:xfrm>
            <a:off x="1331913" y="981075"/>
            <a:ext cx="3667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ㄐㄧㄡ</a:t>
            </a:r>
          </a:p>
        </p:txBody>
      </p:sp>
      <p:sp>
        <p:nvSpPr>
          <p:cNvPr id="174086" name="Rectangle 10"/>
          <p:cNvSpPr>
            <a:spLocks noChangeArrowheads="1"/>
          </p:cNvSpPr>
          <p:nvPr/>
        </p:nvSpPr>
        <p:spPr bwMode="auto">
          <a:xfrm>
            <a:off x="250825" y="2997200"/>
            <a:ext cx="792163" cy="4318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cSld>
  <p:clrMapOvr>
    <a:masterClrMapping/>
  </p:clrMapOvr>
  <p:transition advClick="0"/>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75106"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7" name="矩形 1"/>
          <p:cNvSpPr>
            <a:spLocks noChangeArrowheads="1"/>
          </p:cNvSpPr>
          <p:nvPr/>
        </p:nvSpPr>
        <p:spPr bwMode="auto">
          <a:xfrm>
            <a:off x="250825" y="981075"/>
            <a:ext cx="8893175"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a:r>
              <a:rPr lang="zh-TW" altLang="zh-TW" b="1">
                <a:solidFill>
                  <a:srgbClr val="0000FF"/>
                </a:solidFill>
                <a:latin typeface="標楷體" pitchFamily="65" charset="-120"/>
              </a:rPr>
              <a:t>25.</a:t>
            </a:r>
            <a:r>
              <a:rPr lang="zh-TW" altLang="en-US" b="1">
                <a:solidFill>
                  <a:srgbClr val="0000FF"/>
                </a:solidFill>
                <a:latin typeface="標楷體" pitchFamily="65" charset="-120"/>
              </a:rPr>
              <a:t>震古鑠　今：</a:t>
            </a:r>
            <a:r>
              <a:rPr lang="zh-TW" altLang="en-US">
                <a:solidFill>
                  <a:schemeClr val="tx1"/>
                </a:solidFill>
                <a:latin typeface="標楷體" pitchFamily="65" charset="-120"/>
              </a:rPr>
              <a:t>震動古今，此指聲名遠播</a:t>
            </a:r>
            <a:r>
              <a:rPr lang="zh-TW" altLang="en-US"/>
              <a:t>。</a:t>
            </a:r>
            <a:r>
              <a:rPr lang="zh-TW" altLang="en-US">
                <a:solidFill>
                  <a:schemeClr val="tx1"/>
                </a:solidFill>
                <a:latin typeface="標楷體" pitchFamily="65" charset="-120"/>
              </a:rPr>
              <a:t>鑠</a:t>
            </a:r>
          </a:p>
          <a:p>
            <a:pPr marL="355600" indent="-355600"/>
            <a:r>
              <a:rPr lang="zh-TW" altLang="en-US">
                <a:solidFill>
                  <a:schemeClr val="tx1"/>
                </a:solidFill>
                <a:latin typeface="標楷體" pitchFamily="65" charset="-120"/>
              </a:rPr>
              <a:t>   ，照耀。</a:t>
            </a:r>
          </a:p>
          <a:p>
            <a:pPr marL="355600" indent="-355600"/>
            <a:r>
              <a:rPr lang="zh-TW" altLang="en-US" sz="2800">
                <a:solidFill>
                  <a:schemeClr val="tx1"/>
                </a:solidFill>
                <a:latin typeface="標楷體" pitchFamily="65" charset="-120"/>
              </a:rPr>
              <a:t>補注</a:t>
            </a:r>
            <a:r>
              <a:rPr lang="zh-TW" altLang="en-US" sz="2800">
                <a:solidFill>
                  <a:srgbClr val="FF0000"/>
                </a:solidFill>
                <a:latin typeface="標楷體" pitchFamily="65" charset="-120"/>
              </a:rPr>
              <a:t> 眾口鑠金：眾口所毀，雖金石猶可銷。引申為眾</a:t>
            </a:r>
          </a:p>
          <a:p>
            <a:pPr marL="355600" indent="-355600"/>
            <a:r>
              <a:rPr lang="zh-TW" altLang="en-US" sz="2800">
                <a:solidFill>
                  <a:srgbClr val="FF0000"/>
                </a:solidFill>
                <a:latin typeface="標楷體" pitchFamily="65" charset="-120"/>
              </a:rPr>
              <a:t>　   口同聲，往往積非成是。</a:t>
            </a:r>
          </a:p>
          <a:p>
            <a:pPr marL="355600" indent="-355600"/>
            <a:r>
              <a:rPr lang="zh-TW" altLang="zh-TW" b="1">
                <a:solidFill>
                  <a:srgbClr val="0000FF"/>
                </a:solidFill>
                <a:latin typeface="標楷體" pitchFamily="65" charset="-120"/>
              </a:rPr>
              <a:t>26.凌波微步：</a:t>
            </a:r>
            <a:r>
              <a:rPr lang="zh-TW" altLang="zh-TW">
                <a:solidFill>
                  <a:schemeClr val="tx1"/>
                </a:solidFill>
                <a:latin typeface="標楷體" pitchFamily="65" charset="-120"/>
              </a:rPr>
              <a:t>本指女性輕盈的步履，此指逍遙</a:t>
            </a:r>
            <a:endParaRPr lang="zh-TW" altLang="en-US">
              <a:solidFill>
                <a:schemeClr val="tx1"/>
              </a:solidFill>
              <a:latin typeface="標楷體" pitchFamily="65" charset="-120"/>
            </a:endParaRPr>
          </a:p>
          <a:p>
            <a:pPr marL="355600" indent="-355600"/>
            <a:r>
              <a:rPr lang="zh-TW" altLang="en-US">
                <a:solidFill>
                  <a:schemeClr val="tx1"/>
                </a:solidFill>
                <a:latin typeface="標楷體" pitchFamily="65" charset="-120"/>
              </a:rPr>
              <a:t>   </a:t>
            </a:r>
            <a:r>
              <a:rPr lang="zh-TW" altLang="zh-TW">
                <a:solidFill>
                  <a:schemeClr val="tx1"/>
                </a:solidFill>
                <a:latin typeface="標楷體" pitchFamily="65" charset="-120"/>
              </a:rPr>
              <a:t>派的獨門輕功，是段譽在大理國無量山偶然</a:t>
            </a:r>
            <a:endParaRPr lang="zh-TW" altLang="en-US">
              <a:solidFill>
                <a:schemeClr val="tx1"/>
              </a:solidFill>
              <a:latin typeface="標楷體" pitchFamily="65" charset="-120"/>
            </a:endParaRPr>
          </a:p>
          <a:p>
            <a:pPr marL="355600" indent="-355600"/>
            <a:r>
              <a:rPr lang="zh-TW" altLang="en-US">
                <a:solidFill>
                  <a:schemeClr val="tx1"/>
                </a:solidFill>
                <a:latin typeface="標楷體" pitchFamily="65" charset="-120"/>
              </a:rPr>
              <a:t>   </a:t>
            </a:r>
            <a:r>
              <a:rPr lang="zh-TW" altLang="zh-TW">
                <a:solidFill>
                  <a:schemeClr val="tx1"/>
                </a:solidFill>
                <a:latin typeface="標楷體" pitchFamily="65" charset="-120"/>
              </a:rPr>
              <a:t>習得的招式。</a:t>
            </a:r>
            <a:endParaRPr lang="zh-TW" altLang="en-US">
              <a:solidFill>
                <a:schemeClr val="tx1"/>
              </a:solidFill>
              <a:latin typeface="標楷體" pitchFamily="65" charset="-120"/>
            </a:endParaRPr>
          </a:p>
          <a:p>
            <a:pPr marL="355600" indent="-355600"/>
            <a:r>
              <a:rPr lang="zh-TW" altLang="en-US" sz="2800">
                <a:solidFill>
                  <a:schemeClr val="tx1"/>
                </a:solidFill>
                <a:latin typeface="標楷體" pitchFamily="65" charset="-120"/>
              </a:rPr>
              <a:t>補注 </a:t>
            </a:r>
            <a:r>
              <a:rPr lang="zh-TW" altLang="en-US" sz="2800">
                <a:solidFill>
                  <a:srgbClr val="FF0000"/>
                </a:solidFill>
                <a:latin typeface="標楷體" pitchFamily="65" charset="-120"/>
              </a:rPr>
              <a:t>語出曹植</a:t>
            </a:r>
            <a:r>
              <a:rPr lang="en-US" altLang="zh-TW" sz="2800">
                <a:solidFill>
                  <a:srgbClr val="FF0000"/>
                </a:solidFill>
                <a:latin typeface="標楷體" pitchFamily="65" charset="-120"/>
              </a:rPr>
              <a:t>〈</a:t>
            </a:r>
            <a:r>
              <a:rPr lang="zh-TW" altLang="en-US" sz="2800">
                <a:solidFill>
                  <a:srgbClr val="FF0000"/>
                </a:solidFill>
                <a:latin typeface="標楷體" pitchFamily="65" charset="-120"/>
              </a:rPr>
              <a:t>洛神賦</a:t>
            </a:r>
            <a:r>
              <a:rPr lang="en-US" altLang="zh-TW" sz="2800">
                <a:solidFill>
                  <a:srgbClr val="FF0000"/>
                </a:solidFill>
                <a:latin typeface="標楷體" pitchFamily="65" charset="-120"/>
              </a:rPr>
              <a:t>〉</a:t>
            </a:r>
            <a:r>
              <a:rPr lang="zh-TW" altLang="en-US" sz="2800">
                <a:solidFill>
                  <a:srgbClr val="FF0000"/>
                </a:solidFill>
                <a:latin typeface="標楷體" pitchFamily="65" charset="-120"/>
              </a:rPr>
              <a:t>：「體迅飛鳧，飄忽若神，</a:t>
            </a:r>
          </a:p>
          <a:p>
            <a:pPr marL="355600" indent="-355600"/>
            <a:r>
              <a:rPr lang="zh-TW" altLang="en-US" sz="2800">
                <a:solidFill>
                  <a:srgbClr val="FF0000"/>
                </a:solidFill>
                <a:latin typeface="標楷體" pitchFamily="65" charset="-120"/>
              </a:rPr>
              <a:t>     凌波微步，羅襪生塵。」凌波微步是逍遙派的獨</a:t>
            </a:r>
          </a:p>
          <a:p>
            <a:pPr marL="355600" indent="-355600"/>
            <a:r>
              <a:rPr lang="zh-TW" altLang="en-US" sz="2800">
                <a:solidFill>
                  <a:srgbClr val="FF0000"/>
                </a:solidFill>
                <a:latin typeface="標楷體" pitchFamily="65" charset="-120"/>
              </a:rPr>
              <a:t>     門輕功步法，以</a:t>
            </a:r>
            <a:r>
              <a:rPr lang="en-US" altLang="zh-TW" sz="2800">
                <a:solidFill>
                  <a:srgbClr val="FF0000"/>
                </a:solidFill>
                <a:latin typeface="標楷體" pitchFamily="65" charset="-120"/>
              </a:rPr>
              <a:t>《</a:t>
            </a:r>
            <a:r>
              <a:rPr lang="zh-TW" altLang="en-US" sz="2800">
                <a:solidFill>
                  <a:srgbClr val="FF0000"/>
                </a:solidFill>
                <a:latin typeface="標楷體" pitchFamily="65" charset="-120"/>
              </a:rPr>
              <a:t>易經</a:t>
            </a:r>
            <a:r>
              <a:rPr lang="en-US" altLang="zh-TW" sz="2800">
                <a:solidFill>
                  <a:srgbClr val="FF0000"/>
                </a:solidFill>
                <a:latin typeface="標楷體" pitchFamily="65" charset="-120"/>
              </a:rPr>
              <a:t>》</a:t>
            </a:r>
            <a:r>
              <a:rPr lang="zh-TW" altLang="en-US" sz="2800">
                <a:solidFill>
                  <a:srgbClr val="FF0000"/>
                </a:solidFill>
                <a:latin typeface="標楷體" pitchFamily="65" charset="-120"/>
              </a:rPr>
              <a:t>八八六十四卦為基礎，</a:t>
            </a:r>
          </a:p>
          <a:p>
            <a:pPr marL="355600" indent="-355600"/>
            <a:r>
              <a:rPr lang="zh-TW" altLang="en-US" sz="2800">
                <a:solidFill>
                  <a:srgbClr val="FF0000"/>
                </a:solidFill>
                <a:latin typeface="標楷體" pitchFamily="65" charset="-120"/>
              </a:rPr>
              <a:t>     使用者按特定順序踏著卦象方位行進，從第一步</a:t>
            </a:r>
          </a:p>
          <a:p>
            <a:pPr marL="355600" indent="-355600"/>
            <a:r>
              <a:rPr lang="zh-TW" altLang="en-US" sz="2800">
                <a:solidFill>
                  <a:srgbClr val="FF0000"/>
                </a:solidFill>
                <a:latin typeface="標楷體" pitchFamily="65" charset="-120"/>
              </a:rPr>
              <a:t>     到最後一步正好行走一個大圈。</a:t>
            </a:r>
            <a:endParaRPr lang="zh-TW" altLang="zh-TW">
              <a:solidFill>
                <a:schemeClr val="tx1"/>
              </a:solidFill>
              <a:latin typeface="標楷體" pitchFamily="65" charset="-120"/>
            </a:endParaRPr>
          </a:p>
        </p:txBody>
      </p:sp>
      <p:sp>
        <p:nvSpPr>
          <p:cNvPr id="175108" name="Rectangle 4"/>
          <p:cNvSpPr>
            <a:spLocks noChangeArrowheads="1"/>
          </p:cNvSpPr>
          <p:nvPr/>
        </p:nvSpPr>
        <p:spPr bwMode="auto">
          <a:xfrm>
            <a:off x="323850" y="4292600"/>
            <a:ext cx="792163" cy="4318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pic>
        <p:nvPicPr>
          <p:cNvPr id="175109"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5110" name="Group 7"/>
          <p:cNvGrpSpPr>
            <a:grpSpLocks/>
          </p:cNvGrpSpPr>
          <p:nvPr/>
        </p:nvGrpSpPr>
        <p:grpSpPr bwMode="auto">
          <a:xfrm>
            <a:off x="2195513" y="981075"/>
            <a:ext cx="431800" cy="539750"/>
            <a:chOff x="1610" y="1434"/>
            <a:chExt cx="272" cy="340"/>
          </a:xfrm>
        </p:grpSpPr>
        <p:pic>
          <p:nvPicPr>
            <p:cNvPr id="175112" name="Picture 45" descr="D:\City\公事\THE PEOPLE\10202\102-PPT-II修訂\注音ICON\黑-四聲-小.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 y="1570"/>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13" name="文字方塊 4"/>
            <p:cNvSpPr txBox="1">
              <a:spLocks noChangeArrowheads="1"/>
            </p:cNvSpPr>
            <p:nvPr/>
          </p:nvSpPr>
          <p:spPr bwMode="auto">
            <a:xfrm>
              <a:off x="1610" y="1434"/>
              <a:ext cx="23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ㄕㄨㄛ</a:t>
              </a:r>
            </a:p>
          </p:txBody>
        </p:sp>
      </p:grpSp>
      <p:sp>
        <p:nvSpPr>
          <p:cNvPr id="175111" name="Rectangle 10"/>
          <p:cNvSpPr>
            <a:spLocks noChangeArrowheads="1"/>
          </p:cNvSpPr>
          <p:nvPr/>
        </p:nvSpPr>
        <p:spPr bwMode="auto">
          <a:xfrm>
            <a:off x="323850" y="1989138"/>
            <a:ext cx="792163" cy="4318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Tree>
  </p:cSld>
  <p:clrMapOvr>
    <a:masterClrMapping/>
  </p:clrMapOvr>
  <p:transition advClick="0"/>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76130"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1" name="矩形 1"/>
          <p:cNvSpPr>
            <a:spLocks noChangeArrowheads="1"/>
          </p:cNvSpPr>
          <p:nvPr/>
        </p:nvSpPr>
        <p:spPr bwMode="auto">
          <a:xfrm>
            <a:off x="250825" y="981075"/>
            <a:ext cx="889317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a:r>
              <a:rPr lang="zh-TW" altLang="zh-TW" b="1">
                <a:solidFill>
                  <a:srgbClr val="0000FF"/>
                </a:solidFill>
                <a:latin typeface="標楷體" pitchFamily="65" charset="-120"/>
              </a:rPr>
              <a:t>27.</a:t>
            </a:r>
            <a:r>
              <a:rPr lang="zh-TW" altLang="en-US" b="1">
                <a:solidFill>
                  <a:srgbClr val="0000FF"/>
                </a:solidFill>
                <a:latin typeface="標楷體" pitchFamily="65" charset="-120"/>
              </a:rPr>
              <a:t>晃　：</a:t>
            </a:r>
            <a:r>
              <a:rPr lang="zh-TW" altLang="en-US">
                <a:solidFill>
                  <a:schemeClr val="tx1"/>
                </a:solidFill>
                <a:latin typeface="標楷體" pitchFamily="65" charset="-120"/>
              </a:rPr>
              <a:t>很快閃過。</a:t>
            </a:r>
          </a:p>
          <a:p>
            <a:pPr marL="355600" indent="-355600"/>
            <a:r>
              <a:rPr lang="zh-TW" altLang="zh-TW" b="1">
                <a:solidFill>
                  <a:srgbClr val="0000FF"/>
                </a:solidFill>
                <a:latin typeface="標楷體" pitchFamily="65" charset="-120"/>
              </a:rPr>
              <a:t>28.</a:t>
            </a:r>
            <a:r>
              <a:rPr lang="zh-TW" altLang="en-US" b="1">
                <a:solidFill>
                  <a:srgbClr val="0000FF"/>
                </a:solidFill>
                <a:latin typeface="標楷體" pitchFamily="65" charset="-120"/>
              </a:rPr>
              <a:t>攢　：</a:t>
            </a:r>
            <a:r>
              <a:rPr lang="zh-TW" altLang="en-US">
                <a:solidFill>
                  <a:schemeClr val="tx1"/>
                </a:solidFill>
                <a:latin typeface="標楷體" pitchFamily="65" charset="-120"/>
              </a:rPr>
              <a:t>聚集。</a:t>
            </a:r>
          </a:p>
          <a:p>
            <a:pPr marL="355600" indent="-355600"/>
            <a:endParaRPr lang="zh-TW" altLang="zh-TW">
              <a:solidFill>
                <a:schemeClr val="tx1"/>
              </a:solidFill>
              <a:latin typeface="標楷體" pitchFamily="65" charset="-120"/>
            </a:endParaRPr>
          </a:p>
        </p:txBody>
      </p:sp>
      <p:pic>
        <p:nvPicPr>
          <p:cNvPr id="176132"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6133" name="Group 5"/>
          <p:cNvGrpSpPr>
            <a:grpSpLocks/>
          </p:cNvGrpSpPr>
          <p:nvPr/>
        </p:nvGrpSpPr>
        <p:grpSpPr bwMode="auto">
          <a:xfrm>
            <a:off x="1370013" y="981075"/>
            <a:ext cx="465137" cy="539750"/>
            <a:chOff x="612" y="981"/>
            <a:chExt cx="293" cy="340"/>
          </a:xfrm>
        </p:grpSpPr>
        <p:sp>
          <p:nvSpPr>
            <p:cNvPr id="176137" name="文字方塊 3"/>
            <p:cNvSpPr txBox="1">
              <a:spLocks noChangeArrowheads="1"/>
            </p:cNvSpPr>
            <p:nvPr/>
          </p:nvSpPr>
          <p:spPr bwMode="auto">
            <a:xfrm>
              <a:off x="612" y="981"/>
              <a:ext cx="23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ㄏㄨㄤ</a:t>
              </a:r>
            </a:p>
          </p:txBody>
        </p:sp>
        <p:pic>
          <p:nvPicPr>
            <p:cNvPr id="176138" name="Picture 28" descr="D:\City\公事\THE PEOPLE\10202\102-PPT-II修訂\注音ICON\黑-三聲-小.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 y="1117"/>
              <a:ext cx="13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6134" name="Group 8"/>
          <p:cNvGrpSpPr>
            <a:grpSpLocks/>
          </p:cNvGrpSpPr>
          <p:nvPr/>
        </p:nvGrpSpPr>
        <p:grpSpPr bwMode="auto">
          <a:xfrm>
            <a:off x="1401763" y="1520825"/>
            <a:ext cx="433387" cy="539750"/>
            <a:chOff x="1019" y="1071"/>
            <a:chExt cx="273" cy="340"/>
          </a:xfrm>
        </p:grpSpPr>
        <p:sp>
          <p:nvSpPr>
            <p:cNvPr id="176135" name="文字方塊 6"/>
            <p:cNvSpPr txBox="1">
              <a:spLocks noChangeArrowheads="1"/>
            </p:cNvSpPr>
            <p:nvPr/>
          </p:nvSpPr>
          <p:spPr bwMode="auto">
            <a:xfrm>
              <a:off x="1019" y="1071"/>
              <a:ext cx="23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ㄘㄨㄢ</a:t>
              </a:r>
            </a:p>
          </p:txBody>
        </p:sp>
        <p:pic>
          <p:nvPicPr>
            <p:cNvPr id="176136" name="Picture 43" descr="D:\City\公事\THE PEOPLE\10202\102-PPT-II修訂\注音ICON\黑-二聲-小.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6" y="1162"/>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77154"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5" name="矩形 1"/>
          <p:cNvSpPr>
            <a:spLocks noChangeArrowheads="1"/>
          </p:cNvSpPr>
          <p:nvPr/>
        </p:nvSpPr>
        <p:spPr bwMode="auto">
          <a:xfrm>
            <a:off x="250825" y="981075"/>
            <a:ext cx="88931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a:r>
              <a:rPr lang="zh-TW" altLang="zh-TW" b="1">
                <a:solidFill>
                  <a:srgbClr val="0000FF"/>
                </a:solidFill>
                <a:latin typeface="標楷體" pitchFamily="65" charset="-120"/>
              </a:rPr>
              <a:t>29.</a:t>
            </a:r>
            <a:r>
              <a:rPr lang="zh-TW" altLang="en-US" b="1">
                <a:solidFill>
                  <a:srgbClr val="0000FF"/>
                </a:solidFill>
                <a:latin typeface="標楷體" pitchFamily="65" charset="-120"/>
              </a:rPr>
              <a:t>不住：</a:t>
            </a:r>
            <a:r>
              <a:rPr lang="zh-TW" altLang="en-US">
                <a:solidFill>
                  <a:schemeClr val="tx1"/>
                </a:solidFill>
                <a:latin typeface="標楷體" pitchFamily="65" charset="-120"/>
              </a:rPr>
              <a:t>不停止。</a:t>
            </a:r>
          </a:p>
          <a:p>
            <a:pPr marL="355600" indent="-355600"/>
            <a:endParaRPr lang="zh-TW" altLang="zh-TW" b="1">
              <a:solidFill>
                <a:srgbClr val="0000FF"/>
              </a:solidFill>
              <a:latin typeface="標楷體" pitchFamily="65" charset="-120"/>
            </a:endParaRPr>
          </a:p>
        </p:txBody>
      </p:sp>
      <p:pic>
        <p:nvPicPr>
          <p:cNvPr id="177156"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154" name="Text Box 3"/>
          <p:cNvSpPr txBox="1">
            <a:spLocks noChangeArrowheads="1"/>
          </p:cNvSpPr>
          <p:nvPr/>
        </p:nvSpPr>
        <p:spPr bwMode="auto">
          <a:xfrm>
            <a:off x="684213" y="1125538"/>
            <a:ext cx="77771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lang="zh-TW" altLang="en-US" sz="3200" b="1">
                <a:solidFill>
                  <a:schemeClr val="tx1"/>
                </a:solidFill>
                <a:latin typeface="Franklin Gothic Medium" pitchFamily="34" charset="0"/>
              </a:rPr>
              <a:t>單于：</a:t>
            </a:r>
            <a:r>
              <a:rPr lang="zh-TW" altLang="en-US" sz="3200">
                <a:solidFill>
                  <a:schemeClr val="tx1"/>
                </a:solidFill>
                <a:latin typeface="Franklin Gothic Medium" pitchFamily="34" charset="0"/>
              </a:rPr>
              <a:t>漢時匈奴君長的稱號。在此指遼國君王耶律洪基。</a:t>
            </a:r>
          </a:p>
        </p:txBody>
      </p:sp>
      <p:pic>
        <p:nvPicPr>
          <p:cNvPr id="49155" name="Picture 5"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6" descr="下ICON-回題解">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6011863"/>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78178"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79" name="矩形 1"/>
          <p:cNvSpPr>
            <a:spLocks noChangeArrowheads="1"/>
          </p:cNvSpPr>
          <p:nvPr/>
        </p:nvSpPr>
        <p:spPr bwMode="auto">
          <a:xfrm>
            <a:off x="250825" y="981075"/>
            <a:ext cx="88931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a:r>
              <a:rPr lang="zh-TW" altLang="zh-TW" b="1">
                <a:solidFill>
                  <a:srgbClr val="0000FF"/>
                </a:solidFill>
                <a:latin typeface="標楷體" pitchFamily="65" charset="-120"/>
              </a:rPr>
              <a:t>30.鑽將出來：</a:t>
            </a:r>
            <a:r>
              <a:rPr lang="zh-TW" altLang="zh-TW">
                <a:solidFill>
                  <a:schemeClr val="tx1"/>
                </a:solidFill>
                <a:latin typeface="標楷體" pitchFamily="65" charset="-120"/>
              </a:rPr>
              <a:t>鑽了出來。將，助詞，相當於口</a:t>
            </a:r>
            <a:endParaRPr lang="zh-TW" altLang="en-US">
              <a:solidFill>
                <a:schemeClr val="tx1"/>
              </a:solidFill>
              <a:latin typeface="標楷體" pitchFamily="65" charset="-120"/>
            </a:endParaRPr>
          </a:p>
          <a:p>
            <a:pPr marL="355600" indent="-355600"/>
            <a:r>
              <a:rPr lang="zh-TW" altLang="zh-TW">
                <a:solidFill>
                  <a:schemeClr val="tx1"/>
                </a:solidFill>
                <a:latin typeface="標楷體" pitchFamily="65" charset="-120"/>
              </a:rPr>
              <a:t>　</a:t>
            </a:r>
            <a:r>
              <a:rPr lang="zh-TW" altLang="en-US">
                <a:solidFill>
                  <a:schemeClr val="tx1"/>
                </a:solidFill>
                <a:latin typeface="標楷體" pitchFamily="65" charset="-120"/>
              </a:rPr>
              <a:t> </a:t>
            </a:r>
            <a:r>
              <a:rPr lang="zh-TW" altLang="zh-TW">
                <a:solidFill>
                  <a:schemeClr val="tx1"/>
                </a:solidFill>
                <a:latin typeface="標楷體" pitchFamily="65" charset="-120"/>
              </a:rPr>
              <a:t>語的「了」。</a:t>
            </a:r>
          </a:p>
        </p:txBody>
      </p:sp>
      <p:pic>
        <p:nvPicPr>
          <p:cNvPr id="178180"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79202"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9203" name="矩形 1"/>
          <p:cNvSpPr>
            <a:spLocks noChangeArrowheads="1"/>
          </p:cNvSpPr>
          <p:nvPr/>
        </p:nvSpPr>
        <p:spPr bwMode="auto">
          <a:xfrm>
            <a:off x="250825" y="981075"/>
            <a:ext cx="88931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a:r>
              <a:rPr lang="zh-TW" altLang="zh-TW" b="1">
                <a:solidFill>
                  <a:srgbClr val="0000FF"/>
                </a:solidFill>
                <a:latin typeface="標楷體" pitchFamily="65" charset="-120"/>
              </a:rPr>
              <a:t>31.登時：</a:t>
            </a:r>
            <a:r>
              <a:rPr lang="zh-TW" altLang="zh-TW">
                <a:solidFill>
                  <a:schemeClr val="tx1"/>
                </a:solidFill>
                <a:latin typeface="標楷體" pitchFamily="65" charset="-120"/>
              </a:rPr>
              <a:t>立刻。</a:t>
            </a:r>
          </a:p>
        </p:txBody>
      </p:sp>
      <p:pic>
        <p:nvPicPr>
          <p:cNvPr id="179204"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0226"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7" name="矩形 1"/>
          <p:cNvSpPr>
            <a:spLocks noChangeArrowheads="1"/>
          </p:cNvSpPr>
          <p:nvPr/>
        </p:nvSpPr>
        <p:spPr bwMode="auto">
          <a:xfrm>
            <a:off x="250825" y="981075"/>
            <a:ext cx="889317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a:r>
              <a:rPr lang="zh-TW" altLang="zh-TW" b="1">
                <a:solidFill>
                  <a:srgbClr val="0000FF"/>
                </a:solidFill>
                <a:latin typeface="標楷體" pitchFamily="65" charset="-120"/>
              </a:rPr>
              <a:t>32.</a:t>
            </a:r>
            <a:r>
              <a:rPr lang="zh-TW" altLang="en-US" b="1">
                <a:solidFill>
                  <a:srgbClr val="0000FF"/>
                </a:solidFill>
                <a:latin typeface="標楷體" pitchFamily="65" charset="-120"/>
              </a:rPr>
              <a:t>梅蘭竹菊四姝　：</a:t>
            </a:r>
            <a:r>
              <a:rPr lang="zh-TW" altLang="en-US">
                <a:solidFill>
                  <a:schemeClr val="tx1"/>
                </a:solidFill>
                <a:latin typeface="標楷體" pitchFamily="65" charset="-120"/>
              </a:rPr>
              <a:t>指靈鷲宮梅蘭竹菊四胞胎</a:t>
            </a:r>
          </a:p>
          <a:p>
            <a:pPr marL="355600" indent="-355600"/>
            <a:r>
              <a:rPr lang="zh-TW" altLang="en-US">
                <a:solidFill>
                  <a:schemeClr val="tx1"/>
                </a:solidFill>
                <a:latin typeface="標楷體" pitchFamily="65" charset="-120"/>
              </a:rPr>
              <a:t>　 姊妹。幼時被生母遺棄於雪地，天山童姥採</a:t>
            </a:r>
          </a:p>
          <a:p>
            <a:pPr marL="355600" indent="-355600"/>
            <a:r>
              <a:rPr lang="zh-TW" altLang="en-US">
                <a:solidFill>
                  <a:schemeClr val="tx1"/>
                </a:solidFill>
                <a:latin typeface="標楷體" pitchFamily="65" charset="-120"/>
              </a:rPr>
              <a:t>   藥時拾獲，攜回撫養後，授以武功。姝，美</a:t>
            </a:r>
          </a:p>
          <a:p>
            <a:pPr marL="355600" indent="-355600"/>
            <a:r>
              <a:rPr lang="zh-TW" altLang="en-US">
                <a:solidFill>
                  <a:schemeClr val="tx1"/>
                </a:solidFill>
                <a:latin typeface="標楷體" pitchFamily="65" charset="-120"/>
              </a:rPr>
              <a:t>   女。</a:t>
            </a:r>
          </a:p>
          <a:p>
            <a:pPr marL="355600" indent="-355600"/>
            <a:r>
              <a:rPr lang="zh-TW" altLang="zh-TW" b="1">
                <a:solidFill>
                  <a:srgbClr val="0000FF"/>
                </a:solidFill>
                <a:latin typeface="標楷體" pitchFamily="65" charset="-120"/>
              </a:rPr>
              <a:t>33.</a:t>
            </a:r>
            <a:r>
              <a:rPr lang="zh-TW" altLang="en-US" b="1">
                <a:solidFill>
                  <a:srgbClr val="0000FF"/>
                </a:solidFill>
                <a:latin typeface="標楷體" pitchFamily="65" charset="-120"/>
              </a:rPr>
              <a:t>囚於獅籠之中：</a:t>
            </a:r>
            <a:r>
              <a:rPr lang="zh-TW" altLang="en-US">
                <a:solidFill>
                  <a:schemeClr val="tx1"/>
                </a:solidFill>
                <a:latin typeface="標楷體" pitchFamily="65" charset="-120"/>
              </a:rPr>
              <a:t>指先前耶律洪基因蕭峯不肯</a:t>
            </a:r>
          </a:p>
          <a:p>
            <a:pPr marL="355600" indent="-355600"/>
            <a:r>
              <a:rPr lang="zh-TW" altLang="en-US">
                <a:solidFill>
                  <a:schemeClr val="tx1"/>
                </a:solidFill>
                <a:latin typeface="標楷體" pitchFamily="65" charset="-120"/>
              </a:rPr>
              <a:t>   南征宋朝而將他設計毒害，囚禁在獅籠。其</a:t>
            </a:r>
          </a:p>
          <a:p>
            <a:pPr marL="355600" indent="-355600"/>
            <a:r>
              <a:rPr lang="zh-TW" altLang="en-US">
                <a:solidFill>
                  <a:schemeClr val="tx1"/>
                </a:solidFill>
                <a:latin typeface="標楷體" pitchFamily="65" charset="-120"/>
              </a:rPr>
              <a:t>   後中原群雄與虛竹、段譽前來營救始脫險。</a:t>
            </a:r>
          </a:p>
          <a:p>
            <a:pPr marL="355600" indent="-355600"/>
            <a:endParaRPr lang="zh-TW" altLang="zh-TW" b="1">
              <a:solidFill>
                <a:srgbClr val="0000FF"/>
              </a:solidFill>
              <a:latin typeface="標楷體" pitchFamily="65" charset="-120"/>
            </a:endParaRPr>
          </a:p>
        </p:txBody>
      </p:sp>
      <p:pic>
        <p:nvPicPr>
          <p:cNvPr id="180228"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9" name="文字方塊 3"/>
          <p:cNvSpPr txBox="1">
            <a:spLocks noChangeArrowheads="1"/>
          </p:cNvSpPr>
          <p:nvPr/>
        </p:nvSpPr>
        <p:spPr bwMode="auto">
          <a:xfrm>
            <a:off x="3419475" y="1052513"/>
            <a:ext cx="3667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ㄕㄨ</a:t>
            </a:r>
          </a:p>
        </p:txBody>
      </p:sp>
    </p:spTree>
  </p:cSld>
  <p:clrMapOvr>
    <a:masterClrMapping/>
  </p:clrMapOvr>
  <p:transition advClick="0"/>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1250"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1" name="矩形 1"/>
          <p:cNvSpPr>
            <a:spLocks noChangeArrowheads="1"/>
          </p:cNvSpPr>
          <p:nvPr/>
        </p:nvSpPr>
        <p:spPr bwMode="auto">
          <a:xfrm>
            <a:off x="250825" y="981075"/>
            <a:ext cx="8893175"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eaLnBrk="0"/>
            <a:r>
              <a:rPr lang="zh-TW" altLang="zh-TW" b="1">
                <a:solidFill>
                  <a:srgbClr val="0000FF"/>
                </a:solidFill>
                <a:latin typeface="標楷體" pitchFamily="65" charset="-120"/>
              </a:rPr>
              <a:t>34.</a:t>
            </a:r>
            <a:r>
              <a:rPr lang="zh-TW" altLang="en-US" b="1">
                <a:solidFill>
                  <a:srgbClr val="0000FF"/>
                </a:solidFill>
                <a:latin typeface="標楷體" pitchFamily="65" charset="-120"/>
              </a:rPr>
              <a:t>好生：</a:t>
            </a:r>
            <a:r>
              <a:rPr lang="zh-TW" altLang="en-US">
                <a:solidFill>
                  <a:schemeClr val="tx1"/>
                </a:solidFill>
                <a:latin typeface="標楷體" pitchFamily="65" charset="-120"/>
              </a:rPr>
              <a:t>非常。</a:t>
            </a:r>
          </a:p>
          <a:p>
            <a:pPr marL="355600" indent="-355600" eaLnBrk="0"/>
            <a:r>
              <a:rPr lang="zh-TW" altLang="zh-TW" b="1">
                <a:solidFill>
                  <a:srgbClr val="0000FF"/>
                </a:solidFill>
                <a:latin typeface="標楷體" pitchFamily="65" charset="-120"/>
              </a:rPr>
              <a:t>35.</a:t>
            </a:r>
            <a:r>
              <a:rPr lang="zh-TW" altLang="en-US" b="1">
                <a:solidFill>
                  <a:srgbClr val="0000FF"/>
                </a:solidFill>
                <a:latin typeface="標楷體" pitchFamily="65" charset="-120"/>
              </a:rPr>
              <a:t>結義兄弟</a:t>
            </a:r>
            <a:r>
              <a:rPr lang="en-US" altLang="zh-TW" b="1">
                <a:solidFill>
                  <a:srgbClr val="0000FF"/>
                </a:solidFill>
                <a:latin typeface="標楷體" pitchFamily="65" charset="-120"/>
              </a:rPr>
              <a:t>︰</a:t>
            </a:r>
            <a:r>
              <a:rPr lang="zh-TW" altLang="en-US">
                <a:solidFill>
                  <a:schemeClr val="tx1"/>
                </a:solidFill>
                <a:latin typeface="標楷體" pitchFamily="65" charset="-120"/>
              </a:rPr>
              <a:t>朋友間因意氣相投而相約為兄</a:t>
            </a:r>
          </a:p>
          <a:p>
            <a:pPr marL="355600" indent="-355600" eaLnBrk="0"/>
            <a:r>
              <a:rPr lang="zh-TW" altLang="en-US">
                <a:solidFill>
                  <a:schemeClr val="tx1"/>
                </a:solidFill>
                <a:latin typeface="標楷體" pitchFamily="65" charset="-120"/>
              </a:rPr>
              <a:t>   弟。</a:t>
            </a:r>
          </a:p>
          <a:p>
            <a:pPr marL="355600" indent="-355600" eaLnBrk="0"/>
            <a:r>
              <a:rPr lang="zh-TW" altLang="en-US" sz="2800"/>
              <a:t>補注 </a:t>
            </a:r>
            <a:r>
              <a:rPr lang="en-US" altLang="zh-TW" sz="2800">
                <a:solidFill>
                  <a:srgbClr val="FF0000"/>
                </a:solidFill>
              </a:rPr>
              <a:t>《</a:t>
            </a:r>
            <a:r>
              <a:rPr lang="zh-TW" altLang="en-US" sz="2800">
                <a:solidFill>
                  <a:srgbClr val="FF0000"/>
                </a:solidFill>
              </a:rPr>
              <a:t>三國演義</a:t>
            </a:r>
            <a:r>
              <a:rPr lang="en-US" altLang="zh-TW" sz="2800">
                <a:solidFill>
                  <a:srgbClr val="FF0000"/>
                </a:solidFill>
              </a:rPr>
              <a:t>》</a:t>
            </a:r>
            <a:r>
              <a:rPr lang="zh-TW" altLang="en-US" sz="2800">
                <a:solidFill>
                  <a:srgbClr val="FF0000"/>
                </a:solidFill>
              </a:rPr>
              <a:t>記載「桃園三結義」的故事</a:t>
            </a:r>
            <a:r>
              <a:rPr lang="en-US" altLang="zh-TW" sz="2800">
                <a:solidFill>
                  <a:srgbClr val="FF0000"/>
                </a:solidFill>
              </a:rPr>
              <a:t>︰</a:t>
            </a:r>
            <a:r>
              <a:rPr lang="zh-TW" altLang="en-US" sz="2800">
                <a:solidFill>
                  <a:srgbClr val="FF0000"/>
                </a:solidFill>
              </a:rPr>
              <a:t>於桃園</a:t>
            </a:r>
          </a:p>
          <a:p>
            <a:pPr marL="355600" indent="-355600" eaLnBrk="0"/>
            <a:r>
              <a:rPr lang="zh-TW" altLang="en-US" sz="2800">
                <a:solidFill>
                  <a:srgbClr val="FF0000"/>
                </a:solidFill>
              </a:rPr>
              <a:t>         （桃花盛開的園林）中，備下烏牛、白馬、祭禮等</a:t>
            </a:r>
          </a:p>
          <a:p>
            <a:pPr marL="355600" indent="-355600" eaLnBrk="0"/>
            <a:r>
              <a:rPr lang="zh-TW" altLang="en-US" sz="2800">
                <a:solidFill>
                  <a:srgbClr val="FF0000"/>
                </a:solidFill>
              </a:rPr>
              <a:t>         項，三人焚香再拜而說誓曰：</a:t>
            </a:r>
            <a:r>
              <a:rPr lang="en-US" altLang="en-US" sz="2800">
                <a:solidFill>
                  <a:srgbClr val="FF0000"/>
                </a:solidFill>
              </a:rPr>
              <a:t>「</a:t>
            </a:r>
            <a:r>
              <a:rPr lang="zh-TW" altLang="en-US" sz="2800">
                <a:solidFill>
                  <a:srgbClr val="FF0000"/>
                </a:solidFill>
              </a:rPr>
              <a:t>念劉備、關羽、張</a:t>
            </a:r>
          </a:p>
          <a:p>
            <a:pPr marL="355600" indent="-355600" eaLnBrk="0"/>
            <a:r>
              <a:rPr lang="zh-TW" altLang="en-US" sz="2800">
                <a:solidFill>
                  <a:srgbClr val="FF0000"/>
                </a:solidFill>
              </a:rPr>
              <a:t>         飛，雖然異姓，既結為兄弟，則同心協力，救困扶</a:t>
            </a:r>
          </a:p>
          <a:p>
            <a:pPr marL="355600" indent="-355600" eaLnBrk="0"/>
            <a:r>
              <a:rPr lang="zh-TW" altLang="en-US" sz="2800">
                <a:solidFill>
                  <a:srgbClr val="FF0000"/>
                </a:solidFill>
              </a:rPr>
              <a:t>         危；上報國家，下安黎庶。不求同年同月同日生，</a:t>
            </a:r>
          </a:p>
          <a:p>
            <a:pPr marL="355600" indent="-355600" eaLnBrk="0"/>
            <a:r>
              <a:rPr lang="zh-TW" altLang="en-US" sz="2800">
                <a:solidFill>
                  <a:srgbClr val="FF0000"/>
                </a:solidFill>
              </a:rPr>
              <a:t>         只願同年同月同日死。皇天后土，實鑑此心，背義</a:t>
            </a:r>
          </a:p>
          <a:p>
            <a:pPr marL="355600" indent="-355600" eaLnBrk="0"/>
            <a:r>
              <a:rPr lang="zh-TW" altLang="en-US" sz="2800">
                <a:solidFill>
                  <a:srgbClr val="FF0000"/>
                </a:solidFill>
              </a:rPr>
              <a:t>         忘恩，天人共戮！</a:t>
            </a:r>
            <a:r>
              <a:rPr lang="en-US" altLang="en-US" sz="2800">
                <a:solidFill>
                  <a:srgbClr val="FF0000"/>
                </a:solidFill>
              </a:rPr>
              <a:t>」</a:t>
            </a:r>
            <a:r>
              <a:rPr lang="zh-TW" altLang="en-US" sz="2800">
                <a:solidFill>
                  <a:srgbClr val="FF0000"/>
                </a:solidFill>
              </a:rPr>
              <a:t>誓畢，拜劉備為兄，關羽次之</a:t>
            </a:r>
          </a:p>
          <a:p>
            <a:pPr marL="355600" indent="-355600" eaLnBrk="0"/>
            <a:r>
              <a:rPr lang="zh-TW" altLang="en-US" sz="2800">
                <a:solidFill>
                  <a:srgbClr val="FF0000"/>
                </a:solidFill>
              </a:rPr>
              <a:t>         ，張飛為弟。</a:t>
            </a:r>
            <a:endParaRPr lang="zh-TW" altLang="zh-TW" sz="2800">
              <a:solidFill>
                <a:srgbClr val="FF0000"/>
              </a:solidFill>
            </a:endParaRPr>
          </a:p>
        </p:txBody>
      </p:sp>
      <p:sp>
        <p:nvSpPr>
          <p:cNvPr id="181252" name="Rectangle 4"/>
          <p:cNvSpPr>
            <a:spLocks noChangeArrowheads="1"/>
          </p:cNvSpPr>
          <p:nvPr/>
        </p:nvSpPr>
        <p:spPr bwMode="auto">
          <a:xfrm>
            <a:off x="323850" y="2492375"/>
            <a:ext cx="792163" cy="4318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pic>
        <p:nvPicPr>
          <p:cNvPr id="181253"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2274"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275" name="矩形 1"/>
          <p:cNvSpPr>
            <a:spLocks noChangeArrowheads="1"/>
          </p:cNvSpPr>
          <p:nvPr/>
        </p:nvSpPr>
        <p:spPr bwMode="auto">
          <a:xfrm>
            <a:off x="250825" y="981075"/>
            <a:ext cx="88931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a:r>
              <a:rPr lang="zh-TW" altLang="zh-TW" b="1">
                <a:solidFill>
                  <a:srgbClr val="0000FF"/>
                </a:solidFill>
                <a:latin typeface="標楷體" pitchFamily="65" charset="-120"/>
              </a:rPr>
              <a:t>36.綵</a:t>
            </a:r>
            <a:r>
              <a:rPr lang="zh-TW" altLang="en-US" b="1">
                <a:solidFill>
                  <a:srgbClr val="0000FF"/>
                </a:solidFill>
                <a:latin typeface="標楷體" pitchFamily="65" charset="-120"/>
              </a:rPr>
              <a:t>　</a:t>
            </a:r>
            <a:r>
              <a:rPr lang="zh-TW" altLang="zh-TW" b="1">
                <a:solidFill>
                  <a:srgbClr val="0000FF"/>
                </a:solidFill>
                <a:latin typeface="標楷體" pitchFamily="65" charset="-120"/>
              </a:rPr>
              <a:t>物：</a:t>
            </a:r>
            <a:r>
              <a:rPr lang="zh-TW" altLang="zh-TW">
                <a:solidFill>
                  <a:schemeClr val="tx1"/>
                </a:solidFill>
                <a:latin typeface="標楷體" pitchFamily="65" charset="-120"/>
              </a:rPr>
              <a:t>泛指財物。綵，五彩的絲織品。</a:t>
            </a:r>
          </a:p>
        </p:txBody>
      </p:sp>
      <p:pic>
        <p:nvPicPr>
          <p:cNvPr id="182276"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2277" name="Group 5"/>
          <p:cNvGrpSpPr>
            <a:grpSpLocks/>
          </p:cNvGrpSpPr>
          <p:nvPr/>
        </p:nvGrpSpPr>
        <p:grpSpPr bwMode="auto">
          <a:xfrm>
            <a:off x="1331913" y="1093788"/>
            <a:ext cx="433387" cy="390525"/>
            <a:chOff x="793" y="1525"/>
            <a:chExt cx="273" cy="246"/>
          </a:xfrm>
        </p:grpSpPr>
        <p:sp>
          <p:nvSpPr>
            <p:cNvPr id="182278" name="文字方塊 3"/>
            <p:cNvSpPr txBox="1">
              <a:spLocks noChangeArrowheads="1"/>
            </p:cNvSpPr>
            <p:nvPr/>
          </p:nvSpPr>
          <p:spPr bwMode="auto">
            <a:xfrm>
              <a:off x="793" y="1525"/>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ㄘㄞ</a:t>
              </a:r>
            </a:p>
          </p:txBody>
        </p:sp>
        <p:pic>
          <p:nvPicPr>
            <p:cNvPr id="182279" name="Picture 28" descr="D:\City\公事\THE PEOPLE\10202\102-PPT-II修訂\注音ICON\黑-三聲-小.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0" y="1570"/>
              <a:ext cx="13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3298"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299" name="矩形 1"/>
          <p:cNvSpPr>
            <a:spLocks noChangeArrowheads="1"/>
          </p:cNvSpPr>
          <p:nvPr/>
        </p:nvSpPr>
        <p:spPr bwMode="auto">
          <a:xfrm>
            <a:off x="250825" y="981075"/>
            <a:ext cx="88931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a:r>
              <a:rPr lang="zh-TW" altLang="zh-TW" b="1">
                <a:solidFill>
                  <a:srgbClr val="0000FF"/>
                </a:solidFill>
                <a:latin typeface="標楷體" pitchFamily="65" charset="-120"/>
              </a:rPr>
              <a:t>37.獅子大開口：</a:t>
            </a:r>
            <a:r>
              <a:rPr lang="zh-TW" altLang="zh-TW">
                <a:solidFill>
                  <a:schemeClr val="tx1"/>
                </a:solidFill>
                <a:latin typeface="標楷體" pitchFamily="65" charset="-120"/>
              </a:rPr>
              <a:t>比喻任意要求高價。</a:t>
            </a:r>
          </a:p>
        </p:txBody>
      </p:sp>
      <p:pic>
        <p:nvPicPr>
          <p:cNvPr id="183300"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4322"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23" name="矩形 1"/>
          <p:cNvSpPr>
            <a:spLocks noChangeArrowheads="1"/>
          </p:cNvSpPr>
          <p:nvPr/>
        </p:nvSpPr>
        <p:spPr bwMode="auto">
          <a:xfrm>
            <a:off x="250825" y="981075"/>
            <a:ext cx="88931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a:r>
              <a:rPr lang="zh-TW" altLang="zh-TW" b="1">
                <a:solidFill>
                  <a:srgbClr val="0000FF"/>
                </a:solidFill>
                <a:latin typeface="標楷體" pitchFamily="65" charset="-120"/>
              </a:rPr>
              <a:t>38.</a:t>
            </a:r>
            <a:r>
              <a:rPr lang="zh-TW" altLang="en-US" b="1">
                <a:solidFill>
                  <a:srgbClr val="0000FF"/>
                </a:solidFill>
                <a:latin typeface="標楷體" pitchFamily="65" charset="-120"/>
              </a:rPr>
              <a:t>一凜　：</a:t>
            </a:r>
            <a:r>
              <a:rPr lang="zh-TW" altLang="en-US">
                <a:solidFill>
                  <a:schemeClr val="tx1"/>
                </a:solidFill>
                <a:latin typeface="標楷體" pitchFamily="65" charset="-120"/>
              </a:rPr>
              <a:t>心頭一涼，此有暗自吃驚、感到害</a:t>
            </a:r>
          </a:p>
          <a:p>
            <a:pPr marL="355600" indent="-355600"/>
            <a:r>
              <a:rPr lang="zh-TW" altLang="en-US">
                <a:solidFill>
                  <a:schemeClr val="tx1"/>
                </a:solidFill>
                <a:latin typeface="標楷體" pitchFamily="65" charset="-120"/>
              </a:rPr>
              <a:t>　 怕之意。</a:t>
            </a:r>
          </a:p>
          <a:p>
            <a:pPr marL="355600" indent="-355600"/>
            <a:r>
              <a:rPr lang="zh-TW" altLang="zh-TW" b="1">
                <a:solidFill>
                  <a:srgbClr val="0000FF"/>
                </a:solidFill>
                <a:latin typeface="標楷體" pitchFamily="65" charset="-120"/>
              </a:rPr>
              <a:t>39.</a:t>
            </a:r>
            <a:r>
              <a:rPr lang="zh-TW" altLang="en-US" b="1">
                <a:solidFill>
                  <a:srgbClr val="0000FF"/>
                </a:solidFill>
                <a:latin typeface="標楷體" pitchFamily="65" charset="-120"/>
              </a:rPr>
              <a:t>尋思：</a:t>
            </a:r>
            <a:r>
              <a:rPr lang="zh-TW" altLang="en-US">
                <a:solidFill>
                  <a:schemeClr val="tx1"/>
                </a:solidFill>
                <a:latin typeface="標楷體" pitchFamily="65" charset="-120"/>
              </a:rPr>
              <a:t>反覆思索。</a:t>
            </a:r>
          </a:p>
          <a:p>
            <a:pPr marL="355600" indent="-355600"/>
            <a:r>
              <a:rPr lang="zh-TW" altLang="zh-TW" b="1">
                <a:solidFill>
                  <a:srgbClr val="0000FF"/>
                </a:solidFill>
                <a:latin typeface="標楷體" pitchFamily="65" charset="-120"/>
              </a:rPr>
              <a:t>40.</a:t>
            </a:r>
            <a:r>
              <a:rPr lang="zh-TW" altLang="en-US" b="1">
                <a:solidFill>
                  <a:srgbClr val="0000FF"/>
                </a:solidFill>
                <a:latin typeface="標楷體" pitchFamily="65" charset="-120"/>
              </a:rPr>
              <a:t>亡命之徒：</a:t>
            </a:r>
            <a:r>
              <a:rPr lang="zh-TW" altLang="en-US">
                <a:solidFill>
                  <a:schemeClr val="tx1"/>
                </a:solidFill>
                <a:latin typeface="標楷體" pitchFamily="65" charset="-120"/>
              </a:rPr>
              <a:t>逃亡在外的人。此指蕭峯將不顧</a:t>
            </a:r>
          </a:p>
          <a:p>
            <a:pPr marL="355600" indent="-355600"/>
            <a:r>
              <a:rPr lang="zh-TW" altLang="en-US">
                <a:solidFill>
                  <a:schemeClr val="tx1"/>
                </a:solidFill>
                <a:latin typeface="標楷體" pitchFamily="65" charset="-120"/>
              </a:rPr>
              <a:t>   性命拚到底。</a:t>
            </a:r>
          </a:p>
          <a:p>
            <a:pPr marL="355600" indent="-355600"/>
            <a:endParaRPr lang="zh-TW" altLang="zh-TW" b="1">
              <a:solidFill>
                <a:srgbClr val="0000FF"/>
              </a:solidFill>
              <a:latin typeface="標楷體" pitchFamily="65" charset="-120"/>
            </a:endParaRPr>
          </a:p>
        </p:txBody>
      </p:sp>
      <p:pic>
        <p:nvPicPr>
          <p:cNvPr id="184324"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25" name="Group 5"/>
          <p:cNvGrpSpPr>
            <a:grpSpLocks/>
          </p:cNvGrpSpPr>
          <p:nvPr/>
        </p:nvGrpSpPr>
        <p:grpSpPr bwMode="auto">
          <a:xfrm>
            <a:off x="1763713" y="981075"/>
            <a:ext cx="465137" cy="539750"/>
            <a:chOff x="612" y="981"/>
            <a:chExt cx="293" cy="340"/>
          </a:xfrm>
        </p:grpSpPr>
        <p:sp>
          <p:nvSpPr>
            <p:cNvPr id="184326" name="文字方塊 3"/>
            <p:cNvSpPr txBox="1">
              <a:spLocks noChangeArrowheads="1"/>
            </p:cNvSpPr>
            <p:nvPr/>
          </p:nvSpPr>
          <p:spPr bwMode="auto">
            <a:xfrm>
              <a:off x="612" y="981"/>
              <a:ext cx="23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ㄌ一ㄣ</a:t>
              </a:r>
            </a:p>
          </p:txBody>
        </p:sp>
        <p:pic>
          <p:nvPicPr>
            <p:cNvPr id="184327" name="Picture 28" descr="D:\City\公事\THE PEOPLE\10202\102-PPT-II修訂\注音ICON\黑-三聲-小.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 y="1117"/>
              <a:ext cx="13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5346"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7" name="矩形 1"/>
          <p:cNvSpPr>
            <a:spLocks noChangeArrowheads="1"/>
          </p:cNvSpPr>
          <p:nvPr/>
        </p:nvSpPr>
        <p:spPr bwMode="auto">
          <a:xfrm>
            <a:off x="250825" y="981075"/>
            <a:ext cx="889317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a:r>
              <a:rPr lang="zh-TW" altLang="zh-TW" b="1" dirty="0">
                <a:solidFill>
                  <a:srgbClr val="0000FF"/>
                </a:solidFill>
                <a:latin typeface="標楷體" pitchFamily="65" charset="-120"/>
              </a:rPr>
              <a:t>41.</a:t>
            </a:r>
            <a:r>
              <a:rPr lang="zh-TW" altLang="en-US" b="1" dirty="0">
                <a:solidFill>
                  <a:srgbClr val="0000FF"/>
                </a:solidFill>
                <a:latin typeface="標楷體" pitchFamily="65" charset="-120"/>
              </a:rPr>
              <a:t>女真人：</a:t>
            </a:r>
            <a:r>
              <a:rPr lang="zh-TW" altLang="en-US" dirty="0">
                <a:solidFill>
                  <a:schemeClr val="tx1"/>
                </a:solidFill>
                <a:latin typeface="標楷體" pitchFamily="65" charset="-120"/>
              </a:rPr>
              <a:t>古代生活於中國東北地區的古老民</a:t>
            </a:r>
          </a:p>
          <a:p>
            <a:pPr marL="355600" indent="-355600"/>
            <a:r>
              <a:rPr lang="zh-TW" altLang="en-US" dirty="0">
                <a:solidFill>
                  <a:schemeClr val="tx1"/>
                </a:solidFill>
                <a:latin typeface="標楷體" pitchFamily="65" charset="-120"/>
              </a:rPr>
              <a:t>   族。宋朝時女真人曾攻打遼國首都，並與宋</a:t>
            </a:r>
          </a:p>
          <a:p>
            <a:pPr marL="355600" indent="-355600"/>
            <a:r>
              <a:rPr lang="zh-TW" altLang="en-US" dirty="0">
                <a:solidFill>
                  <a:schemeClr val="tx1"/>
                </a:solidFill>
                <a:latin typeface="標楷體" pitchFamily="65" charset="-120"/>
              </a:rPr>
              <a:t>   朝簽下盟約共同抗遼。</a:t>
            </a:r>
          </a:p>
          <a:p>
            <a:pPr marL="355600" indent="-355600"/>
            <a:r>
              <a:rPr lang="zh-TW" altLang="zh-TW" b="1" dirty="0">
                <a:solidFill>
                  <a:srgbClr val="0000FF"/>
                </a:solidFill>
                <a:latin typeface="標楷體" pitchFamily="65" charset="-120"/>
              </a:rPr>
              <a:t>42.</a:t>
            </a:r>
            <a:r>
              <a:rPr lang="zh-TW" altLang="en-US" b="1" dirty="0">
                <a:solidFill>
                  <a:srgbClr val="0000FF"/>
                </a:solidFill>
                <a:latin typeface="標楷體" pitchFamily="65" charset="-120"/>
              </a:rPr>
              <a:t>眼界忒　也淺了：</a:t>
            </a:r>
            <a:r>
              <a:rPr lang="zh-TW" altLang="en-US" dirty="0">
                <a:solidFill>
                  <a:schemeClr val="tx1"/>
                </a:solidFill>
                <a:latin typeface="標楷體" pitchFamily="65" charset="-120"/>
              </a:rPr>
              <a:t>眼光見識太淺了。</a:t>
            </a:r>
            <a:r>
              <a:rPr lang="zh-TW" altLang="en-US" dirty="0" smtClean="0">
                <a:solidFill>
                  <a:schemeClr val="tx1"/>
                </a:solidFill>
                <a:latin typeface="標楷體" pitchFamily="65" charset="-120"/>
              </a:rPr>
              <a:t>忒，太</a:t>
            </a:r>
            <a:r>
              <a:rPr lang="zh-TW" altLang="en-US" dirty="0">
                <a:solidFill>
                  <a:schemeClr val="tx1"/>
                </a:solidFill>
                <a:latin typeface="標楷體" pitchFamily="65" charset="-120"/>
              </a:rPr>
              <a:t>。</a:t>
            </a:r>
          </a:p>
          <a:p>
            <a:pPr marL="355600" indent="-355600"/>
            <a:r>
              <a:rPr lang="zh-TW" altLang="zh-TW" b="1" dirty="0">
                <a:solidFill>
                  <a:srgbClr val="0000FF"/>
                </a:solidFill>
                <a:latin typeface="標楷體" pitchFamily="65" charset="-120"/>
              </a:rPr>
              <a:t>43.</a:t>
            </a:r>
            <a:r>
              <a:rPr lang="zh-TW" altLang="en-US" b="1" dirty="0">
                <a:solidFill>
                  <a:srgbClr val="0000FF"/>
                </a:solidFill>
                <a:latin typeface="標楷體" pitchFamily="65" charset="-120"/>
              </a:rPr>
              <a:t>躬身：</a:t>
            </a:r>
            <a:r>
              <a:rPr lang="zh-TW" altLang="en-US" dirty="0">
                <a:solidFill>
                  <a:schemeClr val="tx1"/>
                </a:solidFill>
                <a:latin typeface="標楷體" pitchFamily="65" charset="-120"/>
              </a:rPr>
              <a:t>彎腰鞠躬。</a:t>
            </a:r>
          </a:p>
          <a:p>
            <a:pPr marL="355600" indent="-355600"/>
            <a:endParaRPr lang="zh-TW" altLang="zh-TW" b="1" dirty="0">
              <a:solidFill>
                <a:srgbClr val="0000FF"/>
              </a:solidFill>
              <a:latin typeface="標楷體" pitchFamily="65" charset="-120"/>
            </a:endParaRPr>
          </a:p>
        </p:txBody>
      </p:sp>
      <p:pic>
        <p:nvPicPr>
          <p:cNvPr id="185348"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5349" name="Group 5"/>
          <p:cNvGrpSpPr>
            <a:grpSpLocks/>
          </p:cNvGrpSpPr>
          <p:nvPr/>
        </p:nvGrpSpPr>
        <p:grpSpPr bwMode="auto">
          <a:xfrm>
            <a:off x="2124075" y="2565400"/>
            <a:ext cx="431800" cy="390525"/>
            <a:chOff x="476" y="1434"/>
            <a:chExt cx="272" cy="246"/>
          </a:xfrm>
        </p:grpSpPr>
        <p:sp>
          <p:nvSpPr>
            <p:cNvPr id="185350" name="文字方塊 4"/>
            <p:cNvSpPr txBox="1">
              <a:spLocks noChangeArrowheads="1"/>
            </p:cNvSpPr>
            <p:nvPr/>
          </p:nvSpPr>
          <p:spPr bwMode="auto">
            <a:xfrm>
              <a:off x="476" y="1434"/>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kumimoji="0" lang="zh-TW" altLang="en-US" sz="1200" b="1">
                  <a:solidFill>
                    <a:schemeClr val="tx1"/>
                  </a:solidFill>
                  <a:latin typeface="Arial" charset="0"/>
                  <a:ea typeface="標楷體" pitchFamily="65" charset="-120"/>
                </a:rPr>
                <a:t>ㄊㄜ</a:t>
              </a:r>
              <a:endParaRPr lang="zh-TW" altLang="en-US" sz="1200" b="1">
                <a:solidFill>
                  <a:schemeClr val="tx1"/>
                </a:solidFill>
                <a:latin typeface="Arial" charset="0"/>
                <a:ea typeface="標楷體" pitchFamily="65" charset="-120"/>
              </a:endParaRPr>
            </a:p>
          </p:txBody>
        </p:sp>
        <p:pic>
          <p:nvPicPr>
            <p:cNvPr id="185351" name="Picture 45" descr="D:\City\公事\THE PEOPLE\10202\102-PPT-II修訂\注音ICON\黑-四聲-小.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 y="1480"/>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6370"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371" name="矩形 1"/>
          <p:cNvSpPr>
            <a:spLocks noChangeArrowheads="1"/>
          </p:cNvSpPr>
          <p:nvPr/>
        </p:nvSpPr>
        <p:spPr bwMode="auto">
          <a:xfrm>
            <a:off x="250825" y="981075"/>
            <a:ext cx="88931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a:r>
              <a:rPr lang="zh-TW" altLang="zh-TW" b="1">
                <a:solidFill>
                  <a:srgbClr val="0000FF"/>
                </a:solidFill>
                <a:latin typeface="標楷體" pitchFamily="65" charset="-120"/>
              </a:rPr>
              <a:t>44.鵰翎　狼牙箭：</a:t>
            </a:r>
            <a:r>
              <a:rPr lang="zh-TW" altLang="zh-TW">
                <a:solidFill>
                  <a:schemeClr val="tx1"/>
                </a:solidFill>
                <a:latin typeface="標楷體" pitchFamily="65" charset="-120"/>
              </a:rPr>
              <a:t>箭身用鵰的羽毛裝飾、箭</a:t>
            </a:r>
            <a:endParaRPr lang="zh-TW" altLang="en-US">
              <a:solidFill>
                <a:schemeClr val="tx1"/>
              </a:solidFill>
              <a:latin typeface="標楷體" pitchFamily="65" charset="-120"/>
            </a:endParaRPr>
          </a:p>
          <a:p>
            <a:pPr marL="355600" indent="-355600"/>
            <a:r>
              <a:rPr lang="zh-TW" altLang="zh-TW">
                <a:solidFill>
                  <a:schemeClr val="tx1"/>
                </a:solidFill>
                <a:latin typeface="標楷體" pitchFamily="65" charset="-120"/>
              </a:rPr>
              <a:t>   鏃　似狼牙般銳利的箭。</a:t>
            </a:r>
          </a:p>
        </p:txBody>
      </p:sp>
      <p:pic>
        <p:nvPicPr>
          <p:cNvPr id="186372"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6373" name="Group 6"/>
          <p:cNvGrpSpPr>
            <a:grpSpLocks/>
          </p:cNvGrpSpPr>
          <p:nvPr/>
        </p:nvGrpSpPr>
        <p:grpSpPr bwMode="auto">
          <a:xfrm>
            <a:off x="1763713" y="981075"/>
            <a:ext cx="433387" cy="539750"/>
            <a:chOff x="1019" y="1071"/>
            <a:chExt cx="273" cy="340"/>
          </a:xfrm>
        </p:grpSpPr>
        <p:sp>
          <p:nvSpPr>
            <p:cNvPr id="186377" name="文字方塊 6"/>
            <p:cNvSpPr txBox="1">
              <a:spLocks noChangeArrowheads="1"/>
            </p:cNvSpPr>
            <p:nvPr/>
          </p:nvSpPr>
          <p:spPr bwMode="auto">
            <a:xfrm>
              <a:off x="1019" y="1071"/>
              <a:ext cx="23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ㄌ一ㄥ</a:t>
              </a:r>
            </a:p>
          </p:txBody>
        </p:sp>
        <p:pic>
          <p:nvPicPr>
            <p:cNvPr id="186378" name="Picture 43" descr="D:\City\公事\THE PEOPLE\10202\102-PPT-II修訂\注音ICON\黑-二聲-小.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6" y="1162"/>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6374" name="Group 9"/>
          <p:cNvGrpSpPr>
            <a:grpSpLocks/>
          </p:cNvGrpSpPr>
          <p:nvPr/>
        </p:nvGrpSpPr>
        <p:grpSpPr bwMode="auto">
          <a:xfrm>
            <a:off x="1331913" y="1598613"/>
            <a:ext cx="431800" cy="390525"/>
            <a:chOff x="3470" y="1616"/>
            <a:chExt cx="272" cy="246"/>
          </a:xfrm>
        </p:grpSpPr>
        <p:sp>
          <p:nvSpPr>
            <p:cNvPr id="186375" name="文字方塊 6"/>
            <p:cNvSpPr txBox="1">
              <a:spLocks noChangeArrowheads="1"/>
            </p:cNvSpPr>
            <p:nvPr/>
          </p:nvSpPr>
          <p:spPr bwMode="auto">
            <a:xfrm>
              <a:off x="3470" y="1616"/>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ㄗㄨ</a:t>
              </a:r>
            </a:p>
          </p:txBody>
        </p:sp>
        <p:pic>
          <p:nvPicPr>
            <p:cNvPr id="186376" name="Picture 43" descr="D:\City\公事\THE PEOPLE\10202\102-PPT-II修訂\注音ICON\黑-二聲-小.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6" y="1661"/>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7394"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5" name="矩形 1"/>
          <p:cNvSpPr>
            <a:spLocks noChangeArrowheads="1"/>
          </p:cNvSpPr>
          <p:nvPr/>
        </p:nvSpPr>
        <p:spPr bwMode="auto">
          <a:xfrm>
            <a:off x="250825" y="981075"/>
            <a:ext cx="88931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a:r>
              <a:rPr lang="zh-TW" altLang="zh-TW" b="1">
                <a:solidFill>
                  <a:srgbClr val="0000FF"/>
                </a:solidFill>
                <a:latin typeface="標楷體" pitchFamily="65" charset="-120"/>
              </a:rPr>
              <a:t>45.炯　炯：</a:t>
            </a:r>
            <a:r>
              <a:rPr lang="zh-TW" altLang="zh-TW">
                <a:solidFill>
                  <a:schemeClr val="tx1"/>
                </a:solidFill>
                <a:latin typeface="標楷體" pitchFamily="65" charset="-120"/>
              </a:rPr>
              <a:t>光明、光亮。</a:t>
            </a:r>
          </a:p>
        </p:txBody>
      </p:sp>
      <p:pic>
        <p:nvPicPr>
          <p:cNvPr id="187396"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7397" name="Group 6"/>
          <p:cNvGrpSpPr>
            <a:grpSpLocks/>
          </p:cNvGrpSpPr>
          <p:nvPr/>
        </p:nvGrpSpPr>
        <p:grpSpPr bwMode="auto">
          <a:xfrm>
            <a:off x="1370013" y="981075"/>
            <a:ext cx="465137" cy="539750"/>
            <a:chOff x="612" y="981"/>
            <a:chExt cx="293" cy="340"/>
          </a:xfrm>
        </p:grpSpPr>
        <p:sp>
          <p:nvSpPr>
            <p:cNvPr id="187398" name="文字方塊 3"/>
            <p:cNvSpPr txBox="1">
              <a:spLocks noChangeArrowheads="1"/>
            </p:cNvSpPr>
            <p:nvPr/>
          </p:nvSpPr>
          <p:spPr bwMode="auto">
            <a:xfrm>
              <a:off x="612" y="981"/>
              <a:ext cx="23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ㄐㄩㄥ</a:t>
              </a:r>
            </a:p>
          </p:txBody>
        </p:sp>
        <p:pic>
          <p:nvPicPr>
            <p:cNvPr id="187399" name="Picture 28" descr="D:\City\公事\THE PEOPLE\10202\102-PPT-II修訂\注音ICON\黑-三聲-小.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 y="1117"/>
              <a:ext cx="13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Text Box 3"/>
          <p:cNvSpPr txBox="1">
            <a:spLocks noChangeArrowheads="1"/>
          </p:cNvSpPr>
          <p:nvPr/>
        </p:nvSpPr>
        <p:spPr bwMode="auto">
          <a:xfrm>
            <a:off x="900113" y="1484313"/>
            <a:ext cx="7702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lang="zh-TW" altLang="en-US" sz="3200" b="1">
                <a:solidFill>
                  <a:schemeClr val="tx1"/>
                </a:solidFill>
                <a:latin typeface="Franklin Gothic Medium" pitchFamily="34" charset="0"/>
              </a:rPr>
              <a:t>六軍</a:t>
            </a:r>
            <a:r>
              <a:rPr kumimoji="0" lang="zh-TW" altLang="en-US" sz="3200" b="1">
                <a:solidFill>
                  <a:schemeClr val="tx1"/>
                </a:solidFill>
                <a:latin typeface="Franklin Gothic Medium" pitchFamily="34" charset="0"/>
              </a:rPr>
              <a:t>辟</a:t>
            </a:r>
            <a:r>
              <a:rPr lang="zh-TW" altLang="en-US" sz="3200" b="1">
                <a:solidFill>
                  <a:schemeClr val="tx1"/>
                </a:solidFill>
                <a:latin typeface="Franklin Gothic Medium" pitchFamily="34" charset="0"/>
              </a:rPr>
              <a:t>易：</a:t>
            </a:r>
            <a:r>
              <a:rPr lang="zh-TW" altLang="en-US" sz="3200">
                <a:solidFill>
                  <a:schemeClr val="tx1"/>
                </a:solidFill>
                <a:latin typeface="標楷體" pitchFamily="65" charset="-120"/>
              </a:rPr>
              <a:t>大軍退避。辟，通「避」。</a:t>
            </a:r>
          </a:p>
        </p:txBody>
      </p:sp>
      <p:pic>
        <p:nvPicPr>
          <p:cNvPr id="50179" name="Picture 5"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6" descr="下ICON-回題解">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6011863"/>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8418"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19" name="矩形 1"/>
          <p:cNvSpPr>
            <a:spLocks noChangeArrowheads="1"/>
          </p:cNvSpPr>
          <p:nvPr/>
        </p:nvSpPr>
        <p:spPr bwMode="auto">
          <a:xfrm>
            <a:off x="250825" y="981075"/>
            <a:ext cx="88931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a:r>
              <a:rPr lang="zh-TW" altLang="zh-TW" b="1">
                <a:solidFill>
                  <a:srgbClr val="0000FF"/>
                </a:solidFill>
                <a:latin typeface="標楷體" pitchFamily="65" charset="-120"/>
              </a:rPr>
              <a:t>46.一通：</a:t>
            </a:r>
            <a:r>
              <a:rPr lang="zh-TW" altLang="zh-TW">
                <a:solidFill>
                  <a:schemeClr val="tx1"/>
                </a:solidFill>
                <a:latin typeface="標楷體" pitchFamily="65" charset="-120"/>
              </a:rPr>
              <a:t>一個段落。通，計算敲擊鐘鼓次數的</a:t>
            </a:r>
            <a:endParaRPr lang="zh-TW" altLang="en-US">
              <a:solidFill>
                <a:schemeClr val="tx1"/>
              </a:solidFill>
              <a:latin typeface="標楷體" pitchFamily="65" charset="-120"/>
            </a:endParaRPr>
          </a:p>
          <a:p>
            <a:pPr marL="355600" indent="-355600"/>
            <a:r>
              <a:rPr lang="zh-TW" altLang="zh-TW">
                <a:solidFill>
                  <a:schemeClr val="tx1"/>
                </a:solidFill>
                <a:latin typeface="標楷體" pitchFamily="65" charset="-120"/>
              </a:rPr>
              <a:t>　 量詞。</a:t>
            </a:r>
          </a:p>
        </p:txBody>
      </p:sp>
      <p:pic>
        <p:nvPicPr>
          <p:cNvPr id="188420"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89442"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3" name="矩形 1"/>
          <p:cNvSpPr>
            <a:spLocks noChangeArrowheads="1"/>
          </p:cNvSpPr>
          <p:nvPr/>
        </p:nvSpPr>
        <p:spPr bwMode="auto">
          <a:xfrm>
            <a:off x="250825" y="981075"/>
            <a:ext cx="88931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a:r>
              <a:rPr lang="zh-TW" altLang="zh-TW" b="1">
                <a:solidFill>
                  <a:srgbClr val="0000FF"/>
                </a:solidFill>
                <a:latin typeface="標楷體" pitchFamily="65" charset="-120"/>
              </a:rPr>
              <a:t>47.腳鐙　：</a:t>
            </a:r>
            <a:r>
              <a:rPr lang="zh-TW" altLang="zh-TW">
                <a:solidFill>
                  <a:schemeClr val="tx1"/>
                </a:solidFill>
                <a:latin typeface="標楷體" pitchFamily="65" charset="-120"/>
              </a:rPr>
              <a:t>掛在馬鞍兩旁，讓騎馬的人踏腳用</a:t>
            </a:r>
            <a:endParaRPr lang="zh-TW" altLang="en-US">
              <a:solidFill>
                <a:schemeClr val="tx1"/>
              </a:solidFill>
              <a:latin typeface="標楷體" pitchFamily="65" charset="-120"/>
            </a:endParaRPr>
          </a:p>
          <a:p>
            <a:pPr marL="355600" indent="-355600"/>
            <a:r>
              <a:rPr lang="zh-TW" altLang="zh-TW">
                <a:solidFill>
                  <a:schemeClr val="tx1"/>
                </a:solidFill>
                <a:latin typeface="標楷體" pitchFamily="65" charset="-120"/>
              </a:rPr>
              <a:t>　 的東西。</a:t>
            </a:r>
          </a:p>
        </p:txBody>
      </p:sp>
      <p:pic>
        <p:nvPicPr>
          <p:cNvPr id="189444"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9445" name="Group 5"/>
          <p:cNvGrpSpPr>
            <a:grpSpLocks/>
          </p:cNvGrpSpPr>
          <p:nvPr/>
        </p:nvGrpSpPr>
        <p:grpSpPr bwMode="auto">
          <a:xfrm>
            <a:off x="1763713" y="1052513"/>
            <a:ext cx="431800" cy="390525"/>
            <a:chOff x="476" y="1434"/>
            <a:chExt cx="272" cy="246"/>
          </a:xfrm>
        </p:grpSpPr>
        <p:sp>
          <p:nvSpPr>
            <p:cNvPr id="189446" name="文字方塊 4"/>
            <p:cNvSpPr txBox="1">
              <a:spLocks noChangeArrowheads="1"/>
            </p:cNvSpPr>
            <p:nvPr/>
          </p:nvSpPr>
          <p:spPr bwMode="auto">
            <a:xfrm>
              <a:off x="476" y="1434"/>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kumimoji="0" lang="zh-TW" altLang="en-US" sz="1200" b="1">
                  <a:solidFill>
                    <a:schemeClr val="tx1"/>
                  </a:solidFill>
                  <a:latin typeface="Arial" charset="0"/>
                  <a:ea typeface="標楷體" pitchFamily="65" charset="-120"/>
                </a:rPr>
                <a:t>ㄉㄥ</a:t>
              </a:r>
              <a:endParaRPr lang="zh-TW" altLang="en-US" sz="1200" b="1">
                <a:solidFill>
                  <a:schemeClr val="tx1"/>
                </a:solidFill>
                <a:latin typeface="Arial" charset="0"/>
                <a:ea typeface="標楷體" pitchFamily="65" charset="-120"/>
              </a:endParaRPr>
            </a:p>
          </p:txBody>
        </p:sp>
        <p:pic>
          <p:nvPicPr>
            <p:cNvPr id="189447" name="Picture 45" descr="D:\City\公事\THE PEOPLE\10202\102-PPT-II修訂\注音ICON\黑-四聲-小.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 y="1480"/>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90466"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7" name="矩形 1"/>
          <p:cNvSpPr>
            <a:spLocks noChangeArrowheads="1"/>
          </p:cNvSpPr>
          <p:nvPr/>
        </p:nvSpPr>
        <p:spPr bwMode="auto">
          <a:xfrm>
            <a:off x="250825" y="981075"/>
            <a:ext cx="8893175"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eaLnBrk="0"/>
            <a:r>
              <a:rPr lang="zh-TW" altLang="zh-TW" b="1">
                <a:solidFill>
                  <a:srgbClr val="0000FF"/>
                </a:solidFill>
                <a:latin typeface="標楷體" pitchFamily="65" charset="-120"/>
              </a:rPr>
              <a:t>48.澶　淵之盟：</a:t>
            </a:r>
            <a:r>
              <a:rPr lang="zh-TW" altLang="zh-TW">
                <a:solidFill>
                  <a:schemeClr val="tx1"/>
                </a:solidFill>
                <a:latin typeface="標楷體" pitchFamily="65" charset="-120"/>
              </a:rPr>
              <a:t>宋真宗景德元年（西元一○○</a:t>
            </a:r>
            <a:endParaRPr lang="zh-TW" altLang="en-US">
              <a:solidFill>
                <a:schemeClr val="tx1"/>
              </a:solidFill>
              <a:latin typeface="標楷體" pitchFamily="65" charset="-120"/>
            </a:endParaRPr>
          </a:p>
          <a:p>
            <a:pPr marL="355600" indent="-355600" eaLnBrk="0"/>
            <a:r>
              <a:rPr lang="zh-TW" altLang="zh-TW">
                <a:solidFill>
                  <a:schemeClr val="tx1"/>
                </a:solidFill>
                <a:latin typeface="標楷體" pitchFamily="65" charset="-120"/>
              </a:rPr>
              <a:t>　 四年），遼國入侵，宰相寇準力排眾議，勸</a:t>
            </a:r>
            <a:endParaRPr lang="zh-TW" altLang="en-US">
              <a:solidFill>
                <a:schemeClr val="tx1"/>
              </a:solidFill>
              <a:latin typeface="標楷體" pitchFamily="65" charset="-120"/>
            </a:endParaRPr>
          </a:p>
          <a:p>
            <a:pPr marL="355600" indent="-355600" eaLnBrk="0"/>
            <a:r>
              <a:rPr lang="zh-TW" altLang="zh-TW">
                <a:solidFill>
                  <a:schemeClr val="tx1"/>
                </a:solidFill>
                <a:latin typeface="標楷體" pitchFamily="65" charset="-120"/>
              </a:rPr>
              <a:t>   真宗親征，雙方會戰於澶淵（今河南省濮　</a:t>
            </a:r>
            <a:endParaRPr lang="zh-TW" altLang="en-US">
              <a:solidFill>
                <a:schemeClr val="tx1"/>
              </a:solidFill>
              <a:latin typeface="標楷體" pitchFamily="65" charset="-120"/>
            </a:endParaRPr>
          </a:p>
          <a:p>
            <a:pPr marL="355600" indent="-355600" eaLnBrk="0"/>
            <a:r>
              <a:rPr lang="zh-TW" altLang="en-US">
                <a:solidFill>
                  <a:schemeClr val="tx1"/>
                </a:solidFill>
                <a:latin typeface="標楷體" pitchFamily="65" charset="-120"/>
              </a:rPr>
              <a:t>   </a:t>
            </a:r>
            <a:r>
              <a:rPr lang="zh-TW" altLang="zh-TW">
                <a:solidFill>
                  <a:schemeClr val="tx1"/>
                </a:solidFill>
                <a:latin typeface="標楷體" pitchFamily="65" charset="-120"/>
              </a:rPr>
              <a:t>陽市），宋戰勝遼國後，於澶淵定盟和解，</a:t>
            </a:r>
            <a:endParaRPr lang="zh-TW" altLang="en-US">
              <a:solidFill>
                <a:schemeClr val="tx1"/>
              </a:solidFill>
              <a:latin typeface="標楷體" pitchFamily="65" charset="-120"/>
            </a:endParaRPr>
          </a:p>
          <a:p>
            <a:pPr marL="355600" indent="-355600" eaLnBrk="0"/>
            <a:r>
              <a:rPr lang="zh-TW" altLang="zh-TW">
                <a:solidFill>
                  <a:schemeClr val="tx1"/>
                </a:solidFill>
                <a:latin typeface="標楷體" pitchFamily="65" charset="-120"/>
              </a:rPr>
              <a:t>   史稱「澶淵之盟」。</a:t>
            </a:r>
          </a:p>
        </p:txBody>
      </p:sp>
      <p:pic>
        <p:nvPicPr>
          <p:cNvPr id="190468"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0469" name="Group 5"/>
          <p:cNvGrpSpPr>
            <a:grpSpLocks/>
          </p:cNvGrpSpPr>
          <p:nvPr/>
        </p:nvGrpSpPr>
        <p:grpSpPr bwMode="auto">
          <a:xfrm>
            <a:off x="1331913" y="1125538"/>
            <a:ext cx="431800" cy="390525"/>
            <a:chOff x="3470" y="1616"/>
            <a:chExt cx="272" cy="246"/>
          </a:xfrm>
        </p:grpSpPr>
        <p:sp>
          <p:nvSpPr>
            <p:cNvPr id="190473" name="文字方塊 6"/>
            <p:cNvSpPr txBox="1">
              <a:spLocks noChangeArrowheads="1"/>
            </p:cNvSpPr>
            <p:nvPr/>
          </p:nvSpPr>
          <p:spPr bwMode="auto">
            <a:xfrm>
              <a:off x="3470" y="1616"/>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ㄔㄢ</a:t>
              </a:r>
            </a:p>
          </p:txBody>
        </p:sp>
        <p:pic>
          <p:nvPicPr>
            <p:cNvPr id="190474" name="Picture 43" descr="D:\City\公事\THE PEOPLE\10202\102-PPT-II修訂\注音ICON\黑-二聲-小.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6" y="1661"/>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0470" name="Group 8"/>
          <p:cNvGrpSpPr>
            <a:grpSpLocks/>
          </p:cNvGrpSpPr>
          <p:nvPr/>
        </p:nvGrpSpPr>
        <p:grpSpPr bwMode="auto">
          <a:xfrm>
            <a:off x="8243888" y="2060575"/>
            <a:ext cx="431800" cy="390525"/>
            <a:chOff x="3470" y="1616"/>
            <a:chExt cx="272" cy="246"/>
          </a:xfrm>
        </p:grpSpPr>
        <p:sp>
          <p:nvSpPr>
            <p:cNvPr id="190471" name="文字方塊 6"/>
            <p:cNvSpPr txBox="1">
              <a:spLocks noChangeArrowheads="1"/>
            </p:cNvSpPr>
            <p:nvPr/>
          </p:nvSpPr>
          <p:spPr bwMode="auto">
            <a:xfrm>
              <a:off x="3470" y="1616"/>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ㄆㄨ</a:t>
              </a:r>
            </a:p>
          </p:txBody>
        </p:sp>
        <p:pic>
          <p:nvPicPr>
            <p:cNvPr id="190472" name="Picture 43" descr="D:\City\公事\THE PEOPLE\10202\102-PPT-II修訂\注音ICON\黑-二聲-小.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6" y="1661"/>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91490"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1" name="矩形 1"/>
          <p:cNvSpPr>
            <a:spLocks noChangeArrowheads="1"/>
          </p:cNvSpPr>
          <p:nvPr/>
        </p:nvSpPr>
        <p:spPr bwMode="auto">
          <a:xfrm>
            <a:off x="250825" y="981075"/>
            <a:ext cx="88931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a:r>
              <a:rPr lang="zh-TW" altLang="zh-TW" b="1">
                <a:solidFill>
                  <a:srgbClr val="0000FF"/>
                </a:solidFill>
                <a:latin typeface="標楷體" pitchFamily="65" charset="-120"/>
              </a:rPr>
              <a:t>49.廝：</a:t>
            </a:r>
            <a:r>
              <a:rPr lang="zh-TW" altLang="zh-TW">
                <a:solidFill>
                  <a:schemeClr val="tx1"/>
                </a:solidFill>
                <a:latin typeface="標楷體" pitchFamily="65" charset="-120"/>
              </a:rPr>
              <a:t>對人輕蔑　的稱呼。</a:t>
            </a:r>
          </a:p>
        </p:txBody>
      </p:sp>
      <p:pic>
        <p:nvPicPr>
          <p:cNvPr id="191492"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1493" name="Group 5"/>
          <p:cNvGrpSpPr>
            <a:grpSpLocks/>
          </p:cNvGrpSpPr>
          <p:nvPr/>
        </p:nvGrpSpPr>
        <p:grpSpPr bwMode="auto">
          <a:xfrm>
            <a:off x="3348038" y="981075"/>
            <a:ext cx="431800" cy="539750"/>
            <a:chOff x="1610" y="1434"/>
            <a:chExt cx="272" cy="340"/>
          </a:xfrm>
        </p:grpSpPr>
        <p:pic>
          <p:nvPicPr>
            <p:cNvPr id="191494" name="Picture 45" descr="D:\City\公事\THE PEOPLE\10202\102-PPT-II修訂\注音ICON\黑-四聲-小.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 y="1570"/>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5" name="文字方塊 4"/>
            <p:cNvSpPr txBox="1">
              <a:spLocks noChangeArrowheads="1"/>
            </p:cNvSpPr>
            <p:nvPr/>
          </p:nvSpPr>
          <p:spPr bwMode="auto">
            <a:xfrm>
              <a:off x="1610" y="1434"/>
              <a:ext cx="23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ㄇ一ㄝ</a:t>
              </a:r>
            </a:p>
          </p:txBody>
        </p:sp>
      </p:grpSp>
    </p:spTree>
  </p:cSld>
  <p:clrMapOvr>
    <a:masterClrMapping/>
  </p:clrMapOvr>
  <p:transition advClick="0"/>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92514"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5" name="矩形 1"/>
          <p:cNvSpPr>
            <a:spLocks noChangeArrowheads="1"/>
          </p:cNvSpPr>
          <p:nvPr/>
        </p:nvSpPr>
        <p:spPr bwMode="auto">
          <a:xfrm>
            <a:off x="250825" y="981075"/>
            <a:ext cx="88931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a:r>
              <a:rPr lang="zh-TW" altLang="zh-TW" b="1">
                <a:solidFill>
                  <a:srgbClr val="0000FF"/>
                </a:solidFill>
                <a:latin typeface="標楷體" pitchFamily="65" charset="-120"/>
              </a:rPr>
              <a:t>50.</a:t>
            </a:r>
            <a:r>
              <a:rPr lang="zh-TW" altLang="en-US" b="1">
                <a:solidFill>
                  <a:srgbClr val="0000FF"/>
                </a:solidFill>
                <a:latin typeface="標楷體" pitchFamily="65" charset="-120"/>
              </a:rPr>
              <a:t>班師：</a:t>
            </a:r>
            <a:r>
              <a:rPr lang="zh-TW" altLang="en-US">
                <a:solidFill>
                  <a:schemeClr val="tx1"/>
                </a:solidFill>
                <a:latin typeface="標楷體" pitchFamily="65" charset="-120"/>
              </a:rPr>
              <a:t>調回軍隊，或指出征的軍隊勝利歸來。</a:t>
            </a:r>
          </a:p>
          <a:p>
            <a:pPr marL="355600" indent="-355600"/>
            <a:r>
              <a:rPr lang="zh-TW" altLang="zh-TW" b="1">
                <a:solidFill>
                  <a:srgbClr val="0000FF"/>
                </a:solidFill>
                <a:latin typeface="標楷體" pitchFamily="65" charset="-120"/>
              </a:rPr>
              <a:t>51.驍　勇善戰：</a:t>
            </a:r>
            <a:r>
              <a:rPr lang="zh-TW" altLang="zh-TW">
                <a:solidFill>
                  <a:schemeClr val="tx1"/>
                </a:solidFill>
                <a:latin typeface="標楷體" pitchFamily="65" charset="-120"/>
              </a:rPr>
              <a:t>矯健勇猛，善於作戰；形容英</a:t>
            </a:r>
            <a:endParaRPr lang="zh-TW" altLang="en-US">
              <a:solidFill>
                <a:schemeClr val="tx1"/>
              </a:solidFill>
              <a:latin typeface="標楷體" pitchFamily="65" charset="-120"/>
            </a:endParaRPr>
          </a:p>
          <a:p>
            <a:pPr marL="355600" indent="-355600"/>
            <a:r>
              <a:rPr lang="zh-TW" altLang="zh-TW">
                <a:solidFill>
                  <a:schemeClr val="tx1"/>
                </a:solidFill>
                <a:latin typeface="標楷體" pitchFamily="65" charset="-120"/>
              </a:rPr>
              <a:t>   勇出色。驍，勇武剛健。</a:t>
            </a:r>
          </a:p>
        </p:txBody>
      </p:sp>
      <p:pic>
        <p:nvPicPr>
          <p:cNvPr id="192516"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7" name="文字方塊 1"/>
          <p:cNvSpPr txBox="1">
            <a:spLocks noChangeArrowheads="1"/>
          </p:cNvSpPr>
          <p:nvPr/>
        </p:nvSpPr>
        <p:spPr bwMode="auto">
          <a:xfrm>
            <a:off x="1397000" y="1495425"/>
            <a:ext cx="3667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ㄒ一ㄠ</a:t>
            </a:r>
          </a:p>
        </p:txBody>
      </p:sp>
    </p:spTree>
  </p:cSld>
  <p:clrMapOvr>
    <a:masterClrMapping/>
  </p:clrMapOvr>
  <p:transition advClick="0"/>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93538"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539" name="矩形 1"/>
          <p:cNvSpPr>
            <a:spLocks noChangeArrowheads="1"/>
          </p:cNvSpPr>
          <p:nvPr/>
        </p:nvSpPr>
        <p:spPr bwMode="auto">
          <a:xfrm>
            <a:off x="250825" y="981075"/>
            <a:ext cx="8893175"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a:r>
              <a:rPr lang="zh-TW" altLang="zh-TW" b="1">
                <a:solidFill>
                  <a:srgbClr val="0000FF"/>
                </a:solidFill>
                <a:latin typeface="標楷體" pitchFamily="65" charset="-120"/>
              </a:rPr>
              <a:t>52.</a:t>
            </a:r>
            <a:r>
              <a:rPr lang="zh-TW" altLang="en-US" b="1">
                <a:solidFill>
                  <a:srgbClr val="0000FF"/>
                </a:solidFill>
                <a:latin typeface="標楷體" pitchFamily="65" charset="-120"/>
              </a:rPr>
              <a:t>南朝：</a:t>
            </a:r>
            <a:r>
              <a:rPr lang="zh-TW" altLang="en-US">
                <a:solidFill>
                  <a:schemeClr val="tx1"/>
                </a:solidFill>
                <a:latin typeface="標楷體" pitchFamily="65" charset="-120"/>
              </a:rPr>
              <a:t>就遼國而言，宋朝在其南方，故稱宋</a:t>
            </a:r>
          </a:p>
          <a:p>
            <a:pPr marL="355600" indent="-355600"/>
            <a:r>
              <a:rPr lang="zh-TW" altLang="en-US">
                <a:solidFill>
                  <a:schemeClr val="tx1"/>
                </a:solidFill>
                <a:latin typeface="標楷體" pitchFamily="65" charset="-120"/>
              </a:rPr>
              <a:t>   朝為南朝。</a:t>
            </a:r>
          </a:p>
          <a:p>
            <a:pPr marL="355600" indent="-355600"/>
            <a:r>
              <a:rPr lang="zh-TW" altLang="zh-TW" b="1">
                <a:solidFill>
                  <a:srgbClr val="0000FF"/>
                </a:solidFill>
                <a:latin typeface="標楷體" pitchFamily="65" charset="-120"/>
              </a:rPr>
              <a:t>53.</a:t>
            </a:r>
            <a:r>
              <a:rPr lang="zh-TW" altLang="en-US" b="1">
                <a:solidFill>
                  <a:srgbClr val="0000FF"/>
                </a:solidFill>
                <a:latin typeface="標楷體" pitchFamily="65" charset="-120"/>
              </a:rPr>
              <a:t>克：</a:t>
            </a:r>
            <a:r>
              <a:rPr lang="zh-TW" altLang="en-US">
                <a:solidFill>
                  <a:schemeClr val="tx1"/>
                </a:solidFill>
                <a:latin typeface="標楷體" pitchFamily="65" charset="-120"/>
              </a:rPr>
              <a:t>戰勝。</a:t>
            </a:r>
          </a:p>
          <a:p>
            <a:pPr marL="355600" indent="-355600"/>
            <a:r>
              <a:rPr lang="zh-TW" altLang="zh-TW" b="1">
                <a:solidFill>
                  <a:srgbClr val="0000FF"/>
                </a:solidFill>
                <a:latin typeface="標楷體" pitchFamily="65" charset="-120"/>
              </a:rPr>
              <a:t>54.大是：</a:t>
            </a:r>
            <a:r>
              <a:rPr lang="zh-TW" altLang="zh-TW">
                <a:solidFill>
                  <a:schemeClr val="tx1"/>
                </a:solidFill>
                <a:latin typeface="標楷體" pitchFamily="65" charset="-120"/>
              </a:rPr>
              <a:t>的確是。</a:t>
            </a:r>
          </a:p>
        </p:txBody>
      </p:sp>
      <p:pic>
        <p:nvPicPr>
          <p:cNvPr id="193540"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94562"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63" name="矩形 1"/>
          <p:cNvSpPr>
            <a:spLocks noChangeArrowheads="1"/>
          </p:cNvSpPr>
          <p:nvPr/>
        </p:nvSpPr>
        <p:spPr bwMode="auto">
          <a:xfrm>
            <a:off x="250825" y="981075"/>
            <a:ext cx="88931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a:r>
              <a:rPr lang="zh-TW" altLang="zh-TW" b="1">
                <a:solidFill>
                  <a:srgbClr val="0000FF"/>
                </a:solidFill>
                <a:latin typeface="標楷體" pitchFamily="65" charset="-120"/>
              </a:rPr>
              <a:t>55.南京：</a:t>
            </a:r>
            <a:r>
              <a:rPr lang="zh-TW" altLang="zh-TW">
                <a:solidFill>
                  <a:schemeClr val="tx1"/>
                </a:solidFill>
                <a:latin typeface="標楷體" pitchFamily="65" charset="-120"/>
              </a:rPr>
              <a:t>指遼國南京幽都府。在今北京、天津</a:t>
            </a:r>
            <a:endParaRPr lang="zh-TW" altLang="en-US">
              <a:solidFill>
                <a:schemeClr val="tx1"/>
              </a:solidFill>
              <a:latin typeface="標楷體" pitchFamily="65" charset="-120"/>
            </a:endParaRPr>
          </a:p>
          <a:p>
            <a:pPr marL="355600" indent="-355600"/>
            <a:r>
              <a:rPr lang="zh-TW" altLang="zh-TW">
                <a:solidFill>
                  <a:schemeClr val="tx1"/>
                </a:solidFill>
                <a:latin typeface="標楷體" pitchFamily="65" charset="-120"/>
              </a:rPr>
              <a:t>   與朝陽市一帶。</a:t>
            </a:r>
          </a:p>
        </p:txBody>
      </p:sp>
      <p:pic>
        <p:nvPicPr>
          <p:cNvPr id="194564"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95586"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87" name="矩形 1"/>
          <p:cNvSpPr>
            <a:spLocks noChangeArrowheads="1"/>
          </p:cNvSpPr>
          <p:nvPr/>
        </p:nvSpPr>
        <p:spPr bwMode="auto">
          <a:xfrm>
            <a:off x="250825" y="981075"/>
            <a:ext cx="889317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eaLnBrk="0"/>
            <a:r>
              <a:rPr lang="zh-TW" altLang="zh-TW" b="1">
                <a:solidFill>
                  <a:srgbClr val="0000FF"/>
                </a:solidFill>
                <a:latin typeface="標楷體" pitchFamily="65" charset="-120"/>
              </a:rPr>
              <a:t>56.青鬱鬱的狼頭：</a:t>
            </a:r>
            <a:r>
              <a:rPr lang="zh-TW" altLang="zh-TW">
                <a:solidFill>
                  <a:schemeClr val="tx1"/>
                </a:solidFill>
                <a:latin typeface="標楷體" pitchFamily="65" charset="-120"/>
              </a:rPr>
              <a:t>深青色的狼頭刺青圖案。小</a:t>
            </a:r>
            <a:endParaRPr lang="zh-TW" altLang="en-US">
              <a:solidFill>
                <a:schemeClr val="tx1"/>
              </a:solidFill>
              <a:latin typeface="標楷體" pitchFamily="65" charset="-120"/>
            </a:endParaRPr>
          </a:p>
          <a:p>
            <a:pPr marL="355600" indent="-355600" eaLnBrk="0"/>
            <a:r>
              <a:rPr lang="zh-TW" altLang="zh-TW">
                <a:solidFill>
                  <a:schemeClr val="tx1"/>
                </a:solidFill>
                <a:latin typeface="標楷體" pitchFamily="65" charset="-120"/>
              </a:rPr>
              <a:t>   說中提及在胸口刺狼頭圖樣是契丹人的傳統</a:t>
            </a:r>
            <a:endParaRPr lang="zh-TW" altLang="en-US">
              <a:solidFill>
                <a:schemeClr val="tx1"/>
              </a:solidFill>
              <a:latin typeface="標楷體" pitchFamily="65" charset="-120"/>
            </a:endParaRPr>
          </a:p>
          <a:p>
            <a:pPr marL="355600" indent="-355600" eaLnBrk="0"/>
            <a:r>
              <a:rPr lang="zh-TW" altLang="zh-TW">
                <a:solidFill>
                  <a:schemeClr val="tx1"/>
                </a:solidFill>
                <a:latin typeface="標楷體" pitchFamily="65" charset="-120"/>
              </a:rPr>
              <a:t>   ，蕭峯因而確定自己是契丹人。</a:t>
            </a:r>
          </a:p>
        </p:txBody>
      </p:sp>
      <p:pic>
        <p:nvPicPr>
          <p:cNvPr id="195588"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96610" name="Picture 2"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1" name="矩形 1"/>
          <p:cNvSpPr>
            <a:spLocks noChangeArrowheads="1"/>
          </p:cNvSpPr>
          <p:nvPr/>
        </p:nvSpPr>
        <p:spPr bwMode="auto">
          <a:xfrm>
            <a:off x="250825" y="981075"/>
            <a:ext cx="88931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55600" indent="-355600"/>
            <a:r>
              <a:rPr lang="zh-TW" altLang="zh-TW" b="1">
                <a:solidFill>
                  <a:srgbClr val="0000FF"/>
                </a:solidFill>
                <a:latin typeface="標楷體" pitchFamily="65" charset="-120"/>
              </a:rPr>
              <a:t>57.吳長風：</a:t>
            </a:r>
            <a:r>
              <a:rPr lang="zh-TW" altLang="zh-TW">
                <a:solidFill>
                  <a:schemeClr val="tx1"/>
                </a:solidFill>
                <a:latin typeface="標楷體" pitchFamily="65" charset="-120"/>
              </a:rPr>
              <a:t>丐幫長老之一。</a:t>
            </a:r>
          </a:p>
        </p:txBody>
      </p:sp>
      <p:pic>
        <p:nvPicPr>
          <p:cNvPr id="196612"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97634" name="Picture 2" descr="分頁底圖-字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5614" name="Group 30"/>
          <p:cNvGraphicFramePr>
            <a:graphicFrameLocks noGrp="1"/>
          </p:cNvGraphicFramePr>
          <p:nvPr>
            <p:extLst>
              <p:ext uri="{D42A27DB-BD31-4B8C-83A1-F6EECF244321}">
                <p14:modId xmlns:p14="http://schemas.microsoft.com/office/powerpoint/2010/main" val="1832000517"/>
              </p:ext>
            </p:extLst>
          </p:nvPr>
        </p:nvGraphicFramePr>
        <p:xfrm>
          <a:off x="260350" y="1131888"/>
          <a:ext cx="8199438" cy="2647950"/>
        </p:xfrm>
        <a:graphic>
          <a:graphicData uri="http://schemas.openxmlformats.org/drawingml/2006/table">
            <a:tbl>
              <a:tblPr/>
              <a:tblGrid>
                <a:gridCol w="635000"/>
                <a:gridCol w="1165225"/>
                <a:gridCol w="2943225"/>
                <a:gridCol w="3455988"/>
              </a:tblGrid>
              <a:tr h="579203">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3200" b="0" i="0" u="none" strike="noStrike" cap="none" normalizeH="0" baseline="0" dirty="0" smtClean="0">
                          <a:ln>
                            <a:noFill/>
                          </a:ln>
                          <a:solidFill>
                            <a:schemeClr val="bg1"/>
                          </a:solidFill>
                          <a:effectLst/>
                          <a:latin typeface="Cambria" pitchFamily="18" charset="0"/>
                          <a:ea typeface="標楷體" pitchFamily="65" charset="-120"/>
                        </a:rPr>
                        <a:t>形</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3200" b="0" i="0" u="none" strike="noStrike" cap="none" normalizeH="0" baseline="0" smtClean="0">
                          <a:ln>
                            <a:noFill/>
                          </a:ln>
                          <a:solidFill>
                            <a:schemeClr val="bg1"/>
                          </a:solidFill>
                          <a:effectLst/>
                          <a:latin typeface="Cambria" pitchFamily="18" charset="0"/>
                          <a:ea typeface="標楷體" pitchFamily="65" charset="-120"/>
                        </a:rPr>
                        <a:t>音</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3200" b="0" i="0" u="none" strike="noStrike" cap="none" normalizeH="0" baseline="0" smtClean="0">
                          <a:ln>
                            <a:noFill/>
                          </a:ln>
                          <a:solidFill>
                            <a:schemeClr val="bg1"/>
                          </a:solidFill>
                          <a:effectLst/>
                          <a:latin typeface="Cambria" pitchFamily="18" charset="0"/>
                          <a:ea typeface="標楷體" pitchFamily="65" charset="-120"/>
                        </a:rPr>
                        <a:t>義</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3200" b="0" i="0" u="none" strike="noStrike" cap="none" normalizeH="0" baseline="0" smtClean="0">
                          <a:ln>
                            <a:noFill/>
                          </a:ln>
                          <a:solidFill>
                            <a:schemeClr val="bg1"/>
                          </a:solidFill>
                          <a:effectLst/>
                          <a:latin typeface="Cambria" pitchFamily="18" charset="0"/>
                          <a:ea typeface="標楷體" pitchFamily="65" charset="-120"/>
                        </a:rPr>
                        <a:t>例</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r>
              <a:tr h="501722">
                <a:tc rowSpan="3">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0" lang="zh-TW" altLang="en-US" sz="2600" b="0" i="0" u="none" strike="noStrike" cap="none" normalizeH="0" baseline="0" smtClean="0">
                          <a:ln>
                            <a:noFill/>
                          </a:ln>
                          <a:solidFill>
                            <a:schemeClr val="tx1"/>
                          </a:solidFill>
                          <a:effectLst/>
                          <a:latin typeface="標楷體" pitchFamily="65" charset="-120"/>
                          <a:ea typeface="標楷體" pitchFamily="65" charset="-120"/>
                        </a:rPr>
                        <a:t>晃</a:t>
                      </a:r>
                    </a:p>
                  </a:txBody>
                  <a:tcPr marL="90000" marR="90000" marT="46807" marB="4680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ㄏ</a:t>
                      </a:r>
                    </a:p>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ㄨ</a:t>
                      </a:r>
                    </a:p>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ㄤ</a:t>
                      </a:r>
                    </a:p>
                  </a:txBody>
                  <a:tcPr marL="90000" marR="90000" marT="46807" marB="4680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Cambria" pitchFamily="18" charset="0"/>
                          <a:ea typeface="標楷體" pitchFamily="65" charset="-120"/>
                        </a:rPr>
                        <a:t>很快閃過</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一</a:t>
                      </a:r>
                      <a:r>
                        <a:rPr kumimoji="1" lang="zh-TW" altLang="en-US" sz="2600" b="0" i="0" u="none" strike="noStrike" cap="none" normalizeH="0" baseline="0" smtClean="0">
                          <a:ln>
                            <a:noFill/>
                          </a:ln>
                          <a:solidFill>
                            <a:srgbClr val="6666FF"/>
                          </a:solidFill>
                          <a:effectLst/>
                          <a:latin typeface="標楷體" pitchFamily="65" charset="-120"/>
                          <a:ea typeface="標楷體" pitchFamily="65" charset="-120"/>
                        </a:rPr>
                        <a:t>晃</a:t>
                      </a: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而過</a:t>
                      </a:r>
                    </a:p>
                  </a:txBody>
                  <a:tcPr marL="90000" marR="90000" marT="46807" marB="468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8880">
                <a:tc vMerge="1">
                  <a:txBody>
                    <a:bodyPr/>
                    <a:lstStyle/>
                    <a:p>
                      <a:endParaRPr lang="zh-TW" altLang="en-US"/>
                    </a:p>
                  </a:txBody>
                  <a:tcPr/>
                </a:tc>
                <a:tc vMerge="1">
                  <a:txBody>
                    <a:bodyPr/>
                    <a:lstStyle/>
                    <a:p>
                      <a:endParaRPr lang="zh-TW" altLang="en-US"/>
                    </a:p>
                  </a:txBody>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明亮</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明</a:t>
                      </a:r>
                      <a:r>
                        <a:rPr kumimoji="1" lang="zh-TW" altLang="en-US" sz="2600" b="0" i="0" u="none" strike="noStrike" cap="none" normalizeH="0" baseline="0" smtClean="0">
                          <a:ln>
                            <a:noFill/>
                          </a:ln>
                          <a:solidFill>
                            <a:srgbClr val="6666FF"/>
                          </a:solidFill>
                          <a:effectLst/>
                          <a:latin typeface="標楷體" pitchFamily="65" charset="-120"/>
                          <a:ea typeface="標楷體" pitchFamily="65" charset="-120"/>
                        </a:rPr>
                        <a:t>晃晃</a:t>
                      </a:r>
                    </a:p>
                  </a:txBody>
                  <a:tcPr marL="90000" marR="90000" marT="46807" marB="468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8145">
                <a:tc vMerge="1">
                  <a:txBody>
                    <a:bodyPr/>
                    <a:lstStyle/>
                    <a:p>
                      <a:endParaRPr lang="zh-TW" altLang="en-US"/>
                    </a:p>
                  </a:txBody>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ㄏ</a:t>
                      </a:r>
                    </a:p>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ㄨ</a:t>
                      </a:r>
                    </a:p>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ㄤ</a:t>
                      </a:r>
                    </a:p>
                  </a:txBody>
                  <a:tcPr marL="90000" marR="90000" marT="46807" marB="46807"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搖擺</a:t>
                      </a:r>
                      <a:r>
                        <a:rPr kumimoji="1" lang="zh-TW" altLang="en-US" sz="2600" b="0" i="0" u="none" strike="noStrike" cap="none" normalizeH="0" baseline="0" smtClean="0">
                          <a:ln>
                            <a:noFill/>
                          </a:ln>
                          <a:solidFill>
                            <a:schemeClr val="tx2"/>
                          </a:solidFill>
                          <a:effectLst/>
                          <a:latin typeface="Cambria" pitchFamily="18" charset="0"/>
                          <a:ea typeface="新細明體" pitchFamily="18" charset="-120"/>
                        </a:rPr>
                        <a:t>、</a:t>
                      </a:r>
                      <a:r>
                        <a:rPr kumimoji="1" lang="zh-TW" altLang="en-US" sz="2600" b="0" i="0" u="none" strike="noStrike" cap="none" normalizeH="0" baseline="0" smtClean="0">
                          <a:ln>
                            <a:noFill/>
                          </a:ln>
                          <a:solidFill>
                            <a:schemeClr val="tx1"/>
                          </a:solidFill>
                          <a:effectLst/>
                          <a:latin typeface="Cambria" pitchFamily="18" charset="0"/>
                          <a:ea typeface="標楷體" pitchFamily="65" charset="-120"/>
                        </a:rPr>
                        <a:t>搖動</a:t>
                      </a:r>
                    </a:p>
                  </a:txBody>
                  <a:tcPr marL="90000" marR="90000"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Cambria" pitchFamily="18" charset="0"/>
                          <a:ea typeface="標楷體" pitchFamily="65" charset="-120"/>
                        </a:rPr>
                        <a:t>搖頭</a:t>
                      </a:r>
                      <a:r>
                        <a:rPr kumimoji="1" lang="zh-TW" altLang="en-US" sz="2600" b="0" i="0" u="none" strike="noStrike" cap="none" normalizeH="0" baseline="0" smtClean="0">
                          <a:ln>
                            <a:noFill/>
                          </a:ln>
                          <a:solidFill>
                            <a:srgbClr val="6666FF"/>
                          </a:solidFill>
                          <a:effectLst/>
                          <a:latin typeface="Cambria" pitchFamily="18" charset="0"/>
                          <a:ea typeface="標楷體" pitchFamily="65" charset="-120"/>
                        </a:rPr>
                        <a:t>晃</a:t>
                      </a:r>
                      <a:r>
                        <a:rPr kumimoji="1" lang="zh-TW" altLang="en-US" sz="2600" b="0" i="0" u="none" strike="noStrike" cap="none" normalizeH="0" baseline="0" smtClean="0">
                          <a:ln>
                            <a:noFill/>
                          </a:ln>
                          <a:solidFill>
                            <a:schemeClr val="tx1"/>
                          </a:solidFill>
                          <a:effectLst/>
                          <a:latin typeface="Cambria" pitchFamily="18" charset="0"/>
                          <a:ea typeface="標楷體" pitchFamily="65" charset="-120"/>
                        </a:rPr>
                        <a:t>腦</a:t>
                      </a:r>
                    </a:p>
                  </a:txBody>
                  <a:tcPr marL="90000" marR="90000" marT="46807" marB="4680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97659"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60" name="Picture 64" descr="黑-三聲-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2205038"/>
            <a:ext cx="288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61" name="Picture 45" descr="D:\City\公事\THE PEOPLE\10202\102-PPT-II修訂\注音ICON\黑-四聲-小.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813" y="3213100"/>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1202" name="Picture 5"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6"/>
          <p:cNvSpPr txBox="1">
            <a:spLocks noChangeArrowheads="1"/>
          </p:cNvSpPr>
          <p:nvPr/>
        </p:nvSpPr>
        <p:spPr bwMode="auto">
          <a:xfrm>
            <a:off x="539750" y="1166813"/>
            <a:ext cx="8137525" cy="434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eaLnBrk="0"/>
            <a:r>
              <a:rPr kumimoji="0" lang="zh-TW" altLang="en-US" sz="3100" b="1">
                <a:solidFill>
                  <a:schemeClr val="tx1"/>
                </a:solidFill>
                <a:latin typeface="Franklin Gothic Medium" pitchFamily="34" charset="0"/>
              </a:rPr>
              <a:t>人物紛繁涉及當時的大理遼西夏吐蕃等政權：</a:t>
            </a:r>
            <a:r>
              <a:rPr kumimoji="0" lang="en-US" altLang="zh-TW" sz="3100">
                <a:solidFill>
                  <a:schemeClr val="tx1"/>
                </a:solidFill>
                <a:latin typeface="Franklin Gothic Medium" pitchFamily="34" charset="0"/>
              </a:rPr>
              <a:t>《</a:t>
            </a:r>
            <a:r>
              <a:rPr lang="zh-TW" altLang="en-US" sz="3100">
                <a:solidFill>
                  <a:schemeClr val="tx1"/>
                </a:solidFill>
                <a:latin typeface="標楷體" pitchFamily="65" charset="-120"/>
              </a:rPr>
              <a:t>天龍八部</a:t>
            </a:r>
            <a:r>
              <a:rPr lang="en-US" altLang="zh-TW" sz="3100">
                <a:solidFill>
                  <a:schemeClr val="tx1"/>
                </a:solidFill>
                <a:latin typeface="標楷體" pitchFamily="65" charset="-120"/>
              </a:rPr>
              <a:t>》</a:t>
            </a:r>
            <a:r>
              <a:rPr lang="zh-TW" altLang="en-US" sz="3100">
                <a:solidFill>
                  <a:schemeClr val="tx1"/>
                </a:solidFill>
                <a:latin typeface="標楷體" pitchFamily="65" charset="-120"/>
              </a:rPr>
              <a:t>包含只提到名字但沒出現的人物角色共計</a:t>
            </a:r>
            <a:r>
              <a:rPr lang="en-US" altLang="zh-TW" sz="3100">
                <a:solidFill>
                  <a:schemeClr val="tx1"/>
                </a:solidFill>
                <a:latin typeface="標楷體" pitchFamily="65" charset="-120"/>
              </a:rPr>
              <a:t>230</a:t>
            </a:r>
            <a:r>
              <a:rPr lang="zh-TW" altLang="en-US" sz="3100">
                <a:solidFill>
                  <a:schemeClr val="tx1"/>
                </a:solidFill>
                <a:latin typeface="標楷體" pitchFamily="65" charset="-120"/>
              </a:rPr>
              <a:t>個，歷史則涉及宋、大理、遼</a:t>
            </a:r>
            <a:r>
              <a:rPr lang="en-US" altLang="zh-TW" sz="3100">
                <a:solidFill>
                  <a:schemeClr val="tx1"/>
                </a:solidFill>
                <a:latin typeface="標楷體" pitchFamily="65" charset="-120"/>
              </a:rPr>
              <a:t>(</a:t>
            </a:r>
            <a:r>
              <a:rPr lang="zh-TW" altLang="en-US" sz="3100">
                <a:solidFill>
                  <a:schemeClr val="tx1"/>
                </a:solidFill>
                <a:latin typeface="標楷體" pitchFamily="65" charset="-120"/>
              </a:rPr>
              <a:t>契丹）、金、西夏</a:t>
            </a:r>
            <a:r>
              <a:rPr lang="zh-TW" altLang="en-US" sz="2600">
                <a:solidFill>
                  <a:schemeClr val="tx1"/>
                </a:solidFill>
                <a:latin typeface="標楷體" pitchFamily="65" charset="-120"/>
              </a:rPr>
              <a:t>、</a:t>
            </a:r>
            <a:r>
              <a:rPr lang="zh-TW" altLang="en-US" sz="3100">
                <a:solidFill>
                  <a:schemeClr val="tx1"/>
                </a:solidFill>
                <a:latin typeface="標楷體" pitchFamily="65" charset="-120"/>
              </a:rPr>
              <a:t>吐蕃、亡國大燕等王朝或政權，地域上則廣及中原、雲南、西藏、漠北等地。書中對王、侯、臣、僧等之生活情態，都有生動的敘述。作者筆下不但縱橫天下，還往前追述大燕皇統，並記錄了後來女真人的興起，寫到了完顏阿骨打等歷史人物。</a:t>
            </a:r>
          </a:p>
        </p:txBody>
      </p:sp>
      <p:pic>
        <p:nvPicPr>
          <p:cNvPr id="51204" name="Picture 7" descr="下ICON-回題解">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6011863"/>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98658" name="Picture 2" descr="分頁底圖-字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6645" name="Group 37"/>
          <p:cNvGraphicFramePr>
            <a:graphicFrameLocks noGrp="1"/>
          </p:cNvGraphicFramePr>
          <p:nvPr>
            <p:extLst>
              <p:ext uri="{D42A27DB-BD31-4B8C-83A1-F6EECF244321}">
                <p14:modId xmlns:p14="http://schemas.microsoft.com/office/powerpoint/2010/main" val="1779475799"/>
              </p:ext>
            </p:extLst>
          </p:nvPr>
        </p:nvGraphicFramePr>
        <p:xfrm>
          <a:off x="260350" y="1131888"/>
          <a:ext cx="8488363" cy="2689225"/>
        </p:xfrm>
        <a:graphic>
          <a:graphicData uri="http://schemas.openxmlformats.org/drawingml/2006/table">
            <a:tbl>
              <a:tblPr/>
              <a:tblGrid>
                <a:gridCol w="635000"/>
                <a:gridCol w="1165225"/>
                <a:gridCol w="2943225"/>
                <a:gridCol w="3744913"/>
              </a:tblGrid>
              <a:tr h="579229">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3200" b="0" i="0" u="none" strike="noStrike" cap="none" normalizeH="0" baseline="0" dirty="0" smtClean="0">
                          <a:ln>
                            <a:noFill/>
                          </a:ln>
                          <a:solidFill>
                            <a:schemeClr val="bg1"/>
                          </a:solidFill>
                          <a:effectLst/>
                          <a:latin typeface="Cambria" pitchFamily="18" charset="0"/>
                          <a:ea typeface="標楷體" pitchFamily="65" charset="-120"/>
                        </a:rPr>
                        <a:t>形</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3200" b="0" i="0" u="none" strike="noStrike" cap="none" normalizeH="0" baseline="0" smtClean="0">
                          <a:ln>
                            <a:noFill/>
                          </a:ln>
                          <a:solidFill>
                            <a:schemeClr val="bg1"/>
                          </a:solidFill>
                          <a:effectLst/>
                          <a:latin typeface="Cambria" pitchFamily="18" charset="0"/>
                          <a:ea typeface="標楷體" pitchFamily="65" charset="-120"/>
                        </a:rPr>
                        <a:t>音</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3200" b="0" i="0" u="none" strike="noStrike" cap="none" normalizeH="0" baseline="0" smtClean="0">
                          <a:ln>
                            <a:noFill/>
                          </a:ln>
                          <a:solidFill>
                            <a:schemeClr val="bg1"/>
                          </a:solidFill>
                          <a:effectLst/>
                          <a:latin typeface="Cambria" pitchFamily="18" charset="0"/>
                          <a:ea typeface="標楷體" pitchFamily="65" charset="-120"/>
                        </a:rPr>
                        <a:t>義</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3200" b="0" i="0" u="none" strike="noStrike" cap="none" normalizeH="0" baseline="0" smtClean="0">
                          <a:ln>
                            <a:noFill/>
                          </a:ln>
                          <a:solidFill>
                            <a:schemeClr val="bg1"/>
                          </a:solidFill>
                          <a:effectLst/>
                          <a:latin typeface="Cambria" pitchFamily="18" charset="0"/>
                          <a:ea typeface="標楷體" pitchFamily="65" charset="-120"/>
                        </a:rPr>
                        <a:t>例</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r>
              <a:tr h="703332">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0" lang="zh-TW" altLang="en-US" sz="2600" b="0" i="0" u="none" strike="noStrike" cap="none" normalizeH="0" baseline="0" smtClean="0">
                          <a:ln>
                            <a:noFill/>
                          </a:ln>
                          <a:solidFill>
                            <a:schemeClr val="tx1"/>
                          </a:solidFill>
                          <a:effectLst/>
                          <a:latin typeface="標楷體" pitchFamily="65" charset="-120"/>
                          <a:ea typeface="標楷體" pitchFamily="65" charset="-120"/>
                        </a:rPr>
                        <a:t>姝</a:t>
                      </a:r>
                    </a:p>
                  </a:txBody>
                  <a:tcPr marL="90000" marR="90000" marT="46809" marB="4680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ㄕ</a:t>
                      </a:r>
                    </a:p>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ㄨ</a:t>
                      </a:r>
                    </a:p>
                  </a:txBody>
                  <a:tcPr marL="90000" marR="90000" marT="46809" marB="468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Cambria" pitchFamily="18" charset="0"/>
                          <a:ea typeface="標楷體" pitchFamily="65" charset="-120"/>
                        </a:rPr>
                        <a:t>美女</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梅蘭竹菊四</a:t>
                      </a:r>
                      <a:r>
                        <a:rPr kumimoji="1" lang="zh-TW" altLang="en-US" sz="2600" b="0" i="0" u="none" strike="noStrike" cap="none" normalizeH="0" baseline="0" smtClean="0">
                          <a:ln>
                            <a:noFill/>
                          </a:ln>
                          <a:solidFill>
                            <a:srgbClr val="6666FF"/>
                          </a:solidFill>
                          <a:effectLst/>
                          <a:latin typeface="標楷體" pitchFamily="65" charset="-120"/>
                          <a:ea typeface="標楷體" pitchFamily="65" charset="-120"/>
                        </a:rPr>
                        <a:t>姝</a:t>
                      </a: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332">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殊</a:t>
                      </a:r>
                    </a:p>
                  </a:txBody>
                  <a:tcPr marL="90000" marR="90000" marT="46809" marB="4680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ㄕ</a:t>
                      </a:r>
                    </a:p>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ㄨ</a:t>
                      </a:r>
                    </a:p>
                  </a:txBody>
                  <a:tcPr marL="90000" marR="90000" marT="46809" marB="468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不同的</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Cambria" pitchFamily="18" charset="0"/>
                          <a:ea typeface="標楷體" pitchFamily="65" charset="-120"/>
                        </a:rPr>
                        <a:t>特</a:t>
                      </a:r>
                      <a:r>
                        <a:rPr kumimoji="1" lang="zh-TW" altLang="en-US" sz="2600" b="0" i="0" u="none" strike="noStrike" cap="none" normalizeH="0" baseline="0" smtClean="0">
                          <a:ln>
                            <a:noFill/>
                          </a:ln>
                          <a:solidFill>
                            <a:srgbClr val="6666FF"/>
                          </a:solidFill>
                          <a:effectLst/>
                          <a:latin typeface="Cambria" pitchFamily="18" charset="0"/>
                          <a:ea typeface="標楷體" pitchFamily="65" charset="-120"/>
                        </a:rPr>
                        <a:t>殊</a:t>
                      </a: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332">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誅</a:t>
                      </a:r>
                    </a:p>
                  </a:txBody>
                  <a:tcPr marL="90000" marR="90000" marT="46809" marB="4680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ㄓ</a:t>
                      </a:r>
                    </a:p>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ㄨ</a:t>
                      </a:r>
                    </a:p>
                  </a:txBody>
                  <a:tcPr marL="90000" marR="90000" marT="46809" marB="4680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Cambria" pitchFamily="18" charset="0"/>
                          <a:ea typeface="標楷體" pitchFamily="65" charset="-120"/>
                        </a:rPr>
                        <a:t>殺</a:t>
                      </a:r>
                    </a:p>
                  </a:txBody>
                  <a:tcPr marL="90000" marR="90000" marT="46809" marB="468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天</a:t>
                      </a:r>
                      <a:r>
                        <a:rPr kumimoji="1" lang="zh-TW" altLang="en-US" sz="2600" b="0" i="0" u="none" strike="noStrike" cap="none" normalizeH="0" baseline="0" smtClean="0">
                          <a:ln>
                            <a:noFill/>
                          </a:ln>
                          <a:solidFill>
                            <a:srgbClr val="6666FF"/>
                          </a:solidFill>
                          <a:effectLst/>
                          <a:latin typeface="標楷體" pitchFamily="65" charset="-120"/>
                          <a:ea typeface="標楷體" pitchFamily="65" charset="-120"/>
                        </a:rPr>
                        <a:t>誅</a:t>
                      </a: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地滅</a:t>
                      </a:r>
                    </a:p>
                  </a:txBody>
                  <a:tcPr marL="90000" marR="90000" marT="46809" marB="4680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98686"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99682" name="Picture 2" descr="分頁底圖-字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7675" name="Group 43"/>
          <p:cNvGraphicFramePr>
            <a:graphicFrameLocks noGrp="1"/>
          </p:cNvGraphicFramePr>
          <p:nvPr>
            <p:extLst>
              <p:ext uri="{D42A27DB-BD31-4B8C-83A1-F6EECF244321}">
                <p14:modId xmlns:p14="http://schemas.microsoft.com/office/powerpoint/2010/main" val="3857121350"/>
              </p:ext>
            </p:extLst>
          </p:nvPr>
        </p:nvGraphicFramePr>
        <p:xfrm>
          <a:off x="260350" y="1131888"/>
          <a:ext cx="8488363" cy="4664075"/>
        </p:xfrm>
        <a:graphic>
          <a:graphicData uri="http://schemas.openxmlformats.org/drawingml/2006/table">
            <a:tbl>
              <a:tblPr/>
              <a:tblGrid>
                <a:gridCol w="635000"/>
                <a:gridCol w="1165225"/>
                <a:gridCol w="3448050"/>
                <a:gridCol w="3240088"/>
              </a:tblGrid>
              <a:tr h="579183">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3200" b="0" i="0" u="none" strike="noStrike" cap="none" normalizeH="0" baseline="0" dirty="0" smtClean="0">
                          <a:ln>
                            <a:noFill/>
                          </a:ln>
                          <a:solidFill>
                            <a:schemeClr val="bg1"/>
                          </a:solidFill>
                          <a:effectLst/>
                          <a:latin typeface="Cambria" pitchFamily="18" charset="0"/>
                          <a:ea typeface="標楷體" pitchFamily="65" charset="-120"/>
                        </a:rPr>
                        <a:t>形</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3200" b="0" i="0" u="none" strike="noStrike" cap="none" normalizeH="0" baseline="0" smtClean="0">
                          <a:ln>
                            <a:noFill/>
                          </a:ln>
                          <a:solidFill>
                            <a:schemeClr val="bg1"/>
                          </a:solidFill>
                          <a:effectLst/>
                          <a:latin typeface="Cambria" pitchFamily="18" charset="0"/>
                          <a:ea typeface="標楷體" pitchFamily="65" charset="-120"/>
                        </a:rPr>
                        <a:t>音</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3200" b="0" i="0" u="none" strike="noStrike" cap="none" normalizeH="0" baseline="0" smtClean="0">
                          <a:ln>
                            <a:noFill/>
                          </a:ln>
                          <a:solidFill>
                            <a:schemeClr val="bg1"/>
                          </a:solidFill>
                          <a:effectLst/>
                          <a:latin typeface="Cambria" pitchFamily="18" charset="0"/>
                          <a:ea typeface="標楷體" pitchFamily="65" charset="-120"/>
                        </a:rPr>
                        <a:t>義</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3200" b="0" i="0" u="none" strike="noStrike" cap="none" normalizeH="0" baseline="0" smtClean="0">
                          <a:ln>
                            <a:noFill/>
                          </a:ln>
                          <a:solidFill>
                            <a:schemeClr val="bg1"/>
                          </a:solidFill>
                          <a:effectLst/>
                          <a:latin typeface="Cambria" pitchFamily="18" charset="0"/>
                          <a:ea typeface="標楷體" pitchFamily="65" charset="-120"/>
                        </a:rPr>
                        <a:t>例</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r>
              <a:tr h="501704">
                <a:tc rowSpan="2">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0" lang="zh-TW" altLang="en-US" sz="2600" b="0" i="0" u="none" strike="noStrike" cap="none" normalizeH="0" baseline="0" smtClean="0">
                          <a:ln>
                            <a:noFill/>
                          </a:ln>
                          <a:solidFill>
                            <a:schemeClr val="tx1"/>
                          </a:solidFill>
                          <a:effectLst/>
                          <a:latin typeface="標楷體" pitchFamily="65" charset="-120"/>
                          <a:ea typeface="標楷體" pitchFamily="65" charset="-120"/>
                        </a:rPr>
                        <a:t>凜</a:t>
                      </a:r>
                    </a:p>
                  </a:txBody>
                  <a:tcPr marL="90000" marR="90000" marT="46805" marB="4680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ㄌ</a:t>
                      </a:r>
                    </a:p>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一</a:t>
                      </a:r>
                    </a:p>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ㄣ</a:t>
                      </a:r>
                    </a:p>
                  </a:txBody>
                  <a:tcPr marL="90000" marR="90000" marT="46805" marB="4680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Cambria" pitchFamily="18" charset="0"/>
                          <a:ea typeface="標楷體" pitchFamily="65" charset="-120"/>
                        </a:rPr>
                        <a:t>嚴肅令人敬畏</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大義</a:t>
                      </a:r>
                      <a:r>
                        <a:rPr kumimoji="1" lang="zh-TW" altLang="en-US" sz="2600" b="0" i="0" u="none" strike="noStrike" cap="none" normalizeH="0" baseline="0" smtClean="0">
                          <a:ln>
                            <a:noFill/>
                          </a:ln>
                          <a:solidFill>
                            <a:srgbClr val="6666FF"/>
                          </a:solidFill>
                          <a:effectLst/>
                          <a:latin typeface="標楷體" pitchFamily="65" charset="-120"/>
                          <a:ea typeface="標楷體" pitchFamily="65" charset="-120"/>
                        </a:rPr>
                        <a:t>凜</a:t>
                      </a: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然</a:t>
                      </a:r>
                    </a:p>
                  </a:txBody>
                  <a:tcPr marL="90000" marR="90000"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8861">
                <a:tc vMerge="1">
                  <a:txBody>
                    <a:bodyPr/>
                    <a:lstStyle/>
                    <a:p>
                      <a:endParaRPr lang="zh-TW" altLang="en-US"/>
                    </a:p>
                  </a:txBody>
                  <a:tcPr/>
                </a:tc>
                <a:tc vMerge="1">
                  <a:txBody>
                    <a:bodyPr/>
                    <a:lstStyle/>
                    <a:p>
                      <a:endParaRPr lang="zh-TW" altLang="en-US"/>
                    </a:p>
                  </a:txBody>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寒冷</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rgbClr val="6666FF"/>
                          </a:solidFill>
                          <a:effectLst/>
                          <a:latin typeface="標楷體" pitchFamily="65" charset="-120"/>
                          <a:ea typeface="標楷體" pitchFamily="65" charset="-120"/>
                        </a:rPr>
                        <a:t>凜</a:t>
                      </a: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冽</a:t>
                      </a:r>
                    </a:p>
                  </a:txBody>
                  <a:tcPr marL="90000" marR="90000"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8109">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懍</a:t>
                      </a:r>
                    </a:p>
                  </a:txBody>
                  <a:tcPr marL="90000" marR="90000" marT="46805" marB="4680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ㄌ</a:t>
                      </a:r>
                    </a:p>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一</a:t>
                      </a:r>
                    </a:p>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ㄣ</a:t>
                      </a:r>
                    </a:p>
                  </a:txBody>
                  <a:tcPr marL="90000" marR="90000" marT="46805" marB="4680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恐懼</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rgbClr val="6666FF"/>
                          </a:solidFill>
                          <a:effectLst/>
                          <a:latin typeface="Cambria" pitchFamily="18" charset="0"/>
                          <a:ea typeface="標楷體" pitchFamily="65" charset="-120"/>
                        </a:rPr>
                        <a:t>懍</a:t>
                      </a:r>
                      <a:r>
                        <a:rPr kumimoji="1" lang="zh-TW" altLang="en-US" sz="2600" b="0" i="0" u="none" strike="noStrike" cap="none" normalizeH="0" baseline="0" smtClean="0">
                          <a:ln>
                            <a:noFill/>
                          </a:ln>
                          <a:solidFill>
                            <a:schemeClr val="tx1"/>
                          </a:solidFill>
                          <a:effectLst/>
                          <a:latin typeface="Cambria" pitchFamily="18" charset="0"/>
                          <a:ea typeface="標楷體" pitchFamily="65" charset="-120"/>
                        </a:rPr>
                        <a:t>慄</a:t>
                      </a:r>
                    </a:p>
                  </a:txBody>
                  <a:tcPr marL="90000" marR="90000"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8109">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稟</a:t>
                      </a:r>
                    </a:p>
                  </a:txBody>
                  <a:tcPr marL="90000" marR="90000" marT="46805" marB="4680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ㄅ</a:t>
                      </a:r>
                    </a:p>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ㄧ</a:t>
                      </a:r>
                    </a:p>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ㄥ</a:t>
                      </a:r>
                    </a:p>
                  </a:txBody>
                  <a:tcPr marL="90000" marR="90000" marT="46805" marB="4680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Cambria" pitchFamily="18" charset="0"/>
                          <a:ea typeface="標楷體" pitchFamily="65" charset="-120"/>
                        </a:rPr>
                        <a:t>下對上的陳述</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rgbClr val="6666FF"/>
                          </a:solidFill>
                          <a:effectLst/>
                          <a:latin typeface="標楷體" pitchFamily="65" charset="-120"/>
                          <a:ea typeface="標楷體" pitchFamily="65" charset="-120"/>
                        </a:rPr>
                        <a:t>稟</a:t>
                      </a: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告</a:t>
                      </a:r>
                    </a:p>
                  </a:txBody>
                  <a:tcPr marL="90000" marR="90000"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8109">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廩</a:t>
                      </a:r>
                    </a:p>
                  </a:txBody>
                  <a:tcPr marL="90000" marR="90000" marT="46805" marB="4680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ㄌ</a:t>
                      </a:r>
                    </a:p>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一</a:t>
                      </a:r>
                    </a:p>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ㄣ</a:t>
                      </a:r>
                    </a:p>
                  </a:txBody>
                  <a:tcPr marL="90000" marR="90000" marT="46805" marB="4680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倉庫</a:t>
                      </a:r>
                    </a:p>
                  </a:txBody>
                  <a:tcPr marL="90000" marR="90000" marT="46805" marB="4680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倉</a:t>
                      </a:r>
                      <a:r>
                        <a:rPr kumimoji="1" lang="zh-TW" altLang="en-US" sz="2600" b="0" i="0" u="none" strike="noStrike" cap="none" normalizeH="0" baseline="0" smtClean="0">
                          <a:ln>
                            <a:noFill/>
                          </a:ln>
                          <a:solidFill>
                            <a:srgbClr val="6666FF"/>
                          </a:solidFill>
                          <a:effectLst/>
                          <a:latin typeface="標楷體" pitchFamily="65" charset="-120"/>
                          <a:ea typeface="標楷體" pitchFamily="65" charset="-120"/>
                        </a:rPr>
                        <a:t>廩</a:t>
                      </a:r>
                    </a:p>
                  </a:txBody>
                  <a:tcPr marL="90000" marR="90000" marT="46805" marB="4680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99718"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719" name="Picture 82" descr="黑-三聲-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2205038"/>
            <a:ext cx="288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720" name="Picture 83" descr="黑-三聲-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3213100"/>
            <a:ext cx="288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721" name="Picture 84" descr="黑-三聲-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4292600"/>
            <a:ext cx="288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722" name="Picture 85" descr="黑-三聲-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5229225"/>
            <a:ext cx="288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0706" name="Picture 2" descr="分頁底圖-字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8690" name="Group 34"/>
          <p:cNvGraphicFramePr>
            <a:graphicFrameLocks noGrp="1"/>
          </p:cNvGraphicFramePr>
          <p:nvPr>
            <p:extLst>
              <p:ext uri="{D42A27DB-BD31-4B8C-83A1-F6EECF244321}">
                <p14:modId xmlns:p14="http://schemas.microsoft.com/office/powerpoint/2010/main" val="3062814287"/>
              </p:ext>
            </p:extLst>
          </p:nvPr>
        </p:nvGraphicFramePr>
        <p:xfrm>
          <a:off x="260350" y="1131888"/>
          <a:ext cx="8488363" cy="2787649"/>
        </p:xfrm>
        <a:graphic>
          <a:graphicData uri="http://schemas.openxmlformats.org/drawingml/2006/table">
            <a:tbl>
              <a:tblPr/>
              <a:tblGrid>
                <a:gridCol w="635000"/>
                <a:gridCol w="1165225"/>
                <a:gridCol w="3806825"/>
                <a:gridCol w="2881313"/>
              </a:tblGrid>
              <a:tr h="579199">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3200" b="0" i="0" u="none" strike="noStrike" cap="none" normalizeH="0" baseline="0" dirty="0" smtClean="0">
                          <a:ln>
                            <a:noFill/>
                          </a:ln>
                          <a:solidFill>
                            <a:schemeClr val="bg1"/>
                          </a:solidFill>
                          <a:effectLst/>
                          <a:latin typeface="Cambria" pitchFamily="18" charset="0"/>
                          <a:ea typeface="標楷體" pitchFamily="65" charset="-120"/>
                        </a:rPr>
                        <a:t>形</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3200" b="0" i="0" u="none" strike="noStrike" cap="none" normalizeH="0" baseline="0" smtClean="0">
                          <a:ln>
                            <a:noFill/>
                          </a:ln>
                          <a:solidFill>
                            <a:schemeClr val="bg1"/>
                          </a:solidFill>
                          <a:effectLst/>
                          <a:latin typeface="Cambria" pitchFamily="18" charset="0"/>
                          <a:ea typeface="標楷體" pitchFamily="65" charset="-120"/>
                        </a:rPr>
                        <a:t>音</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3200" b="0" i="0" u="none" strike="noStrike" cap="none" normalizeH="0" baseline="0" smtClean="0">
                          <a:ln>
                            <a:noFill/>
                          </a:ln>
                          <a:solidFill>
                            <a:schemeClr val="bg1"/>
                          </a:solidFill>
                          <a:effectLst/>
                          <a:latin typeface="Cambria" pitchFamily="18" charset="0"/>
                          <a:ea typeface="標楷體" pitchFamily="65" charset="-120"/>
                        </a:rPr>
                        <a:t>義</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3200" b="0" i="0" u="none" strike="noStrike" cap="none" normalizeH="0" baseline="0" smtClean="0">
                          <a:ln>
                            <a:noFill/>
                          </a:ln>
                          <a:solidFill>
                            <a:schemeClr val="bg1"/>
                          </a:solidFill>
                          <a:effectLst/>
                          <a:latin typeface="Cambria" pitchFamily="18" charset="0"/>
                          <a:ea typeface="標楷體" pitchFamily="65" charset="-120"/>
                        </a:rPr>
                        <a:t>例</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r>
              <a:tr h="501718">
                <a:tc rowSpan="3">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0" lang="zh-TW" altLang="en-US" sz="2600" b="0" i="0" u="none" strike="noStrike" cap="none" normalizeH="0" baseline="0" smtClean="0">
                          <a:ln>
                            <a:noFill/>
                          </a:ln>
                          <a:solidFill>
                            <a:schemeClr val="tx1"/>
                          </a:solidFill>
                          <a:effectLst/>
                          <a:latin typeface="標楷體" pitchFamily="65" charset="-120"/>
                          <a:ea typeface="標楷體" pitchFamily="65" charset="-120"/>
                        </a:rPr>
                        <a:t>忒</a:t>
                      </a:r>
                    </a:p>
                  </a:txBody>
                  <a:tcPr marL="90000" marR="90000" marT="46806" marB="4680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ㄊ</a:t>
                      </a:r>
                    </a:p>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ㄜ</a:t>
                      </a:r>
                    </a:p>
                  </a:txBody>
                  <a:tcPr marL="90000" marR="90000"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Cambria" pitchFamily="18" charset="0"/>
                          <a:ea typeface="標楷體" pitchFamily="65" charset="-120"/>
                        </a:rPr>
                        <a:t>通「太」，過甚</a:t>
                      </a: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眼界</a:t>
                      </a:r>
                      <a:r>
                        <a:rPr kumimoji="1" lang="zh-TW" altLang="en-US" sz="2600" b="0" i="0" u="none" strike="noStrike" cap="none" normalizeH="0" baseline="0" smtClean="0">
                          <a:ln>
                            <a:noFill/>
                          </a:ln>
                          <a:solidFill>
                            <a:srgbClr val="6666FF"/>
                          </a:solidFill>
                          <a:effectLst/>
                          <a:latin typeface="標楷體" pitchFamily="65" charset="-120"/>
                          <a:ea typeface="標楷體" pitchFamily="65" charset="-120"/>
                        </a:rPr>
                        <a:t>忒</a:t>
                      </a: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也淺了</a:t>
                      </a:r>
                    </a:p>
                  </a:txBody>
                  <a:tcPr marL="90000" marR="90000" marT="46806" marB="468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718">
                <a:tc vMerge="1">
                  <a:txBody>
                    <a:bodyPr/>
                    <a:lstStyle/>
                    <a:p>
                      <a:endParaRPr lang="zh-TW" altLang="en-US"/>
                    </a:p>
                  </a:txBody>
                  <a:tcPr/>
                </a:tc>
                <a:tc vMerge="1">
                  <a:txBody>
                    <a:bodyPr/>
                    <a:lstStyle/>
                    <a:p>
                      <a:endParaRPr lang="zh-TW" altLang="en-US"/>
                    </a:p>
                  </a:txBody>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Cambria" pitchFamily="18" charset="0"/>
                          <a:ea typeface="標楷體" pitchFamily="65" charset="-120"/>
                        </a:rPr>
                        <a:t>差錯</a:t>
                      </a: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四時不</a:t>
                      </a:r>
                      <a:r>
                        <a:rPr kumimoji="1" lang="zh-TW" altLang="en-US" sz="2600" b="0" i="0" u="none" strike="noStrike" cap="none" normalizeH="0" baseline="0" smtClean="0">
                          <a:ln>
                            <a:noFill/>
                          </a:ln>
                          <a:solidFill>
                            <a:srgbClr val="6666FF"/>
                          </a:solidFill>
                          <a:effectLst/>
                          <a:latin typeface="標楷體" pitchFamily="65" charset="-120"/>
                          <a:ea typeface="標楷體" pitchFamily="65" charset="-120"/>
                        </a:rPr>
                        <a:t>忒</a:t>
                      </a:r>
                    </a:p>
                  </a:txBody>
                  <a:tcPr marL="90000" marR="90000" marT="46806" marB="468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718">
                <a:tc vMerge="1">
                  <a:txBody>
                    <a:bodyPr/>
                    <a:lstStyle/>
                    <a:p>
                      <a:endParaRPr lang="zh-TW" altLang="en-US"/>
                    </a:p>
                  </a:txBody>
                  <a:tcPr/>
                </a:tc>
                <a:tc vMerge="1">
                  <a:txBody>
                    <a:bodyPr/>
                    <a:lstStyle/>
                    <a:p>
                      <a:endParaRPr lang="zh-TW" altLang="en-US"/>
                    </a:p>
                  </a:txBody>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Cambria" pitchFamily="18" charset="0"/>
                          <a:ea typeface="標楷體" pitchFamily="65" charset="-120"/>
                        </a:rPr>
                        <a:t>凶惡</a:t>
                      </a: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肆行凶</a:t>
                      </a:r>
                      <a:r>
                        <a:rPr kumimoji="1" lang="zh-TW" altLang="en-US" sz="2600" b="0" i="0" u="none" strike="noStrike" cap="none" normalizeH="0" baseline="0" smtClean="0">
                          <a:ln>
                            <a:noFill/>
                          </a:ln>
                          <a:solidFill>
                            <a:srgbClr val="6666FF"/>
                          </a:solidFill>
                          <a:effectLst/>
                          <a:latin typeface="標楷體" pitchFamily="65" charset="-120"/>
                          <a:ea typeface="標楷體" pitchFamily="65" charset="-120"/>
                        </a:rPr>
                        <a:t>忒</a:t>
                      </a:r>
                    </a:p>
                  </a:txBody>
                  <a:tcPr marL="90000" marR="90000" marT="46806" marB="468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96">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忑</a:t>
                      </a:r>
                    </a:p>
                  </a:txBody>
                  <a:tcPr marL="90000" marR="90000" marT="46806" marB="4680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ㄊ</a:t>
                      </a:r>
                    </a:p>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ㄜ</a:t>
                      </a:r>
                    </a:p>
                  </a:txBody>
                  <a:tcPr marL="90000" marR="90000"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Cambria" pitchFamily="18" charset="0"/>
                          <a:ea typeface="標楷體" pitchFamily="65" charset="-120"/>
                        </a:rPr>
                        <a:t>心神不寧的樣子 </a:t>
                      </a: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忐</a:t>
                      </a:r>
                      <a:r>
                        <a:rPr kumimoji="1" lang="zh-TW" altLang="en-US" sz="2600" b="0" i="0" u="none" strike="noStrike" cap="none" normalizeH="0" baseline="0" smtClean="0">
                          <a:ln>
                            <a:noFill/>
                          </a:ln>
                          <a:solidFill>
                            <a:srgbClr val="6666FF"/>
                          </a:solidFill>
                          <a:effectLst/>
                          <a:latin typeface="標楷體" pitchFamily="65" charset="-120"/>
                          <a:ea typeface="標楷體" pitchFamily="65" charset="-120"/>
                        </a:rPr>
                        <a:t>忑</a:t>
                      </a:r>
                    </a:p>
                  </a:txBody>
                  <a:tcPr marL="90000" marR="90000" marT="46806" marB="468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00735"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36" name="Picture 45" descr="D:\City\公事\THE PEOPLE\10202\102-PPT-II修訂\注音ICON\黑-四聲-小.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375" y="2349500"/>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737" name="Picture 45" descr="D:\City\公事\THE PEOPLE\10202\102-PPT-II修訂\注音ICON\黑-四聲-小.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375" y="3429000"/>
            <a:ext cx="360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1730" name="Picture 2" descr="分頁底圖-字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99731" name="Group 51"/>
          <p:cNvGraphicFramePr>
            <a:graphicFrameLocks noGrp="1"/>
          </p:cNvGraphicFramePr>
          <p:nvPr>
            <p:extLst>
              <p:ext uri="{D42A27DB-BD31-4B8C-83A1-F6EECF244321}">
                <p14:modId xmlns:p14="http://schemas.microsoft.com/office/powerpoint/2010/main" val="2196444215"/>
              </p:ext>
            </p:extLst>
          </p:nvPr>
        </p:nvGraphicFramePr>
        <p:xfrm>
          <a:off x="260350" y="1131888"/>
          <a:ext cx="8488363" cy="4710374"/>
        </p:xfrm>
        <a:graphic>
          <a:graphicData uri="http://schemas.openxmlformats.org/drawingml/2006/table">
            <a:tbl>
              <a:tblPr/>
              <a:tblGrid>
                <a:gridCol w="635000"/>
                <a:gridCol w="1165225"/>
                <a:gridCol w="3448050"/>
                <a:gridCol w="3240088"/>
              </a:tblGrid>
              <a:tr h="579065">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3200" b="0" i="0" u="none" strike="noStrike" cap="none" normalizeH="0" baseline="0" dirty="0" smtClean="0">
                          <a:ln>
                            <a:noFill/>
                          </a:ln>
                          <a:solidFill>
                            <a:schemeClr val="bg1"/>
                          </a:solidFill>
                          <a:effectLst/>
                          <a:latin typeface="Cambria" pitchFamily="18" charset="0"/>
                          <a:ea typeface="標楷體" pitchFamily="65" charset="-120"/>
                        </a:rPr>
                        <a:t>形</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3200" b="0" i="0" u="none" strike="noStrike" cap="none" normalizeH="0" baseline="0" smtClean="0">
                          <a:ln>
                            <a:noFill/>
                          </a:ln>
                          <a:solidFill>
                            <a:schemeClr val="bg1"/>
                          </a:solidFill>
                          <a:effectLst/>
                          <a:latin typeface="Cambria" pitchFamily="18" charset="0"/>
                          <a:ea typeface="標楷體" pitchFamily="65" charset="-120"/>
                        </a:rPr>
                        <a:t>音</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3200" b="0" i="0" u="none" strike="noStrike" cap="none" normalizeH="0" baseline="0" smtClean="0">
                          <a:ln>
                            <a:noFill/>
                          </a:ln>
                          <a:solidFill>
                            <a:schemeClr val="bg1"/>
                          </a:solidFill>
                          <a:effectLst/>
                          <a:latin typeface="Cambria" pitchFamily="18" charset="0"/>
                          <a:ea typeface="標楷體" pitchFamily="65" charset="-120"/>
                        </a:rPr>
                        <a:t>義</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3200" b="0" i="0" u="none" strike="noStrike" cap="none" normalizeH="0" baseline="0" smtClean="0">
                          <a:ln>
                            <a:noFill/>
                          </a:ln>
                          <a:solidFill>
                            <a:schemeClr val="bg1"/>
                          </a:solidFill>
                          <a:effectLst/>
                          <a:latin typeface="Cambria" pitchFamily="18" charset="0"/>
                          <a:ea typeface="標楷體" pitchFamily="65" charset="-120"/>
                        </a:rPr>
                        <a:t>例</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r>
              <a:tr h="1007904">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0" lang="zh-TW" altLang="en-US" sz="2600" b="0" i="0" u="none" strike="noStrike" cap="none" normalizeH="0" baseline="0" smtClean="0">
                          <a:ln>
                            <a:noFill/>
                          </a:ln>
                          <a:solidFill>
                            <a:schemeClr val="tx1"/>
                          </a:solidFill>
                          <a:effectLst/>
                          <a:latin typeface="標楷體" pitchFamily="65" charset="-120"/>
                          <a:ea typeface="標楷體" pitchFamily="65" charset="-120"/>
                        </a:rPr>
                        <a:t>炯</a:t>
                      </a:r>
                    </a:p>
                  </a:txBody>
                  <a:tcPr marL="90000" marR="90000" marT="46796" marB="4679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ㄐ</a:t>
                      </a:r>
                    </a:p>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ㄩ</a:t>
                      </a:r>
                    </a:p>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ㄥ</a:t>
                      </a:r>
                    </a:p>
                  </a:txBody>
                  <a:tcPr marL="90000" marR="90000" marT="46796" marB="4679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Cambria" pitchFamily="18" charset="0"/>
                          <a:ea typeface="標楷體" pitchFamily="65" charset="-120"/>
                        </a:rPr>
                        <a:t>光明、光亮</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rgbClr val="6666FF"/>
                          </a:solidFill>
                          <a:effectLst/>
                          <a:latin typeface="標楷體" pitchFamily="65" charset="-120"/>
                          <a:ea typeface="標楷體" pitchFamily="65" charset="-120"/>
                        </a:rPr>
                        <a:t>炯炯</a:t>
                      </a: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有神</a:t>
                      </a:r>
                    </a:p>
                  </a:txBody>
                  <a:tcPr marL="90000" marR="90000" marT="46796" marB="4679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190">
                <a:tc rowSpan="2">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迥</a:t>
                      </a:r>
                    </a:p>
                  </a:txBody>
                  <a:tcPr marL="90000" marR="90000" marT="46796" marB="4679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ㄐ</a:t>
                      </a:r>
                    </a:p>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ㄩ</a:t>
                      </a:r>
                    </a:p>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ㄥ</a:t>
                      </a:r>
                    </a:p>
                  </a:txBody>
                  <a:tcPr marL="90000" marR="90000" marT="46796" marB="4679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遼遠</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Cambria" pitchFamily="18" charset="0"/>
                          <a:ea typeface="標楷體" pitchFamily="65" charset="-120"/>
                        </a:rPr>
                        <a:t>天高地</a:t>
                      </a:r>
                      <a:r>
                        <a:rPr kumimoji="1" lang="zh-TW" altLang="en-US" sz="2600" b="0" i="0" u="none" strike="noStrike" cap="none" normalizeH="0" baseline="0" smtClean="0">
                          <a:ln>
                            <a:noFill/>
                          </a:ln>
                          <a:solidFill>
                            <a:srgbClr val="6666FF"/>
                          </a:solidFill>
                          <a:effectLst/>
                          <a:latin typeface="Cambria" pitchFamily="18" charset="0"/>
                          <a:ea typeface="標楷體" pitchFamily="65" charset="-120"/>
                        </a:rPr>
                        <a:t>迥</a:t>
                      </a:r>
                    </a:p>
                  </a:txBody>
                  <a:tcPr marL="90000" marR="90000" marT="46796" marB="4679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08">
                <a:tc vMerge="1">
                  <a:txBody>
                    <a:bodyPr/>
                    <a:lstStyle/>
                    <a:p>
                      <a:endParaRPr lang="zh-TW" altLang="en-US"/>
                    </a:p>
                  </a:txBody>
                  <a:tcPr/>
                </a:tc>
                <a:tc vMerge="1">
                  <a:txBody>
                    <a:bodyPr/>
                    <a:lstStyle/>
                    <a:p>
                      <a:endParaRPr lang="zh-TW" altLang="en-US"/>
                    </a:p>
                  </a:txBody>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Cambria" pitchFamily="18" charset="0"/>
                          <a:ea typeface="標楷體" pitchFamily="65" charset="-120"/>
                        </a:rPr>
                        <a:t>特別的</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rgbClr val="6666FF"/>
                          </a:solidFill>
                          <a:effectLst/>
                          <a:latin typeface="標楷體" pitchFamily="65" charset="-120"/>
                          <a:ea typeface="標楷體" pitchFamily="65" charset="-120"/>
                        </a:rPr>
                        <a:t>迥</a:t>
                      </a: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然不同</a:t>
                      </a:r>
                    </a:p>
                  </a:txBody>
                  <a:tcPr marL="90000" marR="90000" marT="46796" marB="4679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7904">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冏</a:t>
                      </a:r>
                    </a:p>
                  </a:txBody>
                  <a:tcPr marL="90000" marR="90000" marT="46796" marB="4679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ㄐ</a:t>
                      </a:r>
                    </a:p>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ㄩ</a:t>
                      </a:r>
                    </a:p>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ㄥ</a:t>
                      </a:r>
                    </a:p>
                  </a:txBody>
                  <a:tcPr marL="90000" marR="90000" marT="46796" marB="4679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明亮</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rgbClr val="6666FF"/>
                          </a:solidFill>
                          <a:effectLst/>
                          <a:latin typeface="標楷體" pitchFamily="65" charset="-120"/>
                          <a:ea typeface="標楷體" pitchFamily="65" charset="-120"/>
                        </a:rPr>
                        <a:t>冏</a:t>
                      </a: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然</a:t>
                      </a:r>
                    </a:p>
                  </a:txBody>
                  <a:tcPr marL="90000" marR="90000" marT="46796" marB="4679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9793">
                <a:tc rowSpan="2">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扃</a:t>
                      </a:r>
                    </a:p>
                  </a:txBody>
                  <a:tcPr marL="90000" marR="90000" marT="46796" marB="4679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ㄐ</a:t>
                      </a:r>
                    </a:p>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ㄩ</a:t>
                      </a:r>
                    </a:p>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ㄥ</a:t>
                      </a:r>
                    </a:p>
                  </a:txBody>
                  <a:tcPr marL="90000" marR="90000" marT="46796" marB="4679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Cambria" pitchFamily="18" charset="0"/>
                          <a:ea typeface="標楷體" pitchFamily="65" charset="-120"/>
                        </a:rPr>
                        <a:t>門閂（名詞）</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endParaRPr kumimoji="1" lang="zh-TW" altLang="en-US" sz="2600" b="0" i="0" u="none" strike="noStrike" cap="none" normalizeH="0" baseline="0" smtClean="0">
                        <a:ln>
                          <a:noFill/>
                        </a:ln>
                        <a:solidFill>
                          <a:schemeClr val="tx1"/>
                        </a:solidFill>
                        <a:effectLst/>
                        <a:latin typeface="標楷體" pitchFamily="65" charset="-120"/>
                        <a:ea typeface="標楷體" pitchFamily="65" charset="-120"/>
                      </a:endParaRPr>
                    </a:p>
                  </a:txBody>
                  <a:tcPr marL="90000" marR="90000" marT="46796" marB="4679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r>
              <a:tr h="546048">
                <a:tc vMerge="1">
                  <a:txBody>
                    <a:bodyPr/>
                    <a:lstStyle/>
                    <a:p>
                      <a:endParaRPr lang="zh-TW" altLang="en-US"/>
                    </a:p>
                  </a:txBody>
                  <a:tcPr/>
                </a:tc>
                <a:tc vMerge="1">
                  <a:txBody>
                    <a:bodyPr/>
                    <a:lstStyle/>
                    <a:p>
                      <a:endParaRPr lang="zh-TW" altLang="en-US"/>
                    </a:p>
                  </a:txBody>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Cambria" pitchFamily="18" charset="0"/>
                          <a:ea typeface="標楷體" pitchFamily="65" charset="-120"/>
                        </a:rPr>
                        <a:t>關閉（動詞）</a:t>
                      </a:r>
                    </a:p>
                  </a:txBody>
                  <a:tcPr marL="90000" marR="90000" marT="46796" marB="4679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rgbClr val="6666FF"/>
                          </a:solidFill>
                          <a:effectLst/>
                          <a:latin typeface="標楷體" pitchFamily="65" charset="-120"/>
                          <a:ea typeface="標楷體" pitchFamily="65" charset="-120"/>
                        </a:rPr>
                        <a:t>扃</a:t>
                      </a: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門</a:t>
                      </a:r>
                    </a:p>
                  </a:txBody>
                  <a:tcPr marL="90000" marR="90000" marT="46796" marB="4679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01770"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71" name="Picture 83" descr="黑-三聲-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2205038"/>
            <a:ext cx="288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72" name="Picture 84" descr="黑-三聲-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3284538"/>
            <a:ext cx="288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73" name="Picture 85" descr="黑-三聲-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4292600"/>
            <a:ext cx="288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2754" name="Picture 2" descr="分頁底圖-字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0748" name="Group 44"/>
          <p:cNvGraphicFramePr>
            <a:graphicFrameLocks noGrp="1"/>
          </p:cNvGraphicFramePr>
          <p:nvPr>
            <p:extLst>
              <p:ext uri="{D42A27DB-BD31-4B8C-83A1-F6EECF244321}">
                <p14:modId xmlns:p14="http://schemas.microsoft.com/office/powerpoint/2010/main" val="188609466"/>
              </p:ext>
            </p:extLst>
          </p:nvPr>
        </p:nvGraphicFramePr>
        <p:xfrm>
          <a:off x="260350" y="1131888"/>
          <a:ext cx="8488363" cy="4705350"/>
        </p:xfrm>
        <a:graphic>
          <a:graphicData uri="http://schemas.openxmlformats.org/drawingml/2006/table">
            <a:tbl>
              <a:tblPr/>
              <a:tblGrid>
                <a:gridCol w="635000"/>
                <a:gridCol w="1165225"/>
                <a:gridCol w="3519488"/>
                <a:gridCol w="3168650"/>
              </a:tblGrid>
              <a:tr h="579198">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3200" b="0" i="0" u="none" strike="noStrike" cap="none" normalizeH="0" baseline="0" dirty="0" smtClean="0">
                          <a:ln>
                            <a:noFill/>
                          </a:ln>
                          <a:solidFill>
                            <a:schemeClr val="bg1"/>
                          </a:solidFill>
                          <a:effectLst/>
                          <a:latin typeface="Cambria" pitchFamily="18" charset="0"/>
                          <a:ea typeface="標楷體" pitchFamily="65" charset="-120"/>
                        </a:rPr>
                        <a:t>形</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3200" b="0" i="0" u="none" strike="noStrike" cap="none" normalizeH="0" baseline="0" smtClean="0">
                          <a:ln>
                            <a:noFill/>
                          </a:ln>
                          <a:solidFill>
                            <a:schemeClr val="bg1"/>
                          </a:solidFill>
                          <a:effectLst/>
                          <a:latin typeface="Cambria" pitchFamily="18" charset="0"/>
                          <a:ea typeface="標楷體" pitchFamily="65" charset="-120"/>
                        </a:rPr>
                        <a:t>音</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3200" b="0" i="0" u="none" strike="noStrike" cap="none" normalizeH="0" baseline="0" smtClean="0">
                          <a:ln>
                            <a:noFill/>
                          </a:ln>
                          <a:solidFill>
                            <a:schemeClr val="bg1"/>
                          </a:solidFill>
                          <a:effectLst/>
                          <a:latin typeface="Cambria" pitchFamily="18" charset="0"/>
                          <a:ea typeface="標楷體" pitchFamily="65" charset="-120"/>
                        </a:rPr>
                        <a:t>義</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3200" b="0" i="0" u="none" strike="noStrike" cap="none" normalizeH="0" baseline="0" smtClean="0">
                          <a:ln>
                            <a:noFill/>
                          </a:ln>
                          <a:solidFill>
                            <a:schemeClr val="bg1"/>
                          </a:solidFill>
                          <a:effectLst/>
                          <a:latin typeface="Cambria" pitchFamily="18" charset="0"/>
                          <a:ea typeface="標楷體" pitchFamily="65" charset="-120"/>
                        </a:rPr>
                        <a:t>例</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r>
              <a:tr h="1008135">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0" lang="zh-TW" altLang="en-US" sz="2600" b="0" i="0" u="none" strike="noStrike" cap="none" normalizeH="0" baseline="0" smtClean="0">
                          <a:ln>
                            <a:noFill/>
                          </a:ln>
                          <a:solidFill>
                            <a:schemeClr val="tx1"/>
                          </a:solidFill>
                          <a:effectLst/>
                          <a:latin typeface="標楷體" pitchFamily="65" charset="-120"/>
                          <a:ea typeface="標楷體" pitchFamily="65" charset="-120"/>
                        </a:rPr>
                        <a:t>戳</a:t>
                      </a:r>
                    </a:p>
                  </a:txBody>
                  <a:tcPr marL="90000" marR="90000" marT="46806" marB="4680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ㄔ</a:t>
                      </a:r>
                    </a:p>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ㄨ</a:t>
                      </a:r>
                    </a:p>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ㄛ</a:t>
                      </a:r>
                    </a:p>
                  </a:txBody>
                  <a:tcPr marL="90000" marR="90000"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Cambria" pitchFamily="18" charset="0"/>
                          <a:ea typeface="標楷體" pitchFamily="65" charset="-120"/>
                        </a:rPr>
                        <a:t>以物體的尖段觸刺</a:t>
                      </a: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rgbClr val="6666FF"/>
                          </a:solidFill>
                          <a:effectLst/>
                          <a:latin typeface="標楷體" pitchFamily="65" charset="-120"/>
                          <a:ea typeface="標楷體" pitchFamily="65" charset="-120"/>
                        </a:rPr>
                        <a:t>戳</a:t>
                      </a: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個洞</a:t>
                      </a:r>
                    </a:p>
                  </a:txBody>
                  <a:tcPr marL="90000" marR="90000" marT="46806" marB="468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94">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糴</a:t>
                      </a:r>
                    </a:p>
                  </a:txBody>
                  <a:tcPr marL="90000" marR="90000" marT="46806" marB="4680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ㄉ</a:t>
                      </a:r>
                    </a:p>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一</a:t>
                      </a:r>
                    </a:p>
                  </a:txBody>
                  <a:tcPr marL="90000" marR="90000"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買入穀物</a:t>
                      </a: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rgbClr val="6666FF"/>
                          </a:solidFill>
                          <a:effectLst/>
                          <a:latin typeface="標楷體" pitchFamily="65" charset="-120"/>
                          <a:ea typeface="標楷體" pitchFamily="65" charset="-120"/>
                        </a:rPr>
                        <a:t>糴</a:t>
                      </a: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米</a:t>
                      </a:r>
                    </a:p>
                  </a:txBody>
                  <a:tcPr marL="90000" marR="90000" marT="46806" marB="468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8135">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糶</a:t>
                      </a:r>
                    </a:p>
                  </a:txBody>
                  <a:tcPr marL="90000" marR="90000" marT="46806" marB="4680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ㄊ</a:t>
                      </a:r>
                    </a:p>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一</a:t>
                      </a:r>
                    </a:p>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1"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ㄠ</a:t>
                      </a:r>
                    </a:p>
                  </a:txBody>
                  <a:tcPr marL="90000" marR="90000"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出售穀物</a:t>
                      </a: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rgbClr val="6666FF"/>
                          </a:solidFill>
                          <a:effectLst/>
                          <a:latin typeface="Cambria" pitchFamily="18" charset="0"/>
                          <a:ea typeface="標楷體" pitchFamily="65" charset="-120"/>
                        </a:rPr>
                        <a:t>糶</a:t>
                      </a:r>
                      <a:r>
                        <a:rPr kumimoji="1" lang="zh-TW" altLang="en-US" sz="2600" b="0" i="0" u="none" strike="noStrike" cap="none" normalizeH="0" baseline="0" smtClean="0">
                          <a:ln>
                            <a:noFill/>
                          </a:ln>
                          <a:solidFill>
                            <a:schemeClr val="tx1"/>
                          </a:solidFill>
                          <a:effectLst/>
                          <a:latin typeface="Cambria" pitchFamily="18" charset="0"/>
                          <a:ea typeface="標楷體" pitchFamily="65" charset="-120"/>
                        </a:rPr>
                        <a:t>米</a:t>
                      </a:r>
                    </a:p>
                  </a:txBody>
                  <a:tcPr marL="90000" marR="90000" marT="46806" marB="468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94">
                <a:tc rowSpan="2">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翟</a:t>
                      </a:r>
                    </a:p>
                  </a:txBody>
                  <a:tcPr marL="90000" marR="90000" marT="46806" marB="4680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ㄉ</a:t>
                      </a:r>
                    </a:p>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一</a:t>
                      </a:r>
                    </a:p>
                  </a:txBody>
                  <a:tcPr marL="90000" marR="90000"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Cambria" pitchFamily="18" charset="0"/>
                          <a:ea typeface="標楷體" pitchFamily="65" charset="-120"/>
                        </a:rPr>
                        <a:t>古代樂舞所用的雉羽</a:t>
                      </a: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執</a:t>
                      </a:r>
                      <a:r>
                        <a:rPr kumimoji="1" lang="zh-TW" altLang="en-US" sz="2600" b="0" i="0" u="none" strike="noStrike" cap="none" normalizeH="0" baseline="0" smtClean="0">
                          <a:ln>
                            <a:noFill/>
                          </a:ln>
                          <a:solidFill>
                            <a:srgbClr val="6666FF"/>
                          </a:solidFill>
                          <a:effectLst/>
                          <a:latin typeface="標楷體" pitchFamily="65" charset="-120"/>
                          <a:ea typeface="標楷體" pitchFamily="65" charset="-120"/>
                        </a:rPr>
                        <a:t>翟</a:t>
                      </a:r>
                    </a:p>
                  </a:txBody>
                  <a:tcPr marL="90000" marR="90000" marT="46806" marB="468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94">
                <a:tc vMerge="1">
                  <a:txBody>
                    <a:bodyPr/>
                    <a:lstStyle/>
                    <a:p>
                      <a:endParaRPr lang="zh-TW" altLang="en-US"/>
                    </a:p>
                  </a:txBody>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ㄓ</a:t>
                      </a:r>
                    </a:p>
                    <a:p>
                      <a:pPr marL="44450" marR="0" lvl="0" indent="0" algn="ctr" defTabSz="914400" rtl="0" eaLnBrk="1" fontAlgn="base" latinLnBrk="0" hangingPunct="1">
                        <a:lnSpc>
                          <a:spcPct val="100000"/>
                        </a:lnSpc>
                        <a:spcBef>
                          <a:spcPct val="0"/>
                        </a:spcBef>
                        <a:spcAft>
                          <a:spcPct val="0"/>
                        </a:spcAft>
                        <a:buClr>
                          <a:schemeClr val="accent1"/>
                        </a:buClr>
                        <a:buSzTx/>
                        <a:buFontTx/>
                        <a:buNone/>
                        <a:tabLst/>
                      </a:pPr>
                      <a:r>
                        <a:rPr kumimoji="0" lang="zh-TW" altLang="en-US" sz="2000" b="1" i="0" u="none" strike="noStrike" cap="none" normalizeH="0" baseline="0" dirty="0" smtClean="0">
                          <a:ln>
                            <a:noFill/>
                          </a:ln>
                          <a:solidFill>
                            <a:schemeClr val="tx1"/>
                          </a:solidFill>
                          <a:effectLst/>
                          <a:latin typeface="標楷體" pitchFamily="65" charset="-120"/>
                          <a:ea typeface="標楷體" pitchFamily="65" charset="-120"/>
                          <a:cs typeface="Arial Unicode MS" pitchFamily="34" charset="-120"/>
                        </a:rPr>
                        <a:t>ㄞ</a:t>
                      </a:r>
                    </a:p>
                  </a:txBody>
                  <a:tcPr marL="90000" marR="90000" marT="46806" marB="468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姓氏</a:t>
                      </a:r>
                    </a:p>
                  </a:txBody>
                  <a:tcPr marL="90000" marR="90000" marT="46806" marB="468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44450" eaLnBrk="0" hangingPunct="0">
                        <a:spcBef>
                          <a:spcPct val="20000"/>
                        </a:spcBef>
                        <a:buClr>
                          <a:schemeClr val="accent1"/>
                        </a:buClr>
                        <a:buFont typeface="Wingdings 2" pitchFamily="18" charset="2"/>
                        <a:defRPr kumimoji="1">
                          <a:solidFill>
                            <a:schemeClr val="tx2"/>
                          </a:solidFill>
                          <a:latin typeface="Cambria" pitchFamily="18" charset="0"/>
                          <a:ea typeface="新細明體" pitchFamily="18" charset="-120"/>
                        </a:defRPr>
                      </a:lvl1pPr>
                      <a:lvl2pPr marL="742950" indent="-285750" eaLnBrk="0" hangingPunct="0">
                        <a:spcBef>
                          <a:spcPct val="20000"/>
                        </a:spcBef>
                        <a:buClr>
                          <a:schemeClr val="accent2"/>
                        </a:buClr>
                        <a:buFont typeface="Wingdings" pitchFamily="2" charset="2"/>
                        <a:defRPr kumimoji="1" sz="2400">
                          <a:solidFill>
                            <a:schemeClr val="tx2"/>
                          </a:solidFill>
                          <a:latin typeface="Cambria" pitchFamily="18" charset="0"/>
                          <a:ea typeface="新細明體" pitchFamily="18" charset="-120"/>
                        </a:defRPr>
                      </a:lvl2pPr>
                      <a:lvl3pPr marL="1143000" indent="-228600" eaLnBrk="0" hangingPunct="0">
                        <a:spcBef>
                          <a:spcPct val="20000"/>
                        </a:spcBef>
                        <a:buClr>
                          <a:srgbClr val="08A1D9"/>
                        </a:buClr>
                        <a:buFont typeface="Wingdings" pitchFamily="2" charset="2"/>
                        <a:defRPr kumimoji="1" sz="1400">
                          <a:solidFill>
                            <a:schemeClr val="tx2"/>
                          </a:solidFill>
                          <a:latin typeface="Cambria" pitchFamily="18" charset="0"/>
                          <a:ea typeface="新細明體" pitchFamily="18" charset="-120"/>
                        </a:defRPr>
                      </a:lvl3pPr>
                      <a:lvl4pPr marL="1600200" indent="-228600" eaLnBrk="0" hangingPunct="0">
                        <a:spcBef>
                          <a:spcPct val="20000"/>
                        </a:spcBef>
                        <a:buClr>
                          <a:srgbClr val="7C984A"/>
                        </a:buClr>
                        <a:buFont typeface="Wingdings" pitchFamily="2" charset="2"/>
                        <a:defRPr kumimoji="1" sz="1200">
                          <a:solidFill>
                            <a:schemeClr val="tx2"/>
                          </a:solidFill>
                          <a:latin typeface="Cambria" pitchFamily="18" charset="0"/>
                          <a:ea typeface="新細明體" pitchFamily="18" charset="-120"/>
                        </a:defRPr>
                      </a:lvl4pPr>
                      <a:lvl5pPr marL="2057400" indent="-228600" eaLnBrk="0" hangingPunct="0">
                        <a:spcBef>
                          <a:spcPct val="20000"/>
                        </a:spcBef>
                        <a:buClr>
                          <a:srgbClr val="506E94"/>
                        </a:buClr>
                        <a:buFont typeface="Wingdings" pitchFamily="2" charset="2"/>
                        <a:defRPr kumimoji="1" sz="1100">
                          <a:solidFill>
                            <a:schemeClr val="tx2"/>
                          </a:solidFill>
                          <a:latin typeface="Cambria" pitchFamily="18" charset="0"/>
                          <a:ea typeface="新細明體" pitchFamily="18" charset="-120"/>
                        </a:defRPr>
                      </a:lvl5pPr>
                      <a:lvl6pPr marL="25146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6pPr>
                      <a:lvl7pPr marL="29718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7pPr>
                      <a:lvl8pPr marL="34290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8pPr>
                      <a:lvl9pPr marL="3886200" indent="-228600" eaLnBrk="0" fontAlgn="base" hangingPunct="0">
                        <a:spcBef>
                          <a:spcPct val="20000"/>
                        </a:spcBef>
                        <a:spcAft>
                          <a:spcPct val="0"/>
                        </a:spcAft>
                        <a:buClr>
                          <a:srgbClr val="506E94"/>
                        </a:buClr>
                        <a:buFont typeface="Wingdings" pitchFamily="2" charset="2"/>
                        <a:defRPr kumimoji="1" sz="1100">
                          <a:solidFill>
                            <a:schemeClr val="tx2"/>
                          </a:solidFill>
                          <a:latin typeface="Cambria" pitchFamily="18" charset="0"/>
                          <a:ea typeface="新細明體" pitchFamily="18" charset="-120"/>
                        </a:defRPr>
                      </a:lvl9pPr>
                    </a:lstStyle>
                    <a:p>
                      <a:pPr marL="44450" marR="0" lvl="0" indent="0" algn="l" defTabSz="914400" rtl="0" eaLnBrk="1" fontAlgn="base" latinLnBrk="0" hangingPunct="1">
                        <a:lnSpc>
                          <a:spcPct val="100000"/>
                        </a:lnSpc>
                        <a:spcBef>
                          <a:spcPct val="20000"/>
                        </a:spcBef>
                        <a:spcAft>
                          <a:spcPct val="0"/>
                        </a:spcAft>
                        <a:buClr>
                          <a:schemeClr val="accent1"/>
                        </a:buClr>
                        <a:buSzTx/>
                        <a:buFont typeface="Wingdings 2" pitchFamily="18" charset="2"/>
                        <a:buNone/>
                        <a:tabLst/>
                      </a:pPr>
                      <a:r>
                        <a:rPr kumimoji="1" lang="zh-TW" altLang="en-US" sz="2600" b="0" i="0" u="none" strike="noStrike" cap="none" normalizeH="0" baseline="0" smtClean="0">
                          <a:ln>
                            <a:noFill/>
                          </a:ln>
                          <a:solidFill>
                            <a:srgbClr val="6666FF"/>
                          </a:solidFill>
                          <a:effectLst/>
                          <a:latin typeface="標楷體" pitchFamily="65" charset="-120"/>
                          <a:ea typeface="標楷體" pitchFamily="65" charset="-120"/>
                        </a:rPr>
                        <a:t>翟</a:t>
                      </a:r>
                      <a:r>
                        <a:rPr kumimoji="1" lang="zh-TW" altLang="en-US" sz="2600" b="0" i="0" u="none" strike="noStrike" cap="none" normalizeH="0" baseline="0" smtClean="0">
                          <a:ln>
                            <a:noFill/>
                          </a:ln>
                          <a:solidFill>
                            <a:schemeClr val="tx1"/>
                          </a:solidFill>
                          <a:effectLst/>
                          <a:latin typeface="標楷體" pitchFamily="65" charset="-120"/>
                          <a:ea typeface="標楷體" pitchFamily="65" charset="-120"/>
                        </a:rPr>
                        <a:t>先生</a:t>
                      </a:r>
                    </a:p>
                  </a:txBody>
                  <a:tcPr marL="90000" marR="90000" marT="46806" marB="4680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02791"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92" name="Picture 43" descr="D:\City\公事\THE PEOPLE\10202\102-PPT-II修訂\注音ICON\黑-二聲-小.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375" y="2852738"/>
            <a:ext cx="360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93" name="Picture 45" descr="D:\City\公事\THE PEOPLE\10202\102-PPT-II修訂\注音ICON\黑-四聲-小.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813" y="3860800"/>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94" name="Picture 43" descr="D:\City\公事\THE PEOPLE\10202\102-PPT-II修訂\注音ICON\黑-二聲-小.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4581525"/>
            <a:ext cx="3603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95" name="Picture 43" descr="D:\City\公事\THE PEOPLE\10202\102-PPT-II修訂\注音ICON\黑-二聲-小.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5300663"/>
            <a:ext cx="360362"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3778" name="Picture 2" descr="分頁底圖-課堂Q&am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888"/>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79" name="內容版面配置區 2"/>
          <p:cNvSpPr>
            <a:spLocks/>
          </p:cNvSpPr>
          <p:nvPr/>
        </p:nvSpPr>
        <p:spPr bwMode="auto">
          <a:xfrm>
            <a:off x="0" y="765175"/>
            <a:ext cx="91440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23863" indent="-423863">
              <a:spcBef>
                <a:spcPct val="20000"/>
              </a:spcBef>
              <a:buClr>
                <a:schemeClr val="accent1"/>
              </a:buClr>
              <a:buFont typeface="Wingdings 2" pitchFamily="18" charset="2"/>
              <a:buNone/>
            </a:pPr>
            <a:r>
              <a:rPr lang="zh-TW" altLang="en-US" b="1">
                <a:solidFill>
                  <a:schemeClr val="tx1"/>
                </a:solidFill>
                <a:latin typeface="Cambria" pitchFamily="18" charset="0"/>
              </a:rPr>
              <a:t>第一段中，作者如何營造遼軍進逼的危急情勢？</a:t>
            </a:r>
          </a:p>
          <a:p>
            <a:pPr marL="423863" indent="-423863">
              <a:spcBef>
                <a:spcPct val="20000"/>
              </a:spcBef>
              <a:buClr>
                <a:schemeClr val="accent1"/>
              </a:buClr>
              <a:buFont typeface="Wingdings 2" pitchFamily="18" charset="2"/>
              <a:buNone/>
            </a:pPr>
            <a:r>
              <a:rPr lang="zh-TW" altLang="en-US">
                <a:solidFill>
                  <a:schemeClr val="tx1"/>
                </a:solidFill>
                <a:latin typeface="標楷體" pitchFamily="65" charset="-120"/>
              </a:rPr>
              <a:t>答：</a:t>
            </a:r>
          </a:p>
        </p:txBody>
      </p:sp>
      <p:sp>
        <p:nvSpPr>
          <p:cNvPr id="4" name="內容版面配置區 2"/>
          <p:cNvSpPr txBox="1">
            <a:spLocks/>
          </p:cNvSpPr>
          <p:nvPr/>
        </p:nvSpPr>
        <p:spPr bwMode="auto">
          <a:xfrm>
            <a:off x="0" y="1401763"/>
            <a:ext cx="914400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Lst>
              <a:defRPr kumimoji="1" sz="2000">
                <a:solidFill>
                  <a:schemeClr val="tx2"/>
                </a:solidFill>
                <a:latin typeface="Cambria" pitchFamily="18" charset="0"/>
                <a:ea typeface="新細明體" pitchFamily="18" charset="-120"/>
              </a:defRPr>
            </a:lvl1pPr>
            <a:lvl2pPr marL="742950" indent="-285750">
              <a:tabLst>
                <a:tab pos="0" algn="l"/>
              </a:tabLst>
              <a:defRPr kumimoji="1" sz="2800">
                <a:solidFill>
                  <a:schemeClr val="tx2"/>
                </a:solidFill>
                <a:latin typeface="Cambria" pitchFamily="18" charset="0"/>
                <a:ea typeface="新細明體" pitchFamily="18" charset="-120"/>
              </a:defRPr>
            </a:lvl2pPr>
            <a:lvl3pPr marL="1143000" indent="-228600">
              <a:tabLst>
                <a:tab pos="0" algn="l"/>
              </a:tabLst>
              <a:defRPr kumimoji="1" sz="1600">
                <a:solidFill>
                  <a:schemeClr val="tx2"/>
                </a:solidFill>
                <a:latin typeface="Cambria" pitchFamily="18" charset="0"/>
                <a:ea typeface="新細明體" pitchFamily="18" charset="-120"/>
              </a:defRPr>
            </a:lvl3pPr>
            <a:lvl4pPr marL="1600200" indent="-228600">
              <a:tabLst>
                <a:tab pos="0" algn="l"/>
              </a:tabLst>
              <a:defRPr kumimoji="1" sz="1400">
                <a:solidFill>
                  <a:schemeClr val="tx2"/>
                </a:solidFill>
                <a:latin typeface="Cambria" pitchFamily="18" charset="0"/>
                <a:ea typeface="新細明體" pitchFamily="18" charset="-120"/>
              </a:defRPr>
            </a:lvl4pPr>
            <a:lvl5pPr marL="2057400" indent="-228600">
              <a:tabLst>
                <a:tab pos="0" algn="l"/>
              </a:tabLst>
              <a:defRPr kumimoji="1" sz="1300">
                <a:solidFill>
                  <a:schemeClr val="tx2"/>
                </a:solidFill>
                <a:latin typeface="Cambria" pitchFamily="18" charset="0"/>
                <a:ea typeface="新細明體" pitchFamily="18" charset="-120"/>
              </a:defRPr>
            </a:lvl5pPr>
            <a:lvl6pPr marL="2514600" indent="-228600" eaLnBrk="0" hangingPunct="0">
              <a:tabLst>
                <a:tab pos="0" algn="l"/>
              </a:tabLst>
              <a:defRPr kumimoji="1" sz="1300">
                <a:solidFill>
                  <a:schemeClr val="tx2"/>
                </a:solidFill>
                <a:latin typeface="Cambria" pitchFamily="18" charset="0"/>
                <a:ea typeface="新細明體" pitchFamily="18" charset="-120"/>
              </a:defRPr>
            </a:lvl6pPr>
            <a:lvl7pPr marL="2971800" indent="-228600" eaLnBrk="0" hangingPunct="0">
              <a:tabLst>
                <a:tab pos="0" algn="l"/>
              </a:tabLst>
              <a:defRPr kumimoji="1" sz="1300">
                <a:solidFill>
                  <a:schemeClr val="tx2"/>
                </a:solidFill>
                <a:latin typeface="Cambria" pitchFamily="18" charset="0"/>
                <a:ea typeface="新細明體" pitchFamily="18" charset="-120"/>
              </a:defRPr>
            </a:lvl7pPr>
            <a:lvl8pPr marL="3429000" indent="-228600" eaLnBrk="0" hangingPunct="0">
              <a:tabLst>
                <a:tab pos="0" algn="l"/>
              </a:tabLst>
              <a:defRPr kumimoji="1" sz="1300">
                <a:solidFill>
                  <a:schemeClr val="tx2"/>
                </a:solidFill>
                <a:latin typeface="Cambria" pitchFamily="18" charset="0"/>
                <a:ea typeface="新細明體" pitchFamily="18" charset="-120"/>
              </a:defRPr>
            </a:lvl8pPr>
            <a:lvl9pPr marL="3886200" indent="-228600" eaLnBrk="0" hangingPunct="0">
              <a:tabLst>
                <a:tab pos="0" algn="l"/>
              </a:tabLst>
              <a:defRPr kumimoji="1" sz="1300">
                <a:solidFill>
                  <a:schemeClr val="tx2"/>
                </a:solidFill>
                <a:latin typeface="Cambria" pitchFamily="18" charset="0"/>
                <a:ea typeface="新細明體" pitchFamily="18" charset="-120"/>
              </a:defRPr>
            </a:lvl9pPr>
          </a:lstStyle>
          <a:p>
            <a:pPr eaLnBrk="0"/>
            <a:r>
              <a:rPr kumimoji="0" lang="zh-TW" altLang="en-US" sz="2800">
                <a:solidFill>
                  <a:srgbClr val="FF0000"/>
                </a:solidFill>
                <a:latin typeface="Arial" charset="0"/>
                <a:ea typeface="標楷體" pitchFamily="65" charset="-120"/>
              </a:rPr>
              <a:t>　　</a:t>
            </a:r>
            <a:r>
              <a:rPr kumimoji="0" lang="zh-TW" altLang="en-US" sz="2900">
                <a:solidFill>
                  <a:srgbClr val="FF0000"/>
                </a:solidFill>
                <a:latin typeface="Arial" charset="0"/>
                <a:ea typeface="標楷體" pitchFamily="65" charset="-120"/>
              </a:rPr>
              <a:t>解釋雁門關關名之意，雙峰夾峙，高聳入雲，鴻雁如過窄門，以喻當時地勢之險。再以遼軍「除了馬蹄聲、鐵甲聲、大風吹旗聲外，卻無半點人聲喧嘩，的是軍紀嚴整的精銳之師」凸顯遼軍軍紀嚴明，進逼而來的危急情勢。</a:t>
            </a:r>
          </a:p>
        </p:txBody>
      </p:sp>
      <p:sp>
        <p:nvSpPr>
          <p:cNvPr id="203781" name="Rectangle 2"/>
          <p:cNvSpPr>
            <a:spLocks/>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第一段</a:t>
            </a:r>
            <a:endParaRPr kumimoji="0" lang="zh-TW" altLang="en-US" sz="4400" u="sng">
              <a:solidFill>
                <a:schemeClr val="bg1"/>
              </a:solidFill>
              <a:latin typeface="華康正顏楷體W5" pitchFamily="65" charset="-120"/>
              <a:ea typeface="華康正顏楷體W5" pitchFamily="65" charset="-120"/>
            </a:endParaRPr>
          </a:p>
        </p:txBody>
      </p:sp>
      <p:pic>
        <p:nvPicPr>
          <p:cNvPr id="203782"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3" name="Picture 7" descr="下一頁">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6021388"/>
            <a:ext cx="12985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6.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4802" name="Picture 2" descr="分頁底圖-課堂Q&am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888"/>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3" name="內容版面配置區 2"/>
          <p:cNvSpPr>
            <a:spLocks/>
          </p:cNvSpPr>
          <p:nvPr/>
        </p:nvSpPr>
        <p:spPr bwMode="auto">
          <a:xfrm>
            <a:off x="0" y="765175"/>
            <a:ext cx="91440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23863" indent="-423863" eaLnBrk="0">
              <a:spcBef>
                <a:spcPct val="20000"/>
              </a:spcBef>
              <a:buClr>
                <a:schemeClr val="accent1"/>
              </a:buClr>
              <a:buFont typeface="Wingdings 2" pitchFamily="18" charset="2"/>
              <a:buNone/>
            </a:pPr>
            <a:r>
              <a:rPr lang="zh-TW" altLang="en-US" b="1">
                <a:solidFill>
                  <a:schemeClr val="tx1"/>
                </a:solidFill>
                <a:latin typeface="Cambria" pitchFamily="18" charset="0"/>
              </a:rPr>
              <a:t>蕭峯先在陣前大聲叫道：「大遼國皇帝陛下，臣南</a:t>
            </a:r>
          </a:p>
          <a:p>
            <a:pPr marL="423863" indent="-423863" eaLnBrk="0">
              <a:spcBef>
                <a:spcPct val="20000"/>
              </a:spcBef>
              <a:buClr>
                <a:schemeClr val="accent1"/>
              </a:buClr>
              <a:buFont typeface="Wingdings 2" pitchFamily="18" charset="2"/>
              <a:buNone/>
            </a:pPr>
            <a:r>
              <a:rPr lang="zh-TW" altLang="en-US" b="1">
                <a:solidFill>
                  <a:schemeClr val="tx1"/>
                </a:solidFill>
                <a:latin typeface="Cambria" pitchFamily="18" charset="0"/>
              </a:rPr>
              <a:t>院大王蕭峯有幾句話向你稟告。」這幾句有何用意</a:t>
            </a:r>
          </a:p>
          <a:p>
            <a:pPr marL="423863" indent="-423863" eaLnBrk="0">
              <a:spcBef>
                <a:spcPct val="20000"/>
              </a:spcBef>
              <a:buClr>
                <a:schemeClr val="accent1"/>
              </a:buClr>
              <a:buFont typeface="Wingdings 2" pitchFamily="18" charset="2"/>
              <a:buNone/>
            </a:pPr>
            <a:r>
              <a:rPr lang="zh-TW" altLang="en-US" b="1">
                <a:solidFill>
                  <a:schemeClr val="tx1"/>
                </a:solidFill>
                <a:latin typeface="Cambria" pitchFamily="18" charset="0"/>
              </a:rPr>
              <a:t>？</a:t>
            </a:r>
          </a:p>
          <a:p>
            <a:pPr marL="423863" indent="-423863" eaLnBrk="0">
              <a:spcBef>
                <a:spcPct val="20000"/>
              </a:spcBef>
              <a:buClr>
                <a:schemeClr val="accent1"/>
              </a:buClr>
              <a:buFont typeface="Wingdings 2" pitchFamily="18" charset="2"/>
              <a:buNone/>
            </a:pPr>
            <a:r>
              <a:rPr lang="zh-TW" altLang="en-US">
                <a:solidFill>
                  <a:schemeClr val="tx1"/>
                </a:solidFill>
                <a:latin typeface="標楷體" pitchFamily="65" charset="-120"/>
              </a:rPr>
              <a:t>答：</a:t>
            </a:r>
          </a:p>
        </p:txBody>
      </p:sp>
      <p:sp>
        <p:nvSpPr>
          <p:cNvPr id="4" name="內容版面配置區 2"/>
          <p:cNvSpPr txBox="1">
            <a:spLocks/>
          </p:cNvSpPr>
          <p:nvPr/>
        </p:nvSpPr>
        <p:spPr bwMode="auto">
          <a:xfrm>
            <a:off x="0" y="2552700"/>
            <a:ext cx="9144000"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Lst>
              <a:defRPr kumimoji="1" sz="2000">
                <a:solidFill>
                  <a:schemeClr val="tx2"/>
                </a:solidFill>
                <a:latin typeface="Cambria" pitchFamily="18" charset="0"/>
                <a:ea typeface="新細明體" pitchFamily="18" charset="-120"/>
              </a:defRPr>
            </a:lvl1pPr>
            <a:lvl2pPr marL="742950" indent="-285750">
              <a:tabLst>
                <a:tab pos="0" algn="l"/>
              </a:tabLst>
              <a:defRPr kumimoji="1" sz="2800">
                <a:solidFill>
                  <a:schemeClr val="tx2"/>
                </a:solidFill>
                <a:latin typeface="Cambria" pitchFamily="18" charset="0"/>
                <a:ea typeface="新細明體" pitchFamily="18" charset="-120"/>
              </a:defRPr>
            </a:lvl2pPr>
            <a:lvl3pPr marL="1143000" indent="-228600">
              <a:tabLst>
                <a:tab pos="0" algn="l"/>
              </a:tabLst>
              <a:defRPr kumimoji="1" sz="1600">
                <a:solidFill>
                  <a:schemeClr val="tx2"/>
                </a:solidFill>
                <a:latin typeface="Cambria" pitchFamily="18" charset="0"/>
                <a:ea typeface="新細明體" pitchFamily="18" charset="-120"/>
              </a:defRPr>
            </a:lvl3pPr>
            <a:lvl4pPr marL="1600200" indent="-228600">
              <a:tabLst>
                <a:tab pos="0" algn="l"/>
              </a:tabLst>
              <a:defRPr kumimoji="1" sz="1400">
                <a:solidFill>
                  <a:schemeClr val="tx2"/>
                </a:solidFill>
                <a:latin typeface="Cambria" pitchFamily="18" charset="0"/>
                <a:ea typeface="新細明體" pitchFamily="18" charset="-120"/>
              </a:defRPr>
            </a:lvl4pPr>
            <a:lvl5pPr marL="2057400" indent="-228600">
              <a:tabLst>
                <a:tab pos="0" algn="l"/>
              </a:tabLst>
              <a:defRPr kumimoji="1" sz="1300">
                <a:solidFill>
                  <a:schemeClr val="tx2"/>
                </a:solidFill>
                <a:latin typeface="Cambria" pitchFamily="18" charset="0"/>
                <a:ea typeface="新細明體" pitchFamily="18" charset="-120"/>
              </a:defRPr>
            </a:lvl5pPr>
            <a:lvl6pPr marL="2514600" indent="-228600" eaLnBrk="0" hangingPunct="0">
              <a:tabLst>
                <a:tab pos="0" algn="l"/>
              </a:tabLst>
              <a:defRPr kumimoji="1" sz="1300">
                <a:solidFill>
                  <a:schemeClr val="tx2"/>
                </a:solidFill>
                <a:latin typeface="Cambria" pitchFamily="18" charset="0"/>
                <a:ea typeface="新細明體" pitchFamily="18" charset="-120"/>
              </a:defRPr>
            </a:lvl6pPr>
            <a:lvl7pPr marL="2971800" indent="-228600" eaLnBrk="0" hangingPunct="0">
              <a:tabLst>
                <a:tab pos="0" algn="l"/>
              </a:tabLst>
              <a:defRPr kumimoji="1" sz="1300">
                <a:solidFill>
                  <a:schemeClr val="tx2"/>
                </a:solidFill>
                <a:latin typeface="Cambria" pitchFamily="18" charset="0"/>
                <a:ea typeface="新細明體" pitchFamily="18" charset="-120"/>
              </a:defRPr>
            </a:lvl7pPr>
            <a:lvl8pPr marL="3429000" indent="-228600" eaLnBrk="0" hangingPunct="0">
              <a:tabLst>
                <a:tab pos="0" algn="l"/>
              </a:tabLst>
              <a:defRPr kumimoji="1" sz="1300">
                <a:solidFill>
                  <a:schemeClr val="tx2"/>
                </a:solidFill>
                <a:latin typeface="Cambria" pitchFamily="18" charset="0"/>
                <a:ea typeface="新細明體" pitchFamily="18" charset="-120"/>
              </a:defRPr>
            </a:lvl8pPr>
            <a:lvl9pPr marL="3886200" indent="-228600" eaLnBrk="0" hangingPunct="0">
              <a:tabLst>
                <a:tab pos="0" algn="l"/>
              </a:tabLst>
              <a:defRPr kumimoji="1" sz="1300">
                <a:solidFill>
                  <a:schemeClr val="tx2"/>
                </a:solidFill>
                <a:latin typeface="Cambria" pitchFamily="18" charset="0"/>
                <a:ea typeface="新細明體" pitchFamily="18" charset="-120"/>
              </a:defRPr>
            </a:lvl9pPr>
          </a:lstStyle>
          <a:p>
            <a:r>
              <a:rPr kumimoji="0" lang="zh-TW" altLang="en-US" sz="2800">
                <a:solidFill>
                  <a:srgbClr val="FF0000"/>
                </a:solidFill>
                <a:latin typeface="Arial" charset="0"/>
                <a:ea typeface="標楷體" pitchFamily="65" charset="-120"/>
              </a:rPr>
              <a:t>　　</a:t>
            </a:r>
            <a:r>
              <a:rPr kumimoji="0" lang="zh-TW" altLang="en-US" sz="2900">
                <a:solidFill>
                  <a:srgbClr val="FF0000"/>
                </a:solidFill>
                <a:latin typeface="Arial" charset="0"/>
                <a:ea typeface="標楷體" pitchFamily="65" charset="-120"/>
              </a:rPr>
              <a:t>奉遼帝為領袖，且自居臣屬，表明自己為遼國設想的態度，並在之後能以南院大王身分使遼軍聽令。</a:t>
            </a:r>
          </a:p>
        </p:txBody>
      </p:sp>
      <p:sp>
        <p:nvSpPr>
          <p:cNvPr id="204805" name="Rectangle 2"/>
          <p:cNvSpPr>
            <a:spLocks/>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第一段</a:t>
            </a:r>
            <a:endParaRPr kumimoji="0" lang="zh-TW" altLang="en-US" sz="4400" u="sng">
              <a:solidFill>
                <a:schemeClr val="bg1"/>
              </a:solidFill>
              <a:latin typeface="華康正顏楷體W5" pitchFamily="65" charset="-120"/>
              <a:ea typeface="華康正顏楷體W5" pitchFamily="65" charset="-120"/>
            </a:endParaRPr>
          </a:p>
        </p:txBody>
      </p:sp>
      <p:pic>
        <p:nvPicPr>
          <p:cNvPr id="204806"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7.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826" name="Picture 2" descr="分頁底圖-課堂Q&am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91440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27" name="內容版面配置區 2"/>
          <p:cNvSpPr>
            <a:spLocks/>
          </p:cNvSpPr>
          <p:nvPr/>
        </p:nvSpPr>
        <p:spPr bwMode="auto">
          <a:xfrm>
            <a:off x="0" y="765175"/>
            <a:ext cx="91440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23863" indent="-423863" eaLnBrk="0" hangingPunct="0">
              <a:spcBef>
                <a:spcPct val="20000"/>
              </a:spcBef>
              <a:buClr>
                <a:schemeClr val="accent1"/>
              </a:buClr>
              <a:buFont typeface="Wingdings 2" pitchFamily="18" charset="2"/>
              <a:buNone/>
            </a:pPr>
            <a:r>
              <a:rPr lang="zh-TW" altLang="en-US" b="1">
                <a:solidFill>
                  <a:schemeClr val="tx1"/>
                </a:solidFill>
                <a:latin typeface="Cambria" pitchFamily="18" charset="0"/>
              </a:rPr>
              <a:t>耶律洪基大聲笑道：「蕭大王，你說要引遼軍入關，怎麼關門還不大開？」此話有何意圖？</a:t>
            </a:r>
          </a:p>
          <a:p>
            <a:pPr marL="423863" indent="-423863">
              <a:spcBef>
                <a:spcPct val="20000"/>
              </a:spcBef>
              <a:buClr>
                <a:schemeClr val="accent1"/>
              </a:buClr>
              <a:buFont typeface="Wingdings 2" pitchFamily="18" charset="2"/>
              <a:buNone/>
            </a:pPr>
            <a:r>
              <a:rPr lang="zh-TW" altLang="en-US">
                <a:solidFill>
                  <a:schemeClr val="tx1"/>
                </a:solidFill>
                <a:latin typeface="標楷體" pitchFamily="65" charset="-120"/>
              </a:rPr>
              <a:t>答：</a:t>
            </a:r>
          </a:p>
        </p:txBody>
      </p:sp>
      <p:sp>
        <p:nvSpPr>
          <p:cNvPr id="205828" name="Rectangle 2"/>
          <p:cNvSpPr>
            <a:spLocks/>
          </p:cNvSpPr>
          <p:nvPr/>
        </p:nvSpPr>
        <p:spPr bwMode="auto">
          <a:xfrm>
            <a:off x="457200" y="-3063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第二段</a:t>
            </a:r>
            <a:endParaRPr kumimoji="0" lang="zh-TW" altLang="en-US" sz="4400" u="sng">
              <a:solidFill>
                <a:schemeClr val="bg1"/>
              </a:solidFill>
              <a:latin typeface="華康正顏楷體W5" pitchFamily="65" charset="-120"/>
              <a:ea typeface="華康正顏楷體W5" pitchFamily="65" charset="-120"/>
            </a:endParaRPr>
          </a:p>
        </p:txBody>
      </p:sp>
      <p:sp>
        <p:nvSpPr>
          <p:cNvPr id="203785" name="Text Box 9"/>
          <p:cNvSpPr txBox="1">
            <a:spLocks noChangeArrowheads="1"/>
          </p:cNvSpPr>
          <p:nvPr/>
        </p:nvSpPr>
        <p:spPr bwMode="auto">
          <a:xfrm>
            <a:off x="0" y="1773238"/>
            <a:ext cx="9144000" cy="155416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3200">
                <a:solidFill>
                  <a:srgbClr val="FF0000"/>
                </a:solidFill>
                <a:latin typeface="Franklin Gothic Medium" pitchFamily="34" charset="0"/>
                <a:ea typeface="標楷體" pitchFamily="65" charset="-120"/>
              </a:rPr>
              <a:t>		行使反間計陷害蕭峯，使宋兵對蕭峯存有疑</a:t>
            </a:r>
          </a:p>
          <a:p>
            <a:r>
              <a:rPr lang="zh-TW" altLang="en-US" sz="3200">
                <a:solidFill>
                  <a:srgbClr val="FF0000"/>
                </a:solidFill>
                <a:latin typeface="Franklin Gothic Medium" pitchFamily="34" charset="0"/>
                <a:ea typeface="標楷體" pitchFamily="65" charset="-120"/>
              </a:rPr>
              <a:t>慮，不敢開關放蕭峯入內，避免宋軍得蕭峯之助而對自己不利。</a:t>
            </a:r>
          </a:p>
        </p:txBody>
      </p:sp>
      <p:pic>
        <p:nvPicPr>
          <p:cNvPr id="205830" name="Picture 10" descr="下一頁">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0" y="6092825"/>
            <a:ext cx="15875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31" name="圖片 5" descr="下方ICON-關閉.png">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3785"/>
                                        </p:tgtEl>
                                        <p:attrNameLst>
                                          <p:attrName>style.visibility</p:attrName>
                                        </p:attrNameLst>
                                      </p:cBhvr>
                                      <p:to>
                                        <p:strVal val="visible"/>
                                      </p:to>
                                    </p:set>
                                    <p:animEffect transition="in" filter="blinds(horizontal)">
                                      <p:cBhvr>
                                        <p:cTn id="7" dur="500"/>
                                        <p:tgtEl>
                                          <p:spTgt spid="203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5" grpId="0"/>
    </p:bldLst>
  </p:timing>
</p:sld>
</file>

<file path=ppt/slides/slide168.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6850" name="Picture 2" descr="分頁底圖-課堂Q&am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888"/>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1" name="內容版面配置區 2"/>
          <p:cNvSpPr>
            <a:spLocks/>
          </p:cNvSpPr>
          <p:nvPr/>
        </p:nvSpPr>
        <p:spPr bwMode="auto">
          <a:xfrm>
            <a:off x="0" y="765175"/>
            <a:ext cx="91440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23863" indent="-423863">
              <a:spcBef>
                <a:spcPct val="20000"/>
              </a:spcBef>
              <a:buClr>
                <a:schemeClr val="accent1"/>
              </a:buClr>
              <a:buFont typeface="Wingdings 2" pitchFamily="18" charset="2"/>
              <a:buNone/>
            </a:pPr>
            <a:r>
              <a:rPr lang="zh-TW" altLang="en-US" b="1">
                <a:solidFill>
                  <a:schemeClr val="tx1"/>
                </a:solidFill>
                <a:latin typeface="Cambria" pitchFamily="18" charset="0"/>
              </a:rPr>
              <a:t>蕭峯聽聞耶律洪基的話後，為何心中微微一酸？</a:t>
            </a:r>
          </a:p>
          <a:p>
            <a:pPr marL="423863" indent="-423863">
              <a:spcBef>
                <a:spcPct val="20000"/>
              </a:spcBef>
              <a:buClr>
                <a:schemeClr val="accent1"/>
              </a:buClr>
              <a:buFont typeface="Wingdings 2" pitchFamily="18" charset="2"/>
              <a:buNone/>
            </a:pPr>
            <a:r>
              <a:rPr lang="zh-TW" altLang="en-US">
                <a:solidFill>
                  <a:schemeClr val="tx1"/>
                </a:solidFill>
                <a:latin typeface="標楷體" pitchFamily="65" charset="-120"/>
              </a:rPr>
              <a:t>答：</a:t>
            </a:r>
          </a:p>
        </p:txBody>
      </p:sp>
      <p:sp>
        <p:nvSpPr>
          <p:cNvPr id="206852" name="Rectangle 2"/>
          <p:cNvSpPr>
            <a:spLocks/>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第二段</a:t>
            </a:r>
            <a:endParaRPr kumimoji="0" lang="zh-TW" altLang="en-US" sz="4400" u="sng">
              <a:solidFill>
                <a:schemeClr val="bg1"/>
              </a:solidFill>
              <a:latin typeface="華康正顏楷體W5" pitchFamily="65" charset="-120"/>
              <a:ea typeface="華康正顏楷體W5" pitchFamily="65" charset="-120"/>
            </a:endParaRPr>
          </a:p>
        </p:txBody>
      </p:sp>
      <p:pic>
        <p:nvPicPr>
          <p:cNvPr id="206853"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6664" name="Text Box 8"/>
          <p:cNvSpPr txBox="1">
            <a:spLocks noChangeArrowheads="1"/>
          </p:cNvSpPr>
          <p:nvPr/>
        </p:nvSpPr>
        <p:spPr bwMode="auto">
          <a:xfrm>
            <a:off x="0" y="1341438"/>
            <a:ext cx="9901238" cy="1066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3200">
                <a:solidFill>
                  <a:srgbClr val="FF0000"/>
                </a:solidFill>
                <a:latin typeface="Franklin Gothic Medium" pitchFamily="34" charset="0"/>
                <a:ea typeface="標楷體" pitchFamily="65" charset="-120"/>
              </a:rPr>
              <a:t>		對耶律洪基不念結義兄弟的情感，反而陷害</a:t>
            </a:r>
          </a:p>
          <a:p>
            <a:r>
              <a:rPr lang="zh-TW" altLang="en-US" sz="3200">
                <a:solidFill>
                  <a:srgbClr val="FF0000"/>
                </a:solidFill>
                <a:latin typeface="Franklin Gothic Medium" pitchFamily="34" charset="0"/>
                <a:ea typeface="標楷體" pitchFamily="65" charset="-120"/>
              </a:rPr>
              <a:t>於他，感到失望與難過。</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6664"/>
                                        </p:tgtEl>
                                        <p:attrNameLst>
                                          <p:attrName>style.visibility</p:attrName>
                                        </p:attrNameLst>
                                      </p:cBhvr>
                                      <p:to>
                                        <p:strVal val="visible"/>
                                      </p:to>
                                    </p:set>
                                    <p:animEffect transition="in" filter="blinds(horizontal)">
                                      <p:cBhvr>
                                        <p:cTn id="7" dur="500"/>
                                        <p:tgtEl>
                                          <p:spTgt spid="326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4" grpId="0"/>
    </p:bldLst>
  </p:timing>
</p:sld>
</file>

<file path=ppt/slides/slide169.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7874" name="Picture 2" descr="分頁底圖-課堂Q&am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888"/>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5" name="內容版面配置區 2"/>
          <p:cNvSpPr>
            <a:spLocks/>
          </p:cNvSpPr>
          <p:nvPr/>
        </p:nvSpPr>
        <p:spPr bwMode="auto">
          <a:xfrm>
            <a:off x="0" y="765175"/>
            <a:ext cx="91440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23863" indent="-423863">
              <a:spcBef>
                <a:spcPct val="20000"/>
              </a:spcBef>
              <a:buClr>
                <a:schemeClr val="accent1"/>
              </a:buClr>
              <a:buFont typeface="Wingdings 2" pitchFamily="18" charset="2"/>
              <a:buNone/>
            </a:pPr>
            <a:r>
              <a:rPr lang="zh-TW" altLang="en-US" b="1">
                <a:solidFill>
                  <a:schemeClr val="tx1"/>
                </a:solidFill>
                <a:latin typeface="Cambria" pitchFamily="18" charset="0"/>
              </a:rPr>
              <a:t>本文中如何描寫段譽的輕功了得，出神入化，如游</a:t>
            </a:r>
          </a:p>
          <a:p>
            <a:pPr marL="423863" indent="-423863">
              <a:spcBef>
                <a:spcPct val="20000"/>
              </a:spcBef>
              <a:buClr>
                <a:schemeClr val="accent1"/>
              </a:buClr>
              <a:buFont typeface="Wingdings 2" pitchFamily="18" charset="2"/>
              <a:buNone/>
            </a:pPr>
            <a:r>
              <a:rPr lang="zh-TW" altLang="en-US" b="1">
                <a:solidFill>
                  <a:schemeClr val="tx1"/>
                </a:solidFill>
                <a:latin typeface="Cambria" pitchFamily="18" charset="0"/>
              </a:rPr>
              <a:t>魚之滑？</a:t>
            </a:r>
          </a:p>
          <a:p>
            <a:pPr marL="423863" indent="-423863">
              <a:spcBef>
                <a:spcPct val="20000"/>
              </a:spcBef>
              <a:buClr>
                <a:schemeClr val="accent1"/>
              </a:buClr>
              <a:buFont typeface="Wingdings 2" pitchFamily="18" charset="2"/>
              <a:buNone/>
            </a:pPr>
            <a:r>
              <a:rPr lang="zh-TW" altLang="en-US">
                <a:solidFill>
                  <a:schemeClr val="tx1"/>
                </a:solidFill>
                <a:latin typeface="標楷體" pitchFamily="65" charset="-120"/>
              </a:rPr>
              <a:t>答：</a:t>
            </a:r>
          </a:p>
        </p:txBody>
      </p:sp>
      <p:sp>
        <p:nvSpPr>
          <p:cNvPr id="4" name="內容版面配置區 2"/>
          <p:cNvSpPr txBox="1">
            <a:spLocks/>
          </p:cNvSpPr>
          <p:nvPr/>
        </p:nvSpPr>
        <p:spPr bwMode="auto">
          <a:xfrm>
            <a:off x="0" y="1976438"/>
            <a:ext cx="9144000"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Lst>
              <a:defRPr kumimoji="1" sz="2000">
                <a:solidFill>
                  <a:schemeClr val="tx2"/>
                </a:solidFill>
                <a:latin typeface="Cambria" pitchFamily="18" charset="0"/>
                <a:ea typeface="新細明體" pitchFamily="18" charset="-120"/>
              </a:defRPr>
            </a:lvl1pPr>
            <a:lvl2pPr marL="742950" indent="-285750">
              <a:tabLst>
                <a:tab pos="0" algn="l"/>
              </a:tabLst>
              <a:defRPr kumimoji="1" sz="2800">
                <a:solidFill>
                  <a:schemeClr val="tx2"/>
                </a:solidFill>
                <a:latin typeface="Cambria" pitchFamily="18" charset="0"/>
                <a:ea typeface="新細明體" pitchFamily="18" charset="-120"/>
              </a:defRPr>
            </a:lvl2pPr>
            <a:lvl3pPr marL="1143000" indent="-228600">
              <a:tabLst>
                <a:tab pos="0" algn="l"/>
              </a:tabLst>
              <a:defRPr kumimoji="1" sz="1600">
                <a:solidFill>
                  <a:schemeClr val="tx2"/>
                </a:solidFill>
                <a:latin typeface="Cambria" pitchFamily="18" charset="0"/>
                <a:ea typeface="新細明體" pitchFamily="18" charset="-120"/>
              </a:defRPr>
            </a:lvl3pPr>
            <a:lvl4pPr marL="1600200" indent="-228600">
              <a:tabLst>
                <a:tab pos="0" algn="l"/>
              </a:tabLst>
              <a:defRPr kumimoji="1" sz="1400">
                <a:solidFill>
                  <a:schemeClr val="tx2"/>
                </a:solidFill>
                <a:latin typeface="Cambria" pitchFamily="18" charset="0"/>
                <a:ea typeface="新細明體" pitchFamily="18" charset="-120"/>
              </a:defRPr>
            </a:lvl4pPr>
            <a:lvl5pPr marL="2057400" indent="-228600">
              <a:tabLst>
                <a:tab pos="0" algn="l"/>
              </a:tabLst>
              <a:defRPr kumimoji="1" sz="1300">
                <a:solidFill>
                  <a:schemeClr val="tx2"/>
                </a:solidFill>
                <a:latin typeface="Cambria" pitchFamily="18" charset="0"/>
                <a:ea typeface="新細明體" pitchFamily="18" charset="-120"/>
              </a:defRPr>
            </a:lvl5pPr>
            <a:lvl6pPr marL="2514600" indent="-228600" eaLnBrk="0" hangingPunct="0">
              <a:tabLst>
                <a:tab pos="0" algn="l"/>
              </a:tabLst>
              <a:defRPr kumimoji="1" sz="1300">
                <a:solidFill>
                  <a:schemeClr val="tx2"/>
                </a:solidFill>
                <a:latin typeface="Cambria" pitchFamily="18" charset="0"/>
                <a:ea typeface="新細明體" pitchFamily="18" charset="-120"/>
              </a:defRPr>
            </a:lvl6pPr>
            <a:lvl7pPr marL="2971800" indent="-228600" eaLnBrk="0" hangingPunct="0">
              <a:tabLst>
                <a:tab pos="0" algn="l"/>
              </a:tabLst>
              <a:defRPr kumimoji="1" sz="1300">
                <a:solidFill>
                  <a:schemeClr val="tx2"/>
                </a:solidFill>
                <a:latin typeface="Cambria" pitchFamily="18" charset="0"/>
                <a:ea typeface="新細明體" pitchFamily="18" charset="-120"/>
              </a:defRPr>
            </a:lvl7pPr>
            <a:lvl8pPr marL="3429000" indent="-228600" eaLnBrk="0" hangingPunct="0">
              <a:tabLst>
                <a:tab pos="0" algn="l"/>
              </a:tabLst>
              <a:defRPr kumimoji="1" sz="1300">
                <a:solidFill>
                  <a:schemeClr val="tx2"/>
                </a:solidFill>
                <a:latin typeface="Cambria" pitchFamily="18" charset="0"/>
                <a:ea typeface="新細明體" pitchFamily="18" charset="-120"/>
              </a:defRPr>
            </a:lvl8pPr>
            <a:lvl9pPr marL="3886200" indent="-228600" eaLnBrk="0" hangingPunct="0">
              <a:tabLst>
                <a:tab pos="0" algn="l"/>
              </a:tabLst>
              <a:defRPr kumimoji="1" sz="1300">
                <a:solidFill>
                  <a:schemeClr val="tx2"/>
                </a:solidFill>
                <a:latin typeface="Cambria" pitchFamily="18" charset="0"/>
                <a:ea typeface="新細明體" pitchFamily="18" charset="-120"/>
              </a:defRPr>
            </a:lvl9pPr>
          </a:lstStyle>
          <a:p>
            <a:r>
              <a:rPr kumimoji="0" lang="zh-TW" altLang="en-US" sz="2800">
                <a:solidFill>
                  <a:srgbClr val="FF0000"/>
                </a:solidFill>
                <a:latin typeface="Arial" charset="0"/>
                <a:ea typeface="標楷體" pitchFamily="65" charset="-120"/>
              </a:rPr>
              <a:t>　　</a:t>
            </a:r>
            <a:r>
              <a:rPr kumimoji="0" lang="zh-TW" altLang="en-US" sz="2900">
                <a:solidFill>
                  <a:srgbClr val="FF0000"/>
                </a:solidFill>
                <a:latin typeface="Arial" charset="0"/>
                <a:ea typeface="標楷體" pitchFamily="65" charset="-120"/>
              </a:rPr>
              <a:t>段譽東一晃、西一斜，便如游魚一般，從長矛手、刀斧手相距不逾一尺的縫隙之中硬生生的擠了過去。眾遼兵挺長矛攢刺，因相互擠得太近，非但傷不到段譽，兵刃多半招呼在自己人身上。</a:t>
            </a:r>
          </a:p>
        </p:txBody>
      </p:sp>
      <p:sp>
        <p:nvSpPr>
          <p:cNvPr id="207877" name="Rectangle 2"/>
          <p:cNvSpPr>
            <a:spLocks/>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第三段</a:t>
            </a:r>
            <a:endParaRPr kumimoji="0" lang="zh-TW" altLang="en-US" sz="4400" u="sng">
              <a:solidFill>
                <a:schemeClr val="bg1"/>
              </a:solidFill>
              <a:latin typeface="華康正顏楷體W5" pitchFamily="65" charset="-120"/>
              <a:ea typeface="華康正顏楷體W5" pitchFamily="65" charset="-120"/>
            </a:endParaRPr>
          </a:p>
        </p:txBody>
      </p:sp>
      <p:pic>
        <p:nvPicPr>
          <p:cNvPr id="207878"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226" name="Text Box 3"/>
          <p:cNvSpPr txBox="1">
            <a:spLocks noChangeArrowheads="1"/>
          </p:cNvSpPr>
          <p:nvPr/>
        </p:nvSpPr>
        <p:spPr bwMode="auto">
          <a:xfrm>
            <a:off x="830263" y="1268413"/>
            <a:ext cx="7845425"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r>
              <a:rPr lang="zh-TW" altLang="en-US" sz="3200" b="1">
                <a:solidFill>
                  <a:schemeClr val="tx1"/>
                </a:solidFill>
                <a:latin typeface="Franklin Gothic Medium" pitchFamily="34" charset="0"/>
              </a:rPr>
              <a:t>段譽：</a:t>
            </a:r>
            <a:r>
              <a:rPr lang="zh-TW" altLang="en-US" sz="3200">
                <a:solidFill>
                  <a:schemeClr val="tx1"/>
                </a:solidFill>
                <a:latin typeface="標楷體" pitchFamily="65" charset="-120"/>
              </a:rPr>
              <a:t>出身大理王室，不好武功，卻身負「六脈神劍」、「北冥神功」、「凌波微步」三大武功絕學。自小篤信佛法，擁有一顆慈悲心，知書達禮，溫文儒雅，老實謙遜，善良而能替他人著想。個性容易專注於某種事務上，精曉園藝與棋藝，對曼陀山莊的王語嫣十分痴情。在蕭峯死後回到大理登基為帝，勤政愛民，受到大理百</a:t>
            </a:r>
          </a:p>
          <a:p>
            <a:r>
              <a:rPr lang="zh-TW" altLang="en-US" sz="3200">
                <a:solidFill>
                  <a:schemeClr val="tx1"/>
                </a:solidFill>
                <a:latin typeface="標楷體" pitchFamily="65" charset="-120"/>
              </a:rPr>
              <a:t>姓的崇敬。</a:t>
            </a:r>
          </a:p>
        </p:txBody>
      </p:sp>
      <p:pic>
        <p:nvPicPr>
          <p:cNvPr id="52227" name="Picture 5"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6" descr="下ICON-回題解">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6011863"/>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8898" name="Picture 2" descr="分頁底圖-課堂Q&am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888"/>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899" name="內容版面配置區 2"/>
          <p:cNvSpPr>
            <a:spLocks/>
          </p:cNvSpPr>
          <p:nvPr/>
        </p:nvSpPr>
        <p:spPr bwMode="auto">
          <a:xfrm>
            <a:off x="0" y="765175"/>
            <a:ext cx="91440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23863" indent="-423863">
              <a:spcBef>
                <a:spcPct val="20000"/>
              </a:spcBef>
              <a:buClr>
                <a:schemeClr val="accent1"/>
              </a:buClr>
              <a:buFont typeface="Wingdings 2" pitchFamily="18" charset="2"/>
              <a:buNone/>
            </a:pPr>
            <a:r>
              <a:rPr lang="zh-TW" altLang="en-US" b="1">
                <a:solidFill>
                  <a:schemeClr val="tx1"/>
                </a:solidFill>
                <a:latin typeface="Cambria" pitchFamily="18" charset="0"/>
              </a:rPr>
              <a:t>本文如何描寫虛竹武功神奇，如飛鳥之捷？</a:t>
            </a:r>
          </a:p>
          <a:p>
            <a:pPr marL="423863" indent="-423863">
              <a:spcBef>
                <a:spcPct val="20000"/>
              </a:spcBef>
              <a:buClr>
                <a:schemeClr val="accent1"/>
              </a:buClr>
              <a:buFont typeface="Wingdings 2" pitchFamily="18" charset="2"/>
              <a:buNone/>
            </a:pPr>
            <a:r>
              <a:rPr lang="zh-TW" altLang="en-US">
                <a:solidFill>
                  <a:schemeClr val="tx1"/>
                </a:solidFill>
                <a:latin typeface="標楷體" pitchFamily="65" charset="-120"/>
              </a:rPr>
              <a:t>答：</a:t>
            </a:r>
          </a:p>
        </p:txBody>
      </p:sp>
      <p:sp>
        <p:nvSpPr>
          <p:cNvPr id="4" name="內容版面配置區 2"/>
          <p:cNvSpPr txBox="1">
            <a:spLocks/>
          </p:cNvSpPr>
          <p:nvPr/>
        </p:nvSpPr>
        <p:spPr bwMode="auto">
          <a:xfrm>
            <a:off x="36513" y="1401763"/>
            <a:ext cx="914400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Lst>
              <a:defRPr kumimoji="1" sz="2000">
                <a:solidFill>
                  <a:schemeClr val="tx2"/>
                </a:solidFill>
                <a:latin typeface="Cambria" pitchFamily="18" charset="0"/>
                <a:ea typeface="新細明體" pitchFamily="18" charset="-120"/>
              </a:defRPr>
            </a:lvl1pPr>
            <a:lvl2pPr marL="742950" indent="-285750">
              <a:tabLst>
                <a:tab pos="0" algn="l"/>
              </a:tabLst>
              <a:defRPr kumimoji="1" sz="2800">
                <a:solidFill>
                  <a:schemeClr val="tx2"/>
                </a:solidFill>
                <a:latin typeface="Cambria" pitchFamily="18" charset="0"/>
                <a:ea typeface="新細明體" pitchFamily="18" charset="-120"/>
              </a:defRPr>
            </a:lvl2pPr>
            <a:lvl3pPr marL="1143000" indent="-228600">
              <a:tabLst>
                <a:tab pos="0" algn="l"/>
              </a:tabLst>
              <a:defRPr kumimoji="1" sz="1600">
                <a:solidFill>
                  <a:schemeClr val="tx2"/>
                </a:solidFill>
                <a:latin typeface="Cambria" pitchFamily="18" charset="0"/>
                <a:ea typeface="新細明體" pitchFamily="18" charset="-120"/>
              </a:defRPr>
            </a:lvl3pPr>
            <a:lvl4pPr marL="1600200" indent="-228600">
              <a:tabLst>
                <a:tab pos="0" algn="l"/>
              </a:tabLst>
              <a:defRPr kumimoji="1" sz="1400">
                <a:solidFill>
                  <a:schemeClr val="tx2"/>
                </a:solidFill>
                <a:latin typeface="Cambria" pitchFamily="18" charset="0"/>
                <a:ea typeface="新細明體" pitchFamily="18" charset="-120"/>
              </a:defRPr>
            </a:lvl4pPr>
            <a:lvl5pPr marL="2057400" indent="-228600">
              <a:tabLst>
                <a:tab pos="0" algn="l"/>
              </a:tabLst>
              <a:defRPr kumimoji="1" sz="1300">
                <a:solidFill>
                  <a:schemeClr val="tx2"/>
                </a:solidFill>
                <a:latin typeface="Cambria" pitchFamily="18" charset="0"/>
                <a:ea typeface="新細明體" pitchFamily="18" charset="-120"/>
              </a:defRPr>
            </a:lvl5pPr>
            <a:lvl6pPr marL="2514600" indent="-228600" eaLnBrk="0" hangingPunct="0">
              <a:tabLst>
                <a:tab pos="0" algn="l"/>
              </a:tabLst>
              <a:defRPr kumimoji="1" sz="1300">
                <a:solidFill>
                  <a:schemeClr val="tx2"/>
                </a:solidFill>
                <a:latin typeface="Cambria" pitchFamily="18" charset="0"/>
                <a:ea typeface="新細明體" pitchFamily="18" charset="-120"/>
              </a:defRPr>
            </a:lvl6pPr>
            <a:lvl7pPr marL="2971800" indent="-228600" eaLnBrk="0" hangingPunct="0">
              <a:tabLst>
                <a:tab pos="0" algn="l"/>
              </a:tabLst>
              <a:defRPr kumimoji="1" sz="1300">
                <a:solidFill>
                  <a:schemeClr val="tx2"/>
                </a:solidFill>
                <a:latin typeface="Cambria" pitchFamily="18" charset="0"/>
                <a:ea typeface="新細明體" pitchFamily="18" charset="-120"/>
              </a:defRPr>
            </a:lvl7pPr>
            <a:lvl8pPr marL="3429000" indent="-228600" eaLnBrk="0" hangingPunct="0">
              <a:tabLst>
                <a:tab pos="0" algn="l"/>
              </a:tabLst>
              <a:defRPr kumimoji="1" sz="1300">
                <a:solidFill>
                  <a:schemeClr val="tx2"/>
                </a:solidFill>
                <a:latin typeface="Cambria" pitchFamily="18" charset="0"/>
                <a:ea typeface="新細明體" pitchFamily="18" charset="-120"/>
              </a:defRPr>
            </a:lvl8pPr>
            <a:lvl9pPr marL="3886200" indent="-228600" eaLnBrk="0" hangingPunct="0">
              <a:tabLst>
                <a:tab pos="0" algn="l"/>
              </a:tabLst>
              <a:defRPr kumimoji="1" sz="1300">
                <a:solidFill>
                  <a:schemeClr val="tx2"/>
                </a:solidFill>
                <a:latin typeface="Cambria" pitchFamily="18" charset="0"/>
                <a:ea typeface="新細明體" pitchFamily="18" charset="-120"/>
              </a:defRPr>
            </a:lvl9pPr>
          </a:lstStyle>
          <a:p>
            <a:r>
              <a:rPr kumimoji="0" lang="zh-TW" altLang="en-US" sz="2800">
                <a:solidFill>
                  <a:srgbClr val="FF0000"/>
                </a:solidFill>
                <a:latin typeface="Arial" charset="0"/>
                <a:ea typeface="標楷體" pitchFamily="65" charset="-120"/>
              </a:rPr>
              <a:t>　　</a:t>
            </a:r>
            <a:r>
              <a:rPr kumimoji="0" lang="zh-TW" altLang="en-US" sz="2900">
                <a:solidFill>
                  <a:srgbClr val="FF0000"/>
                </a:solidFill>
                <a:latin typeface="Arial" charset="0"/>
                <a:ea typeface="標楷體" pitchFamily="65" charset="-120"/>
              </a:rPr>
              <a:t>虛竹忽然躍起，雙足分落二將槍頭。兩員遼將齊聲大喝，抖動槍桿，要將虛竹身子震落。虛竹乘著雙槍抖動之勢，飛身躍起，半空中便向耶律洪基頭頂撲落。</a:t>
            </a:r>
          </a:p>
        </p:txBody>
      </p:sp>
      <p:sp>
        <p:nvSpPr>
          <p:cNvPr id="208901" name="Rectangle 2"/>
          <p:cNvSpPr>
            <a:spLocks/>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第三段</a:t>
            </a:r>
            <a:endParaRPr kumimoji="0" lang="zh-TW" altLang="en-US" sz="4400" u="sng">
              <a:solidFill>
                <a:schemeClr val="bg1"/>
              </a:solidFill>
              <a:latin typeface="華康正顏楷體W5" pitchFamily="65" charset="-120"/>
              <a:ea typeface="華康正顏楷體W5" pitchFamily="65" charset="-120"/>
            </a:endParaRPr>
          </a:p>
        </p:txBody>
      </p:sp>
      <p:pic>
        <p:nvPicPr>
          <p:cNvPr id="208902"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492875"/>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1.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9922" name="Picture 2" descr="分頁底圖-課堂Q&am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888"/>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3" name="內容版面配置區 2"/>
          <p:cNvSpPr>
            <a:spLocks/>
          </p:cNvSpPr>
          <p:nvPr/>
        </p:nvSpPr>
        <p:spPr bwMode="auto">
          <a:xfrm>
            <a:off x="-36513" y="692150"/>
            <a:ext cx="9144001"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23863" indent="-423863" eaLnBrk="0" hangingPunct="0">
              <a:spcBef>
                <a:spcPct val="20000"/>
              </a:spcBef>
              <a:buClr>
                <a:schemeClr val="accent1"/>
              </a:buClr>
              <a:buFont typeface="Wingdings 2" pitchFamily="18" charset="2"/>
              <a:buNone/>
            </a:pPr>
            <a:r>
              <a:rPr lang="zh-TW" altLang="en-US" b="1">
                <a:solidFill>
                  <a:schemeClr val="tx1"/>
                </a:solidFill>
                <a:latin typeface="Cambria" pitchFamily="18" charset="0"/>
              </a:rPr>
              <a:t>	在段譽、虛竹生擒耶律洪基的過程中，作者除了描繪二人武功的招式外，還透過哪些方式表現他們武功的高強？</a:t>
            </a:r>
          </a:p>
          <a:p>
            <a:pPr marL="423863" indent="-423863" eaLnBrk="0" hangingPunct="0">
              <a:spcBef>
                <a:spcPct val="20000"/>
              </a:spcBef>
              <a:buClr>
                <a:schemeClr val="accent1"/>
              </a:buClr>
              <a:buFont typeface="Wingdings 2" pitchFamily="18" charset="2"/>
              <a:buNone/>
            </a:pPr>
            <a:r>
              <a:rPr lang="zh-TW" altLang="en-US">
                <a:solidFill>
                  <a:schemeClr val="tx1"/>
                </a:solidFill>
                <a:latin typeface="Cambria" pitchFamily="18" charset="0"/>
              </a:rPr>
              <a:t>	答：</a:t>
            </a:r>
            <a:endParaRPr lang="zh-TW" altLang="en-US">
              <a:solidFill>
                <a:schemeClr val="tx1"/>
              </a:solidFill>
              <a:latin typeface="標楷體" pitchFamily="65" charset="-120"/>
            </a:endParaRPr>
          </a:p>
        </p:txBody>
      </p:sp>
      <p:pic>
        <p:nvPicPr>
          <p:cNvPr id="209924"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687" name="Text Box 7"/>
          <p:cNvSpPr txBox="1">
            <a:spLocks noChangeArrowheads="1"/>
          </p:cNvSpPr>
          <p:nvPr/>
        </p:nvSpPr>
        <p:spPr bwMode="auto">
          <a:xfrm>
            <a:off x="927100" y="2235200"/>
            <a:ext cx="8108950" cy="155416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3200">
                <a:solidFill>
                  <a:srgbClr val="FF0000"/>
                </a:solidFill>
                <a:latin typeface="標楷體" pitchFamily="65" charset="-120"/>
                <a:ea typeface="標楷體" pitchFamily="65" charset="-120"/>
              </a:rPr>
              <a:t>（</a:t>
            </a:r>
            <a:r>
              <a:rPr lang="en-US" altLang="zh-TW" sz="3200">
                <a:solidFill>
                  <a:srgbClr val="FF0000"/>
                </a:solidFill>
                <a:latin typeface="標楷體" pitchFamily="65" charset="-120"/>
                <a:ea typeface="標楷體" pitchFamily="65" charset="-120"/>
              </a:rPr>
              <a:t>1</a:t>
            </a:r>
            <a:r>
              <a:rPr lang="zh-TW" altLang="en-US" sz="3200">
                <a:solidFill>
                  <a:srgbClr val="FF0000"/>
                </a:solidFill>
                <a:latin typeface="標楷體" pitchFamily="65" charset="-120"/>
                <a:ea typeface="標楷體" pitchFamily="65" charset="-120"/>
              </a:rPr>
              <a:t>）學到獨門絕活。</a:t>
            </a:r>
          </a:p>
          <a:p>
            <a:r>
              <a:rPr lang="zh-TW" altLang="en-US" sz="3200">
                <a:solidFill>
                  <a:srgbClr val="FF0000"/>
                </a:solidFill>
                <a:latin typeface="標楷體" pitchFamily="65" charset="-120"/>
                <a:ea typeface="標楷體" pitchFamily="65" charset="-120"/>
              </a:rPr>
              <a:t>（</a:t>
            </a:r>
            <a:r>
              <a:rPr lang="en-US" altLang="zh-TW" sz="3200">
                <a:solidFill>
                  <a:srgbClr val="FF0000"/>
                </a:solidFill>
                <a:latin typeface="標楷體" pitchFamily="65" charset="-120"/>
                <a:ea typeface="標楷體" pitchFamily="65" charset="-120"/>
              </a:rPr>
              <a:t>2</a:t>
            </a:r>
            <a:r>
              <a:rPr lang="zh-TW" altLang="en-US" sz="3200">
                <a:solidFill>
                  <a:srgbClr val="FF0000"/>
                </a:solidFill>
                <a:latin typeface="標楷體" pitchFamily="65" charset="-120"/>
                <a:ea typeface="標楷體" pitchFamily="65" charset="-120"/>
              </a:rPr>
              <a:t>）輕易突破重圍。</a:t>
            </a:r>
          </a:p>
          <a:p>
            <a:r>
              <a:rPr lang="zh-TW" altLang="en-US" sz="3200">
                <a:solidFill>
                  <a:srgbClr val="FF0000"/>
                </a:solidFill>
                <a:latin typeface="標楷體" pitchFamily="65" charset="-120"/>
                <a:ea typeface="標楷體" pitchFamily="65" charset="-120"/>
              </a:rPr>
              <a:t>（</a:t>
            </a:r>
            <a:r>
              <a:rPr lang="en-US" altLang="zh-TW" sz="3200">
                <a:solidFill>
                  <a:srgbClr val="FF0000"/>
                </a:solidFill>
                <a:latin typeface="標楷體" pitchFamily="65" charset="-120"/>
                <a:ea typeface="標楷體" pitchFamily="65" charset="-120"/>
              </a:rPr>
              <a:t>3</a:t>
            </a:r>
            <a:r>
              <a:rPr lang="zh-TW" altLang="en-US" sz="3200">
                <a:solidFill>
                  <a:srgbClr val="FF0000"/>
                </a:solidFill>
                <a:latin typeface="標楷體" pitchFamily="65" charset="-120"/>
                <a:ea typeface="標楷體" pitchFamily="65" charset="-120"/>
              </a:rPr>
              <a:t>）二人默契絕佳，輕易將耶律洪基擄走。</a:t>
            </a:r>
          </a:p>
        </p:txBody>
      </p:sp>
      <p:sp>
        <p:nvSpPr>
          <p:cNvPr id="209926" name="Rectangle 2"/>
          <p:cNvSpPr>
            <a:spLocks/>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第三段</a:t>
            </a:r>
            <a:endParaRPr kumimoji="0" lang="zh-TW" altLang="en-US" sz="4400" u="sng">
              <a:solidFill>
                <a:schemeClr val="bg1"/>
              </a:solidFill>
              <a:latin typeface="華康正顏楷體W5" pitchFamily="65" charset="-120"/>
              <a:ea typeface="華康正顏楷體W5" pitchFamily="65" charset="-12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687"/>
                                        </p:tgtEl>
                                        <p:attrNameLst>
                                          <p:attrName>style.visibility</p:attrName>
                                        </p:attrNameLst>
                                      </p:cBhvr>
                                      <p:to>
                                        <p:strVal val="visible"/>
                                      </p:to>
                                    </p:set>
                                    <p:anim calcmode="lin" valueType="num">
                                      <p:cBhvr additive="base">
                                        <p:cTn id="7" dur="500" fill="hold"/>
                                        <p:tgtEl>
                                          <p:spTgt spid="327687"/>
                                        </p:tgtEl>
                                        <p:attrNameLst>
                                          <p:attrName>ppt_x</p:attrName>
                                        </p:attrNameLst>
                                      </p:cBhvr>
                                      <p:tavLst>
                                        <p:tav tm="0">
                                          <p:val>
                                            <p:strVal val="#ppt_x"/>
                                          </p:val>
                                        </p:tav>
                                        <p:tav tm="100000">
                                          <p:val>
                                            <p:strVal val="#ppt_x"/>
                                          </p:val>
                                        </p:tav>
                                      </p:tavLst>
                                    </p:anim>
                                    <p:anim calcmode="lin" valueType="num">
                                      <p:cBhvr additive="base">
                                        <p:cTn id="8" dur="500" fill="hold"/>
                                        <p:tgtEl>
                                          <p:spTgt spid="3276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7" grpId="0"/>
    </p:bldLst>
  </p:timing>
</p:sld>
</file>

<file path=ppt/slides/slide172.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10946" name="Picture 2" descr="分頁底圖-課堂Q&am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888"/>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7" name="Rectangle 2"/>
          <p:cNvSpPr>
            <a:spLocks/>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第三段</a:t>
            </a:r>
            <a:endParaRPr kumimoji="0" lang="zh-TW" altLang="en-US" sz="4400" u="sng">
              <a:solidFill>
                <a:schemeClr val="bg1"/>
              </a:solidFill>
              <a:latin typeface="華康正顏楷體W5" pitchFamily="65" charset="-120"/>
              <a:ea typeface="華康正顏楷體W5" pitchFamily="65" charset="-120"/>
            </a:endParaRPr>
          </a:p>
        </p:txBody>
      </p:sp>
      <p:pic>
        <p:nvPicPr>
          <p:cNvPr id="210948"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9" name="Text Box 7"/>
          <p:cNvSpPr txBox="1">
            <a:spLocks noChangeArrowheads="1"/>
          </p:cNvSpPr>
          <p:nvPr/>
        </p:nvSpPr>
        <p:spPr bwMode="auto">
          <a:xfrm>
            <a:off x="-180975" y="722313"/>
            <a:ext cx="9324975" cy="155416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3200" b="1">
                <a:solidFill>
                  <a:srgbClr val="000000"/>
                </a:solidFill>
                <a:latin typeface="Franklin Gothic Medium" pitchFamily="34" charset="0"/>
                <a:ea typeface="標楷體" pitchFamily="65" charset="-120"/>
              </a:rPr>
              <a:t>	當虛竹、段譽一起抓住耶律洪基時，蕭峯為何要突然發掌襲擊二人？</a:t>
            </a:r>
          </a:p>
          <a:p>
            <a:r>
              <a:rPr lang="zh-TW" altLang="en-US" sz="3200">
                <a:solidFill>
                  <a:srgbClr val="000000"/>
                </a:solidFill>
                <a:latin typeface="Franklin Gothic Medium" pitchFamily="34" charset="0"/>
                <a:ea typeface="標楷體" pitchFamily="65" charset="-120"/>
              </a:rPr>
              <a:t>	答：</a:t>
            </a:r>
          </a:p>
        </p:txBody>
      </p:sp>
      <p:sp>
        <p:nvSpPr>
          <p:cNvPr id="328712" name="Text Box 8"/>
          <p:cNvSpPr txBox="1">
            <a:spLocks noChangeArrowheads="1"/>
          </p:cNvSpPr>
          <p:nvPr/>
        </p:nvSpPr>
        <p:spPr bwMode="auto">
          <a:xfrm>
            <a:off x="900113" y="1700213"/>
            <a:ext cx="7092950" cy="5794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3200">
                <a:solidFill>
                  <a:srgbClr val="FF0000"/>
                </a:solidFill>
                <a:latin typeface="Franklin Gothic Medium" pitchFamily="34" charset="0"/>
                <a:ea typeface="標楷體" pitchFamily="65" charset="-120"/>
              </a:rPr>
              <a:t>表明自己中立的立場，並無參與共謀。</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8712"/>
                                        </p:tgtEl>
                                        <p:attrNameLst>
                                          <p:attrName>style.visibility</p:attrName>
                                        </p:attrNameLst>
                                      </p:cBhvr>
                                      <p:to>
                                        <p:strVal val="visible"/>
                                      </p:to>
                                    </p:set>
                                    <p:anim calcmode="lin" valueType="num">
                                      <p:cBhvr additive="base">
                                        <p:cTn id="7" dur="500" fill="hold"/>
                                        <p:tgtEl>
                                          <p:spTgt spid="328712"/>
                                        </p:tgtEl>
                                        <p:attrNameLst>
                                          <p:attrName>ppt_x</p:attrName>
                                        </p:attrNameLst>
                                      </p:cBhvr>
                                      <p:tavLst>
                                        <p:tav tm="0">
                                          <p:val>
                                            <p:strVal val="#ppt_x"/>
                                          </p:val>
                                        </p:tav>
                                        <p:tav tm="100000">
                                          <p:val>
                                            <p:strVal val="#ppt_x"/>
                                          </p:val>
                                        </p:tav>
                                      </p:tavLst>
                                    </p:anim>
                                    <p:anim calcmode="lin" valueType="num">
                                      <p:cBhvr additive="base">
                                        <p:cTn id="8" dur="500" fill="hold"/>
                                        <p:tgtEl>
                                          <p:spTgt spid="3287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12" grpId="0"/>
    </p:bldLst>
  </p:timing>
</p:sld>
</file>

<file path=ppt/slides/slide173.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11970" name="Picture 2" descr="分頁底圖-課堂Q&am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888"/>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1" name="Rectangle 2"/>
          <p:cNvSpPr>
            <a:spLocks/>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第四段</a:t>
            </a:r>
            <a:endParaRPr kumimoji="0" lang="zh-TW" altLang="en-US" sz="4400" u="sng">
              <a:solidFill>
                <a:schemeClr val="bg1"/>
              </a:solidFill>
              <a:latin typeface="華康正顏楷體W5" pitchFamily="65" charset="-120"/>
              <a:ea typeface="華康正顏楷體W5" pitchFamily="65" charset="-120"/>
            </a:endParaRPr>
          </a:p>
        </p:txBody>
      </p:sp>
      <p:pic>
        <p:nvPicPr>
          <p:cNvPr id="211972"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3" name="Text Box 8"/>
          <p:cNvSpPr txBox="1">
            <a:spLocks noChangeArrowheads="1"/>
          </p:cNvSpPr>
          <p:nvPr/>
        </p:nvSpPr>
        <p:spPr bwMode="auto">
          <a:xfrm>
            <a:off x="0" y="765175"/>
            <a:ext cx="8893175" cy="155416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3200" b="1">
                <a:solidFill>
                  <a:srgbClr val="000000"/>
                </a:solidFill>
                <a:latin typeface="Franklin Gothic Medium" pitchFamily="34" charset="0"/>
                <a:ea typeface="標楷體" pitchFamily="65" charset="-120"/>
              </a:rPr>
              <a:t>	當蕭峯與耶律洪基對話時，蕭峯的夥伴有何備戰與防禦動作？</a:t>
            </a:r>
          </a:p>
          <a:p>
            <a:r>
              <a:rPr lang="zh-TW" altLang="en-US" sz="3200">
                <a:solidFill>
                  <a:srgbClr val="000000"/>
                </a:solidFill>
                <a:latin typeface="Franklin Gothic Medium" pitchFamily="34" charset="0"/>
                <a:ea typeface="標楷體" pitchFamily="65" charset="-120"/>
              </a:rPr>
              <a:t>	答：</a:t>
            </a:r>
          </a:p>
        </p:txBody>
      </p:sp>
      <p:sp>
        <p:nvSpPr>
          <p:cNvPr id="330761" name="Text Box 9"/>
          <p:cNvSpPr txBox="1">
            <a:spLocks noChangeArrowheads="1"/>
          </p:cNvSpPr>
          <p:nvPr/>
        </p:nvSpPr>
        <p:spPr bwMode="auto">
          <a:xfrm>
            <a:off x="900113" y="1773238"/>
            <a:ext cx="7632700" cy="25288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3200">
                <a:solidFill>
                  <a:srgbClr val="FF0000"/>
                </a:solidFill>
                <a:latin typeface="標楷體" pitchFamily="65" charset="-120"/>
                <a:ea typeface="標楷體" pitchFamily="65" charset="-120"/>
              </a:rPr>
              <a:t>（</a:t>
            </a:r>
            <a:r>
              <a:rPr lang="en-US" altLang="zh-TW" sz="3200">
                <a:solidFill>
                  <a:srgbClr val="FF0000"/>
                </a:solidFill>
                <a:latin typeface="標楷體" pitchFamily="65" charset="-120"/>
                <a:ea typeface="標楷體" pitchFamily="65" charset="-120"/>
              </a:rPr>
              <a:t>1</a:t>
            </a:r>
            <a:r>
              <a:rPr lang="zh-TW" altLang="en-US" sz="3200">
                <a:solidFill>
                  <a:srgbClr val="FF0000"/>
                </a:solidFill>
                <a:latin typeface="標楷體" pitchFamily="65" charset="-120"/>
                <a:ea typeface="標楷體" pitchFamily="65" charset="-120"/>
              </a:rPr>
              <a:t>）虛竹和段譽也退開三步，分站耶律洪基身後，防他逃回陣中，並阻契丹高手前來相救。</a:t>
            </a:r>
          </a:p>
          <a:p>
            <a:r>
              <a:rPr lang="zh-TW" altLang="en-US" sz="3200">
                <a:solidFill>
                  <a:srgbClr val="FF0000"/>
                </a:solidFill>
                <a:latin typeface="標楷體" pitchFamily="65" charset="-120"/>
                <a:ea typeface="標楷體" pitchFamily="65" charset="-120"/>
              </a:rPr>
              <a:t>（</a:t>
            </a:r>
            <a:r>
              <a:rPr lang="en-US" altLang="zh-TW" sz="3200">
                <a:solidFill>
                  <a:srgbClr val="FF0000"/>
                </a:solidFill>
                <a:latin typeface="標楷體" pitchFamily="65" charset="-120"/>
                <a:ea typeface="標楷體" pitchFamily="65" charset="-120"/>
              </a:rPr>
              <a:t>2</a:t>
            </a:r>
            <a:r>
              <a:rPr lang="zh-TW" altLang="en-US" sz="3200">
                <a:solidFill>
                  <a:srgbClr val="FF0000"/>
                </a:solidFill>
                <a:latin typeface="標楷體" pitchFamily="65" charset="-120"/>
                <a:ea typeface="標楷體" pitchFamily="65" charset="-120"/>
              </a:rPr>
              <a:t>）梅蘭竹菊四姝站在段譽身後，各挺長劍，以擋敵人射來的冷箭。</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0761"/>
                                        </p:tgtEl>
                                        <p:attrNameLst>
                                          <p:attrName>style.visibility</p:attrName>
                                        </p:attrNameLst>
                                      </p:cBhvr>
                                      <p:to>
                                        <p:strVal val="visible"/>
                                      </p:to>
                                    </p:set>
                                    <p:anim calcmode="lin" valueType="num">
                                      <p:cBhvr additive="base">
                                        <p:cTn id="7" dur="500" fill="hold"/>
                                        <p:tgtEl>
                                          <p:spTgt spid="330761"/>
                                        </p:tgtEl>
                                        <p:attrNameLst>
                                          <p:attrName>ppt_x</p:attrName>
                                        </p:attrNameLst>
                                      </p:cBhvr>
                                      <p:tavLst>
                                        <p:tav tm="0">
                                          <p:val>
                                            <p:strVal val="#ppt_x"/>
                                          </p:val>
                                        </p:tav>
                                        <p:tav tm="100000">
                                          <p:val>
                                            <p:strVal val="#ppt_x"/>
                                          </p:val>
                                        </p:tav>
                                      </p:tavLst>
                                    </p:anim>
                                    <p:anim calcmode="lin" valueType="num">
                                      <p:cBhvr additive="base">
                                        <p:cTn id="8" dur="500" fill="hold"/>
                                        <p:tgtEl>
                                          <p:spTgt spid="3307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61" grpId="0"/>
    </p:bldLst>
  </p:timing>
</p:sld>
</file>

<file path=ppt/slides/slide174.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12994" name="Picture 2" descr="分頁底圖-課堂Q&am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888"/>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5" name="Rectangle 2"/>
          <p:cNvSpPr>
            <a:spLocks/>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第四段</a:t>
            </a:r>
            <a:endParaRPr kumimoji="0" lang="zh-TW" altLang="en-US" sz="4400" u="sng">
              <a:solidFill>
                <a:schemeClr val="bg1"/>
              </a:solidFill>
              <a:latin typeface="華康正顏楷體W5" pitchFamily="65" charset="-120"/>
              <a:ea typeface="華康正顏楷體W5" pitchFamily="65" charset="-120"/>
            </a:endParaRPr>
          </a:p>
        </p:txBody>
      </p:sp>
      <p:pic>
        <p:nvPicPr>
          <p:cNvPr id="212996"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2997" name="Text Box 7"/>
          <p:cNvSpPr txBox="1">
            <a:spLocks noChangeArrowheads="1"/>
          </p:cNvSpPr>
          <p:nvPr/>
        </p:nvSpPr>
        <p:spPr bwMode="auto">
          <a:xfrm>
            <a:off x="-71438" y="765175"/>
            <a:ext cx="9215438" cy="155416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3200" b="1">
                <a:solidFill>
                  <a:srgbClr val="000000"/>
                </a:solidFill>
                <a:latin typeface="Franklin Gothic Medium" pitchFamily="34" charset="0"/>
                <a:ea typeface="標楷體" pitchFamily="65" charset="-120"/>
              </a:rPr>
              <a:t>	耶律洪基原以為自己必死，是因為他曾對蕭峯做了何事？</a:t>
            </a:r>
          </a:p>
          <a:p>
            <a:r>
              <a:rPr lang="zh-TW" altLang="en-US" sz="3200">
                <a:solidFill>
                  <a:srgbClr val="000000"/>
                </a:solidFill>
                <a:latin typeface="Franklin Gothic Medium" pitchFamily="34" charset="0"/>
                <a:ea typeface="標楷體" pitchFamily="65" charset="-120"/>
              </a:rPr>
              <a:t>	答：</a:t>
            </a:r>
          </a:p>
        </p:txBody>
      </p:sp>
      <p:sp>
        <p:nvSpPr>
          <p:cNvPr id="331784" name="Text Box 8"/>
          <p:cNvSpPr txBox="1">
            <a:spLocks noChangeArrowheads="1"/>
          </p:cNvSpPr>
          <p:nvPr/>
        </p:nvSpPr>
        <p:spPr bwMode="auto">
          <a:xfrm>
            <a:off x="684213" y="1770063"/>
            <a:ext cx="8712200" cy="5794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3200">
                <a:solidFill>
                  <a:srgbClr val="FF0000"/>
                </a:solidFill>
                <a:latin typeface="Franklin Gothic Medium" pitchFamily="34" charset="0"/>
                <a:ea typeface="標楷體" pitchFamily="65" charset="-120"/>
              </a:rPr>
              <a:t>	曾將蕭峯囚於獅籠之中，折辱得他好生厲害。</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1784"/>
                                        </p:tgtEl>
                                        <p:attrNameLst>
                                          <p:attrName>style.visibility</p:attrName>
                                        </p:attrNameLst>
                                      </p:cBhvr>
                                      <p:to>
                                        <p:strVal val="visible"/>
                                      </p:to>
                                    </p:set>
                                    <p:anim calcmode="lin" valueType="num">
                                      <p:cBhvr additive="base">
                                        <p:cTn id="7" dur="500" fill="hold"/>
                                        <p:tgtEl>
                                          <p:spTgt spid="331784"/>
                                        </p:tgtEl>
                                        <p:attrNameLst>
                                          <p:attrName>ppt_x</p:attrName>
                                        </p:attrNameLst>
                                      </p:cBhvr>
                                      <p:tavLst>
                                        <p:tav tm="0">
                                          <p:val>
                                            <p:strVal val="#ppt_x"/>
                                          </p:val>
                                        </p:tav>
                                        <p:tav tm="100000">
                                          <p:val>
                                            <p:strVal val="#ppt_x"/>
                                          </p:val>
                                        </p:tav>
                                      </p:tavLst>
                                    </p:anim>
                                    <p:anim calcmode="lin" valueType="num">
                                      <p:cBhvr additive="base">
                                        <p:cTn id="8" dur="500" fill="hold"/>
                                        <p:tgtEl>
                                          <p:spTgt spid="3317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4" grpId="0"/>
    </p:bldLst>
  </p:timing>
</p:sld>
</file>

<file path=ppt/slides/slide175.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14018" name="圖片 5" descr="下方ICON-關閉.png">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19" name="Picture 2" descr="分頁底圖-課堂Q&amp;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5888"/>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20" name="Rectangle 2"/>
          <p:cNvSpPr>
            <a:spLocks/>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第四段</a:t>
            </a:r>
            <a:endParaRPr kumimoji="0" lang="zh-TW" altLang="en-US" sz="4400" u="sng">
              <a:solidFill>
                <a:schemeClr val="bg1"/>
              </a:solidFill>
              <a:latin typeface="華康正顏楷體W5" pitchFamily="65" charset="-120"/>
              <a:ea typeface="華康正顏楷體W5" pitchFamily="65" charset="-120"/>
            </a:endParaRPr>
          </a:p>
        </p:txBody>
      </p:sp>
      <p:sp>
        <p:nvSpPr>
          <p:cNvPr id="214021" name="Text Box 7"/>
          <p:cNvSpPr txBox="1">
            <a:spLocks noChangeArrowheads="1"/>
          </p:cNvSpPr>
          <p:nvPr/>
        </p:nvSpPr>
        <p:spPr bwMode="auto">
          <a:xfrm>
            <a:off x="-180975" y="722313"/>
            <a:ext cx="9144000" cy="155416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3200">
                <a:solidFill>
                  <a:srgbClr val="000000"/>
                </a:solidFill>
                <a:latin typeface="Franklin Gothic Medium" pitchFamily="34" charset="0"/>
                <a:ea typeface="標楷體" pitchFamily="65" charset="-120"/>
              </a:rPr>
              <a:t>	</a:t>
            </a:r>
            <a:r>
              <a:rPr lang="zh-TW" altLang="en-US" sz="3200" b="1">
                <a:solidFill>
                  <a:srgbClr val="000000"/>
                </a:solidFill>
                <a:latin typeface="Franklin Gothic Medium" pitchFamily="34" charset="0"/>
                <a:ea typeface="標楷體" pitchFamily="65" charset="-120"/>
              </a:rPr>
              <a:t>蕭峯要求耶律洪基退兵，為何段譽聽聞後登時大喜？</a:t>
            </a:r>
          </a:p>
          <a:p>
            <a:r>
              <a:rPr lang="zh-TW" altLang="en-US" sz="3200">
                <a:solidFill>
                  <a:srgbClr val="000000"/>
                </a:solidFill>
                <a:latin typeface="Franklin Gothic Medium" pitchFamily="34" charset="0"/>
                <a:ea typeface="標楷體" pitchFamily="65" charset="-120"/>
              </a:rPr>
              <a:t>	答：</a:t>
            </a:r>
          </a:p>
        </p:txBody>
      </p:sp>
      <p:sp>
        <p:nvSpPr>
          <p:cNvPr id="333832" name="Text Box 8"/>
          <p:cNvSpPr txBox="1">
            <a:spLocks noChangeArrowheads="1"/>
          </p:cNvSpPr>
          <p:nvPr/>
        </p:nvSpPr>
        <p:spPr bwMode="auto">
          <a:xfrm>
            <a:off x="611188" y="1700213"/>
            <a:ext cx="8281987" cy="1066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3200">
                <a:solidFill>
                  <a:srgbClr val="FF0000"/>
                </a:solidFill>
                <a:latin typeface="Franklin Gothic Medium" pitchFamily="34" charset="0"/>
                <a:ea typeface="標楷體" pitchFamily="65" charset="-120"/>
              </a:rPr>
              <a:t>	只要遼軍不逾宋遼邊界，便不能插翅來侵犯與宋比鄰的大理了。</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3832"/>
                                        </p:tgtEl>
                                        <p:attrNameLst>
                                          <p:attrName>style.visibility</p:attrName>
                                        </p:attrNameLst>
                                      </p:cBhvr>
                                      <p:to>
                                        <p:strVal val="visible"/>
                                      </p:to>
                                    </p:set>
                                    <p:anim calcmode="lin" valueType="num">
                                      <p:cBhvr additive="base">
                                        <p:cTn id="7" dur="500" fill="hold"/>
                                        <p:tgtEl>
                                          <p:spTgt spid="333832"/>
                                        </p:tgtEl>
                                        <p:attrNameLst>
                                          <p:attrName>ppt_x</p:attrName>
                                        </p:attrNameLst>
                                      </p:cBhvr>
                                      <p:tavLst>
                                        <p:tav tm="0">
                                          <p:val>
                                            <p:strVal val="#ppt_x"/>
                                          </p:val>
                                        </p:tav>
                                        <p:tav tm="100000">
                                          <p:val>
                                            <p:strVal val="#ppt_x"/>
                                          </p:val>
                                        </p:tav>
                                      </p:tavLst>
                                    </p:anim>
                                    <p:anim calcmode="lin" valueType="num">
                                      <p:cBhvr additive="base">
                                        <p:cTn id="8" dur="500" fill="hold"/>
                                        <p:tgtEl>
                                          <p:spTgt spid="3338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32" grpId="0"/>
    </p:bldLst>
  </p:timing>
</p:sld>
</file>

<file path=ppt/slides/slide176.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15042" name="圖片 5" descr="下方ICON-關閉.png">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43" name="Picture 2" descr="分頁底圖-課堂Q&amp;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1125"/>
            <a:ext cx="91440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4" name="Rectangle 2"/>
          <p:cNvSpPr>
            <a:spLocks/>
          </p:cNvSpPr>
          <p:nvPr/>
        </p:nvSpPr>
        <p:spPr bwMode="auto">
          <a:xfrm>
            <a:off x="468313" y="-3063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第四段</a:t>
            </a:r>
            <a:endParaRPr kumimoji="0" lang="zh-TW" altLang="en-US" sz="4400" u="sng">
              <a:solidFill>
                <a:schemeClr val="bg1"/>
              </a:solidFill>
              <a:latin typeface="華康正顏楷體W5" pitchFamily="65" charset="-120"/>
              <a:ea typeface="華康正顏楷體W5" pitchFamily="65" charset="-120"/>
            </a:endParaRPr>
          </a:p>
        </p:txBody>
      </p:sp>
      <p:sp>
        <p:nvSpPr>
          <p:cNvPr id="215045" name="Text Box 7"/>
          <p:cNvSpPr txBox="1">
            <a:spLocks noChangeArrowheads="1"/>
          </p:cNvSpPr>
          <p:nvPr/>
        </p:nvSpPr>
        <p:spPr bwMode="auto">
          <a:xfrm>
            <a:off x="0" y="765175"/>
            <a:ext cx="8964613" cy="155416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3200" b="1">
                <a:solidFill>
                  <a:srgbClr val="000000"/>
                </a:solidFill>
                <a:latin typeface="Franklin Gothic Medium" pitchFamily="34" charset="0"/>
                <a:ea typeface="標楷體" pitchFamily="65" charset="-120"/>
              </a:rPr>
              <a:t>	在本段中，作者描寫耶律洪基的神情有哪些變化？這些神情透露出何種內心狀態？</a:t>
            </a:r>
          </a:p>
          <a:p>
            <a:r>
              <a:rPr lang="zh-TW" altLang="en-US" sz="3200">
                <a:solidFill>
                  <a:srgbClr val="000000"/>
                </a:solidFill>
                <a:latin typeface="Franklin Gothic Medium" pitchFamily="34" charset="0"/>
                <a:ea typeface="標楷體" pitchFamily="65" charset="-120"/>
              </a:rPr>
              <a:t>	答：</a:t>
            </a:r>
          </a:p>
        </p:txBody>
      </p:sp>
      <p:sp>
        <p:nvSpPr>
          <p:cNvPr id="332808" name="Text Box 8"/>
          <p:cNvSpPr txBox="1">
            <a:spLocks noChangeArrowheads="1"/>
          </p:cNvSpPr>
          <p:nvPr/>
        </p:nvSpPr>
        <p:spPr bwMode="auto">
          <a:xfrm>
            <a:off x="-107950" y="2133600"/>
            <a:ext cx="9107488" cy="35385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2800">
                <a:solidFill>
                  <a:srgbClr val="FF0000"/>
                </a:solidFill>
                <a:latin typeface="標楷體" pitchFamily="65" charset="-120"/>
                <a:ea typeface="標楷體" pitchFamily="65" charset="-120"/>
              </a:rPr>
              <a:t>（</a:t>
            </a:r>
            <a:r>
              <a:rPr lang="en-US" altLang="zh-TW" sz="2800">
                <a:solidFill>
                  <a:srgbClr val="FF0000"/>
                </a:solidFill>
                <a:latin typeface="標楷體" pitchFamily="65" charset="-120"/>
                <a:ea typeface="標楷體" pitchFamily="65" charset="-120"/>
              </a:rPr>
              <a:t>1</a:t>
            </a:r>
            <a:r>
              <a:rPr lang="zh-TW" altLang="en-US" sz="2800">
                <a:solidFill>
                  <a:srgbClr val="FF0000"/>
                </a:solidFill>
                <a:latin typeface="標楷體" pitchFamily="65" charset="-120"/>
                <a:ea typeface="標楷體" pitchFamily="65" charset="-120"/>
              </a:rPr>
              <a:t>） 耶律洪基一開始「臉上已沒半點血色」：驚慌恐懼。</a:t>
            </a:r>
          </a:p>
          <a:p>
            <a:r>
              <a:rPr lang="zh-TW" altLang="en-US" sz="2800">
                <a:solidFill>
                  <a:srgbClr val="FF0000"/>
                </a:solidFill>
                <a:latin typeface="標楷體" pitchFamily="65" charset="-120"/>
                <a:ea typeface="標楷體" pitchFamily="65" charset="-120"/>
              </a:rPr>
              <a:t>（</a:t>
            </a:r>
            <a:r>
              <a:rPr lang="en-US" altLang="zh-TW" sz="2800">
                <a:solidFill>
                  <a:srgbClr val="FF0000"/>
                </a:solidFill>
                <a:latin typeface="標楷體" pitchFamily="65" charset="-120"/>
                <a:ea typeface="標楷體" pitchFamily="65" charset="-120"/>
              </a:rPr>
              <a:t>2</a:t>
            </a:r>
            <a:r>
              <a:rPr lang="zh-TW" altLang="en-US" sz="2800">
                <a:solidFill>
                  <a:srgbClr val="FF0000"/>
                </a:solidFill>
                <a:latin typeface="標楷體" pitchFamily="65" charset="-120"/>
                <a:ea typeface="標楷體" pitchFamily="65" charset="-120"/>
              </a:rPr>
              <a:t>）到「登時滿面笑容」，「話中卻又有了皇帝的尊嚴」：恢復自信。</a:t>
            </a:r>
          </a:p>
          <a:p>
            <a:r>
              <a:rPr lang="zh-TW" altLang="en-US" sz="2800">
                <a:solidFill>
                  <a:srgbClr val="FF0000"/>
                </a:solidFill>
                <a:latin typeface="標楷體" pitchFamily="65" charset="-120"/>
                <a:ea typeface="標楷體" pitchFamily="65" charset="-120"/>
              </a:rPr>
              <a:t>（</a:t>
            </a:r>
            <a:r>
              <a:rPr lang="en-US" altLang="zh-TW" sz="2800">
                <a:solidFill>
                  <a:srgbClr val="FF0000"/>
                </a:solidFill>
                <a:latin typeface="標楷體" pitchFamily="65" charset="-120"/>
                <a:ea typeface="標楷體" pitchFamily="65" charset="-120"/>
              </a:rPr>
              <a:t>3</a:t>
            </a:r>
            <a:r>
              <a:rPr lang="zh-TW" altLang="en-US" sz="2800">
                <a:solidFill>
                  <a:srgbClr val="FF0000"/>
                </a:solidFill>
                <a:latin typeface="標楷體" pitchFamily="65" charset="-120"/>
                <a:ea typeface="標楷體" pitchFamily="65" charset="-120"/>
              </a:rPr>
              <a:t>）繼而「眉頭微皺」，進一步呈現帝王的尊嚴。</a:t>
            </a:r>
          </a:p>
          <a:p>
            <a:r>
              <a:rPr lang="zh-TW" altLang="en-US" sz="2800">
                <a:solidFill>
                  <a:srgbClr val="FF0000"/>
                </a:solidFill>
                <a:latin typeface="標楷體" pitchFamily="65" charset="-120"/>
                <a:ea typeface="標楷體" pitchFamily="65" charset="-120"/>
              </a:rPr>
              <a:t>（</a:t>
            </a:r>
            <a:r>
              <a:rPr lang="en-US" altLang="zh-TW" sz="2800">
                <a:solidFill>
                  <a:srgbClr val="FF0000"/>
                </a:solidFill>
                <a:latin typeface="標楷體" pitchFamily="65" charset="-120"/>
                <a:ea typeface="標楷體" pitchFamily="65" charset="-120"/>
              </a:rPr>
              <a:t>4</a:t>
            </a:r>
            <a:r>
              <a:rPr lang="zh-TW" altLang="en-US" sz="2800">
                <a:solidFill>
                  <a:srgbClr val="FF0000"/>
                </a:solidFill>
                <a:latin typeface="標楷體" pitchFamily="65" charset="-120"/>
                <a:ea typeface="標楷體" pitchFamily="65" charset="-120"/>
              </a:rPr>
              <a:t>）再至「哈哈一笑」，要求「儘管獅子大開口便了」：得意自負。</a:t>
            </a:r>
          </a:p>
          <a:p>
            <a:r>
              <a:rPr lang="zh-TW" altLang="en-US" sz="2800">
                <a:solidFill>
                  <a:srgbClr val="FF0000"/>
                </a:solidFill>
                <a:latin typeface="標楷體" pitchFamily="65" charset="-120"/>
                <a:ea typeface="標楷體" pitchFamily="65" charset="-120"/>
              </a:rPr>
              <a:t>（</a:t>
            </a:r>
            <a:r>
              <a:rPr lang="en-US" altLang="zh-TW" sz="2800">
                <a:solidFill>
                  <a:srgbClr val="FF0000"/>
                </a:solidFill>
                <a:latin typeface="標楷體" pitchFamily="65" charset="-120"/>
                <a:ea typeface="標楷體" pitchFamily="65" charset="-120"/>
              </a:rPr>
              <a:t>5</a:t>
            </a:r>
            <a:r>
              <a:rPr lang="zh-TW" altLang="en-US" sz="2800">
                <a:solidFill>
                  <a:srgbClr val="FF0000"/>
                </a:solidFill>
                <a:latin typeface="標楷體" pitchFamily="65" charset="-120"/>
                <a:ea typeface="標楷體" pitchFamily="65" charset="-120"/>
              </a:rPr>
              <a:t>）接著「臉色甚是陰森」，沉聲怒拒脅迫：佯裝測試。</a:t>
            </a:r>
          </a:p>
          <a:p>
            <a:r>
              <a:rPr lang="zh-TW" altLang="en-US" sz="2800">
                <a:solidFill>
                  <a:srgbClr val="FF0000"/>
                </a:solidFill>
                <a:latin typeface="標楷體" pitchFamily="65" charset="-120"/>
                <a:ea typeface="標楷體" pitchFamily="65" charset="-120"/>
              </a:rPr>
              <a:t>（</a:t>
            </a:r>
            <a:r>
              <a:rPr lang="en-US" altLang="zh-TW" sz="2800">
                <a:solidFill>
                  <a:srgbClr val="FF0000"/>
                </a:solidFill>
                <a:latin typeface="標楷體" pitchFamily="65" charset="-120"/>
                <a:ea typeface="標楷體" pitchFamily="65" charset="-120"/>
              </a:rPr>
              <a:t>6</a:t>
            </a:r>
            <a:r>
              <a:rPr lang="zh-TW" altLang="en-US" sz="2800">
                <a:solidFill>
                  <a:srgbClr val="FF0000"/>
                </a:solidFill>
                <a:latin typeface="標楷體" pitchFamily="65" charset="-120"/>
                <a:ea typeface="標楷體" pitchFamily="65" charset="-120"/>
              </a:rPr>
              <a:t>）</a:t>
            </a:r>
            <a:r>
              <a:rPr lang="zh-TW" altLang="en-US" sz="2800">
                <a:solidFill>
                  <a:srgbClr val="FF0000"/>
                </a:solidFill>
                <a:latin typeface="Franklin Gothic Medium" pitchFamily="34" charset="0"/>
                <a:ea typeface="標楷體" pitchFamily="65" charset="-120"/>
              </a:rPr>
              <a:t>最後「哈哈一笑」，只好應允所求：順從妥協。</a:t>
            </a:r>
          </a:p>
        </p:txBody>
      </p:sp>
      <p:sp>
        <p:nvSpPr>
          <p:cNvPr id="215047" name="Text Box 10"/>
          <p:cNvSpPr txBox="1">
            <a:spLocks noChangeArrowheads="1"/>
          </p:cNvSpPr>
          <p:nvPr/>
        </p:nvSpPr>
        <p:spPr bwMode="auto">
          <a:xfrm>
            <a:off x="5895975" y="-361950"/>
            <a:ext cx="671513" cy="920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spAutoFit/>
          </a:bodyPr>
          <a:lstStyle>
            <a:lvl1pPr marL="342900" indent="-342900">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endParaRPr lang="zh-TW" altLang="en-US" sz="3200">
              <a:solidFill>
                <a:srgbClr val="000000"/>
              </a:solidFill>
              <a:latin typeface="Franklin Gothic Medium" pitchFamily="34" charset="0"/>
              <a:ea typeface="標楷體" pitchFamily="65" charset="-12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2808"/>
                                        </p:tgtEl>
                                        <p:attrNameLst>
                                          <p:attrName>style.visibility</p:attrName>
                                        </p:attrNameLst>
                                      </p:cBhvr>
                                      <p:to>
                                        <p:strVal val="visible"/>
                                      </p:to>
                                    </p:set>
                                    <p:anim calcmode="lin" valueType="num">
                                      <p:cBhvr additive="base">
                                        <p:cTn id="7" dur="500" fill="hold"/>
                                        <p:tgtEl>
                                          <p:spTgt spid="332808"/>
                                        </p:tgtEl>
                                        <p:attrNameLst>
                                          <p:attrName>ppt_x</p:attrName>
                                        </p:attrNameLst>
                                      </p:cBhvr>
                                      <p:tavLst>
                                        <p:tav tm="0">
                                          <p:val>
                                            <p:strVal val="#ppt_x"/>
                                          </p:val>
                                        </p:tav>
                                        <p:tav tm="100000">
                                          <p:val>
                                            <p:strVal val="#ppt_x"/>
                                          </p:val>
                                        </p:tav>
                                      </p:tavLst>
                                    </p:anim>
                                    <p:anim calcmode="lin" valueType="num">
                                      <p:cBhvr additive="base">
                                        <p:cTn id="8" dur="500" fill="hold"/>
                                        <p:tgtEl>
                                          <p:spTgt spid="3328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8" grpId="0"/>
    </p:bldLst>
  </p:timing>
</p:sld>
</file>

<file path=ppt/slides/slide177.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16066" name="Picture 2" descr="分頁底圖-課堂Q&am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888"/>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67" name="內容版面配置區 2"/>
          <p:cNvSpPr>
            <a:spLocks/>
          </p:cNvSpPr>
          <p:nvPr/>
        </p:nvSpPr>
        <p:spPr bwMode="auto">
          <a:xfrm>
            <a:off x="0" y="765175"/>
            <a:ext cx="91440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23863" indent="-423863">
              <a:spcBef>
                <a:spcPct val="20000"/>
              </a:spcBef>
              <a:buClr>
                <a:schemeClr val="accent1"/>
              </a:buClr>
              <a:buFont typeface="Wingdings 2" pitchFamily="18" charset="2"/>
              <a:buNone/>
            </a:pPr>
            <a:r>
              <a:rPr lang="zh-TW" altLang="en-US" b="1">
                <a:solidFill>
                  <a:schemeClr val="tx1"/>
                </a:solidFill>
                <a:latin typeface="Cambria" pitchFamily="18" charset="0"/>
              </a:rPr>
              <a:t>作者對耶律洪基出陣與回陣時的前後描寫如何？如</a:t>
            </a:r>
          </a:p>
          <a:p>
            <a:pPr marL="423863" indent="-423863">
              <a:spcBef>
                <a:spcPct val="20000"/>
              </a:spcBef>
              <a:buClr>
                <a:schemeClr val="accent1"/>
              </a:buClr>
              <a:buFont typeface="Wingdings 2" pitchFamily="18" charset="2"/>
              <a:buNone/>
            </a:pPr>
            <a:r>
              <a:rPr lang="zh-TW" altLang="en-US" b="1">
                <a:solidFill>
                  <a:schemeClr val="tx1"/>
                </a:solidFill>
                <a:latin typeface="Cambria" pitchFamily="18" charset="0"/>
              </a:rPr>
              <a:t>此描寫有何用意？</a:t>
            </a:r>
          </a:p>
          <a:p>
            <a:pPr marL="423863" indent="-423863">
              <a:spcBef>
                <a:spcPct val="20000"/>
              </a:spcBef>
              <a:buClr>
                <a:schemeClr val="accent1"/>
              </a:buClr>
              <a:buFont typeface="Wingdings 2" pitchFamily="18" charset="2"/>
              <a:buNone/>
            </a:pPr>
            <a:r>
              <a:rPr lang="zh-TW" altLang="en-US">
                <a:solidFill>
                  <a:schemeClr val="tx1"/>
                </a:solidFill>
                <a:latin typeface="標楷體" pitchFamily="65" charset="-120"/>
              </a:rPr>
              <a:t>答：</a:t>
            </a:r>
          </a:p>
        </p:txBody>
      </p:sp>
      <p:sp>
        <p:nvSpPr>
          <p:cNvPr id="4" name="內容版面配置區 2"/>
          <p:cNvSpPr txBox="1">
            <a:spLocks/>
          </p:cNvSpPr>
          <p:nvPr/>
        </p:nvSpPr>
        <p:spPr bwMode="auto">
          <a:xfrm>
            <a:off x="0" y="1916113"/>
            <a:ext cx="9144000"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Lst>
              <a:defRPr kumimoji="1" sz="2000">
                <a:solidFill>
                  <a:schemeClr val="tx2"/>
                </a:solidFill>
                <a:latin typeface="Cambria" pitchFamily="18" charset="0"/>
                <a:ea typeface="新細明體" pitchFamily="18" charset="-120"/>
              </a:defRPr>
            </a:lvl1pPr>
            <a:lvl2pPr marL="742950" indent="-285750">
              <a:tabLst>
                <a:tab pos="0" algn="l"/>
              </a:tabLst>
              <a:defRPr kumimoji="1" sz="2800">
                <a:solidFill>
                  <a:schemeClr val="tx2"/>
                </a:solidFill>
                <a:latin typeface="Cambria" pitchFamily="18" charset="0"/>
                <a:ea typeface="新細明體" pitchFamily="18" charset="-120"/>
              </a:defRPr>
            </a:lvl2pPr>
            <a:lvl3pPr marL="1143000" indent="-228600">
              <a:tabLst>
                <a:tab pos="0" algn="l"/>
              </a:tabLst>
              <a:defRPr kumimoji="1" sz="1600">
                <a:solidFill>
                  <a:schemeClr val="tx2"/>
                </a:solidFill>
                <a:latin typeface="Cambria" pitchFamily="18" charset="0"/>
                <a:ea typeface="新細明體" pitchFamily="18" charset="-120"/>
              </a:defRPr>
            </a:lvl3pPr>
            <a:lvl4pPr marL="1600200" indent="-228600">
              <a:tabLst>
                <a:tab pos="0" algn="l"/>
              </a:tabLst>
              <a:defRPr kumimoji="1" sz="1400">
                <a:solidFill>
                  <a:schemeClr val="tx2"/>
                </a:solidFill>
                <a:latin typeface="Cambria" pitchFamily="18" charset="0"/>
                <a:ea typeface="新細明體" pitchFamily="18" charset="-120"/>
              </a:defRPr>
            </a:lvl4pPr>
            <a:lvl5pPr marL="2057400" indent="-228600">
              <a:tabLst>
                <a:tab pos="0" algn="l"/>
              </a:tabLst>
              <a:defRPr kumimoji="1" sz="1300">
                <a:solidFill>
                  <a:schemeClr val="tx2"/>
                </a:solidFill>
                <a:latin typeface="Cambria" pitchFamily="18" charset="0"/>
                <a:ea typeface="新細明體" pitchFamily="18" charset="-120"/>
              </a:defRPr>
            </a:lvl5pPr>
            <a:lvl6pPr marL="2514600" indent="-228600" eaLnBrk="0" hangingPunct="0">
              <a:tabLst>
                <a:tab pos="0" algn="l"/>
              </a:tabLst>
              <a:defRPr kumimoji="1" sz="1300">
                <a:solidFill>
                  <a:schemeClr val="tx2"/>
                </a:solidFill>
                <a:latin typeface="Cambria" pitchFamily="18" charset="0"/>
                <a:ea typeface="新細明體" pitchFamily="18" charset="-120"/>
              </a:defRPr>
            </a:lvl6pPr>
            <a:lvl7pPr marL="2971800" indent="-228600" eaLnBrk="0" hangingPunct="0">
              <a:tabLst>
                <a:tab pos="0" algn="l"/>
              </a:tabLst>
              <a:defRPr kumimoji="1" sz="1300">
                <a:solidFill>
                  <a:schemeClr val="tx2"/>
                </a:solidFill>
                <a:latin typeface="Cambria" pitchFamily="18" charset="0"/>
                <a:ea typeface="新細明體" pitchFamily="18" charset="-120"/>
              </a:defRPr>
            </a:lvl7pPr>
            <a:lvl8pPr marL="3429000" indent="-228600" eaLnBrk="0" hangingPunct="0">
              <a:tabLst>
                <a:tab pos="0" algn="l"/>
              </a:tabLst>
              <a:defRPr kumimoji="1" sz="1300">
                <a:solidFill>
                  <a:schemeClr val="tx2"/>
                </a:solidFill>
                <a:latin typeface="Cambria" pitchFamily="18" charset="0"/>
                <a:ea typeface="新細明體" pitchFamily="18" charset="-120"/>
              </a:defRPr>
            </a:lvl8pPr>
            <a:lvl9pPr marL="3886200" indent="-228600" eaLnBrk="0" hangingPunct="0">
              <a:tabLst>
                <a:tab pos="0" algn="l"/>
              </a:tabLst>
              <a:defRPr kumimoji="1" sz="1300">
                <a:solidFill>
                  <a:schemeClr val="tx2"/>
                </a:solidFill>
                <a:latin typeface="Cambria" pitchFamily="18" charset="0"/>
                <a:ea typeface="新細明體" pitchFamily="18" charset="-120"/>
              </a:defRPr>
            </a:lvl9pPr>
          </a:lstStyle>
          <a:p>
            <a:r>
              <a:rPr kumimoji="0" lang="zh-TW" altLang="en-US" sz="3200">
                <a:solidFill>
                  <a:srgbClr val="FF0000"/>
                </a:solidFill>
                <a:latin typeface="Franklin Gothic Medium" pitchFamily="34" charset="0"/>
                <a:ea typeface="標楷體" pitchFamily="65" charset="-120"/>
              </a:rPr>
              <a:t>		作者描寫耶律洪基剛出陣時氣勢宏偉，儼然是軍容壯盛的泱泱大國首領。但當他從蕭峯手下逃生回陣時，雙腿無力，幾欲跌倒，雙手發顫，額頭汗水涔涔而下，還嚇到全身發軟，須侍衛托舉才能上馬，乃一貪生怕死之徒。</a:t>
            </a:r>
          </a:p>
          <a:p>
            <a:r>
              <a:rPr kumimoji="0" lang="zh-TW" altLang="en-US" sz="3200">
                <a:solidFill>
                  <a:srgbClr val="FF0000"/>
                </a:solidFill>
                <a:latin typeface="Franklin Gothic Medium" pitchFamily="34" charset="0"/>
                <a:ea typeface="標楷體" pitchFamily="65" charset="-120"/>
              </a:rPr>
              <a:t>		作者將耶律洪基出陣、回陣的情景兩相對比，藉此凸顯耶律洪基的真正性格乃是後者。以對比蕭峯前後如一的英雄氣概。</a:t>
            </a:r>
          </a:p>
        </p:txBody>
      </p:sp>
      <p:sp>
        <p:nvSpPr>
          <p:cNvPr id="216069" name="Rectangle 2"/>
          <p:cNvSpPr>
            <a:spLocks/>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第五段</a:t>
            </a:r>
            <a:endParaRPr kumimoji="0" lang="zh-TW" altLang="en-US" sz="4400" u="sng">
              <a:solidFill>
                <a:schemeClr val="bg1"/>
              </a:solidFill>
              <a:latin typeface="華康正顏楷體W5" pitchFamily="65" charset="-120"/>
              <a:ea typeface="華康正顏楷體W5" pitchFamily="65" charset="-120"/>
            </a:endParaRPr>
          </a:p>
        </p:txBody>
      </p:sp>
      <p:pic>
        <p:nvPicPr>
          <p:cNvPr id="216070"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8.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17090" name="圖片 5" descr="下方ICON-關閉.png">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7091" name="Picture 2" descr="分頁底圖-課堂Q&amp;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5888"/>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2" name="內容版面配置區 2"/>
          <p:cNvSpPr>
            <a:spLocks/>
          </p:cNvSpPr>
          <p:nvPr/>
        </p:nvSpPr>
        <p:spPr bwMode="auto">
          <a:xfrm>
            <a:off x="-180975" y="765175"/>
            <a:ext cx="91440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23863" indent="-423863">
              <a:spcBef>
                <a:spcPct val="20000"/>
              </a:spcBef>
              <a:buClr>
                <a:schemeClr val="accent1"/>
              </a:buClr>
              <a:buFont typeface="Wingdings 2" pitchFamily="18" charset="2"/>
              <a:buNone/>
            </a:pPr>
            <a:r>
              <a:rPr lang="zh-TW" altLang="en-US" b="1">
                <a:solidFill>
                  <a:schemeClr val="tx1"/>
                </a:solidFill>
                <a:latin typeface="Cambria" pitchFamily="18" charset="0"/>
              </a:rPr>
              <a:t>	當耶律洪基承諾蕭峯不再攻宋，兩方軍士各有何反應？反映出何種心態？</a:t>
            </a:r>
          </a:p>
          <a:p>
            <a:pPr marL="423863" indent="-423863">
              <a:spcBef>
                <a:spcPct val="20000"/>
              </a:spcBef>
              <a:buClr>
                <a:schemeClr val="accent1"/>
              </a:buClr>
              <a:buFont typeface="Wingdings 2" pitchFamily="18" charset="2"/>
              <a:buNone/>
            </a:pPr>
            <a:r>
              <a:rPr lang="zh-TW" altLang="en-US">
                <a:solidFill>
                  <a:schemeClr val="tx1"/>
                </a:solidFill>
                <a:latin typeface="標楷體" pitchFamily="65" charset="-120"/>
              </a:rPr>
              <a:t>	答：</a:t>
            </a:r>
          </a:p>
        </p:txBody>
      </p:sp>
      <p:sp>
        <p:nvSpPr>
          <p:cNvPr id="334855" name="Text Box 7"/>
          <p:cNvSpPr txBox="1">
            <a:spLocks noChangeArrowheads="1"/>
          </p:cNvSpPr>
          <p:nvPr/>
        </p:nvSpPr>
        <p:spPr bwMode="auto">
          <a:xfrm>
            <a:off x="755650" y="1844675"/>
            <a:ext cx="8388350" cy="20415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3200">
                <a:solidFill>
                  <a:srgbClr val="FF0000"/>
                </a:solidFill>
                <a:latin typeface="標楷體" pitchFamily="65" charset="-120"/>
                <a:ea typeface="標楷體" pitchFamily="65" charset="-120"/>
              </a:rPr>
              <a:t>（</a:t>
            </a:r>
            <a:r>
              <a:rPr lang="en-US" altLang="zh-TW" sz="3200">
                <a:solidFill>
                  <a:srgbClr val="FF0000"/>
                </a:solidFill>
                <a:latin typeface="標楷體" pitchFamily="65" charset="-120"/>
                <a:ea typeface="標楷體" pitchFamily="65" charset="-120"/>
              </a:rPr>
              <a:t>1</a:t>
            </a:r>
            <a:r>
              <a:rPr lang="zh-TW" altLang="en-US" sz="3200">
                <a:solidFill>
                  <a:srgbClr val="FF0000"/>
                </a:solidFill>
                <a:latin typeface="標楷體" pitchFamily="65" charset="-120"/>
                <a:ea typeface="標楷體" pitchFamily="65" charset="-120"/>
              </a:rPr>
              <a:t>）宋軍歡聲雷動，遼軍一個個容光煥發，欣悅之情見於顏色。</a:t>
            </a:r>
          </a:p>
          <a:p>
            <a:r>
              <a:rPr lang="zh-TW" altLang="en-US" sz="3200">
                <a:solidFill>
                  <a:srgbClr val="FF0000"/>
                </a:solidFill>
                <a:latin typeface="標楷體" pitchFamily="65" charset="-120"/>
                <a:ea typeface="標楷體" pitchFamily="65" charset="-120"/>
              </a:rPr>
              <a:t>（</a:t>
            </a:r>
            <a:r>
              <a:rPr lang="en-US" altLang="zh-TW" sz="3200">
                <a:solidFill>
                  <a:srgbClr val="FF0000"/>
                </a:solidFill>
                <a:latin typeface="標楷體" pitchFamily="65" charset="-120"/>
                <a:ea typeface="標楷體" pitchFamily="65" charset="-120"/>
              </a:rPr>
              <a:t>2</a:t>
            </a:r>
            <a:r>
              <a:rPr lang="zh-TW" altLang="en-US" sz="3200">
                <a:solidFill>
                  <a:srgbClr val="FF0000"/>
                </a:solidFill>
                <a:latin typeface="標楷體" pitchFamily="65" charset="-120"/>
                <a:ea typeface="標楷體" pitchFamily="65" charset="-120"/>
              </a:rPr>
              <a:t>）反映出雙方戰士都知道兵凶戰危，想免去戰爭帶來的傷亡與爭戰之苦。</a:t>
            </a:r>
          </a:p>
        </p:txBody>
      </p:sp>
      <p:sp>
        <p:nvSpPr>
          <p:cNvPr id="217094" name="Rectangle 2"/>
          <p:cNvSpPr>
            <a:spLocks/>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第五段</a:t>
            </a:r>
            <a:endParaRPr kumimoji="0" lang="zh-TW" altLang="en-US" sz="4400" u="sng">
              <a:solidFill>
                <a:schemeClr val="bg1"/>
              </a:solidFill>
              <a:latin typeface="華康正顏楷體W5" pitchFamily="65" charset="-120"/>
              <a:ea typeface="華康正顏楷體W5" pitchFamily="65" charset="-12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4855"/>
                                        </p:tgtEl>
                                        <p:attrNameLst>
                                          <p:attrName>style.visibility</p:attrName>
                                        </p:attrNameLst>
                                      </p:cBhvr>
                                      <p:to>
                                        <p:strVal val="visible"/>
                                      </p:to>
                                    </p:set>
                                    <p:anim calcmode="lin" valueType="num">
                                      <p:cBhvr additive="base">
                                        <p:cTn id="7" dur="500" fill="hold"/>
                                        <p:tgtEl>
                                          <p:spTgt spid="334855"/>
                                        </p:tgtEl>
                                        <p:attrNameLst>
                                          <p:attrName>ppt_x</p:attrName>
                                        </p:attrNameLst>
                                      </p:cBhvr>
                                      <p:tavLst>
                                        <p:tav tm="0">
                                          <p:val>
                                            <p:strVal val="#ppt_x"/>
                                          </p:val>
                                        </p:tav>
                                        <p:tav tm="100000">
                                          <p:val>
                                            <p:strVal val="#ppt_x"/>
                                          </p:val>
                                        </p:tav>
                                      </p:tavLst>
                                    </p:anim>
                                    <p:anim calcmode="lin" valueType="num">
                                      <p:cBhvr additive="base">
                                        <p:cTn id="8" dur="500" fill="hold"/>
                                        <p:tgtEl>
                                          <p:spTgt spid="3348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5" grpId="0"/>
    </p:bldLst>
  </p:timing>
</p:sld>
</file>

<file path=ppt/slides/slide179.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18114" name="Picture 2" descr="分頁底圖-課堂Q&am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888"/>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15"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6" name="Rectangle 2"/>
          <p:cNvSpPr>
            <a:spLocks/>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第五段</a:t>
            </a:r>
            <a:endParaRPr kumimoji="0" lang="zh-TW" altLang="en-US" sz="4400" u="sng">
              <a:solidFill>
                <a:schemeClr val="bg1"/>
              </a:solidFill>
              <a:latin typeface="華康正顏楷體W5" pitchFamily="65" charset="-120"/>
              <a:ea typeface="華康正顏楷體W5" pitchFamily="65" charset="-120"/>
            </a:endParaRPr>
          </a:p>
        </p:txBody>
      </p:sp>
      <p:sp>
        <p:nvSpPr>
          <p:cNvPr id="218117" name="Text Box 7"/>
          <p:cNvSpPr txBox="1">
            <a:spLocks noChangeArrowheads="1"/>
          </p:cNvSpPr>
          <p:nvPr/>
        </p:nvSpPr>
        <p:spPr bwMode="auto">
          <a:xfrm>
            <a:off x="323850" y="836613"/>
            <a:ext cx="8064500" cy="10668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3200" b="1">
                <a:solidFill>
                  <a:srgbClr val="000000"/>
                </a:solidFill>
                <a:latin typeface="Franklin Gothic Medium" pitchFamily="34" charset="0"/>
                <a:ea typeface="標楷體" pitchFamily="65" charset="-120"/>
              </a:rPr>
              <a:t>耶律洪基為自己的撤軍找到什麼理由？</a:t>
            </a:r>
          </a:p>
          <a:p>
            <a:r>
              <a:rPr lang="zh-TW" altLang="en-US" sz="3200">
                <a:solidFill>
                  <a:srgbClr val="000000"/>
                </a:solidFill>
                <a:latin typeface="Franklin Gothic Medium" pitchFamily="34" charset="0"/>
                <a:ea typeface="標楷體" pitchFamily="65" charset="-120"/>
              </a:rPr>
              <a:t>答：</a:t>
            </a:r>
          </a:p>
        </p:txBody>
      </p:sp>
      <p:sp>
        <p:nvSpPr>
          <p:cNvPr id="335880" name="Text Box 8"/>
          <p:cNvSpPr txBox="1">
            <a:spLocks noChangeArrowheads="1"/>
          </p:cNvSpPr>
          <p:nvPr/>
        </p:nvSpPr>
        <p:spPr bwMode="auto">
          <a:xfrm>
            <a:off x="250825" y="1844675"/>
            <a:ext cx="8675688" cy="255454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3200" dirty="0">
                <a:solidFill>
                  <a:srgbClr val="FF0000"/>
                </a:solidFill>
                <a:latin typeface="標楷體" pitchFamily="65" charset="-120"/>
                <a:ea typeface="標楷體" pitchFamily="65" charset="-120"/>
              </a:rPr>
              <a:t>（</a:t>
            </a:r>
            <a:r>
              <a:rPr lang="en-US" altLang="zh-TW" sz="3200" dirty="0">
                <a:solidFill>
                  <a:srgbClr val="FF0000"/>
                </a:solidFill>
                <a:latin typeface="標楷體" pitchFamily="65" charset="-120"/>
                <a:ea typeface="標楷體" pitchFamily="65" charset="-120"/>
              </a:rPr>
              <a:t>1</a:t>
            </a:r>
            <a:r>
              <a:rPr lang="zh-TW" altLang="en-US" sz="3200" dirty="0">
                <a:solidFill>
                  <a:srgbClr val="FF0000"/>
                </a:solidFill>
                <a:latin typeface="標楷體" pitchFamily="65" charset="-120"/>
                <a:ea typeface="標楷體" pitchFamily="65" charset="-120"/>
              </a:rPr>
              <a:t>）原來我這些士卒也不想去攻打南朝，我若揮軍南征，卻也未必便能一戰而克。</a:t>
            </a:r>
          </a:p>
          <a:p>
            <a:r>
              <a:rPr lang="zh-TW" altLang="en-US" sz="3200" dirty="0">
                <a:solidFill>
                  <a:srgbClr val="FF0000"/>
                </a:solidFill>
                <a:latin typeface="標楷體" pitchFamily="65" charset="-120"/>
                <a:ea typeface="標楷體" pitchFamily="65" charset="-120"/>
              </a:rPr>
              <a:t>（</a:t>
            </a:r>
            <a:r>
              <a:rPr lang="en-US" altLang="zh-TW" sz="3200" dirty="0">
                <a:solidFill>
                  <a:srgbClr val="FF0000"/>
                </a:solidFill>
                <a:latin typeface="標楷體" pitchFamily="65" charset="-120"/>
                <a:ea typeface="標楷體" pitchFamily="65" charset="-120"/>
              </a:rPr>
              <a:t>2</a:t>
            </a:r>
            <a:r>
              <a:rPr lang="zh-TW" altLang="en-US" sz="3200" dirty="0">
                <a:solidFill>
                  <a:srgbClr val="FF0000"/>
                </a:solidFill>
                <a:latin typeface="標楷體" pitchFamily="65" charset="-120"/>
                <a:ea typeface="標楷體" pitchFamily="65" charset="-120"/>
              </a:rPr>
              <a:t>）</a:t>
            </a:r>
            <a:r>
              <a:rPr lang="zh-TW" altLang="en-US" sz="3200" dirty="0">
                <a:solidFill>
                  <a:srgbClr val="FF0000"/>
                </a:solidFill>
                <a:latin typeface="Franklin Gothic Medium" pitchFamily="34" charset="0"/>
                <a:ea typeface="標楷體" pitchFamily="65" charset="-120"/>
              </a:rPr>
              <a:t>那些女真蠻子大是可惡，留在契丹背後，實是心腹</a:t>
            </a:r>
            <a:r>
              <a:rPr lang="zh-TW" altLang="en-US" sz="3200" dirty="0" smtClean="0">
                <a:solidFill>
                  <a:srgbClr val="FF0000"/>
                </a:solidFill>
                <a:latin typeface="Franklin Gothic Medium" pitchFamily="34" charset="0"/>
                <a:ea typeface="標楷體" pitchFamily="65" charset="-120"/>
              </a:rPr>
              <a:t>大患。我</a:t>
            </a:r>
            <a:r>
              <a:rPr lang="zh-TW" altLang="en-US" sz="3200" dirty="0">
                <a:solidFill>
                  <a:srgbClr val="FF0000"/>
                </a:solidFill>
                <a:latin typeface="Franklin Gothic Medium" pitchFamily="34" charset="0"/>
                <a:ea typeface="標楷體" pitchFamily="65" charset="-120"/>
              </a:rPr>
              <a:t>派兵去將這些蠻子掃蕩了再說。</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5880"/>
                                        </p:tgtEl>
                                        <p:attrNameLst>
                                          <p:attrName>style.visibility</p:attrName>
                                        </p:attrNameLst>
                                      </p:cBhvr>
                                      <p:to>
                                        <p:strVal val="visible"/>
                                      </p:to>
                                    </p:set>
                                    <p:anim calcmode="lin" valueType="num">
                                      <p:cBhvr additive="base">
                                        <p:cTn id="7" dur="500" fill="hold"/>
                                        <p:tgtEl>
                                          <p:spTgt spid="335880"/>
                                        </p:tgtEl>
                                        <p:attrNameLst>
                                          <p:attrName>ppt_x</p:attrName>
                                        </p:attrNameLst>
                                      </p:cBhvr>
                                      <p:tavLst>
                                        <p:tav tm="0">
                                          <p:val>
                                            <p:strVal val="#ppt_x"/>
                                          </p:val>
                                        </p:tav>
                                        <p:tav tm="100000">
                                          <p:val>
                                            <p:strVal val="#ppt_x"/>
                                          </p:val>
                                        </p:tav>
                                      </p:tavLst>
                                    </p:anim>
                                    <p:anim calcmode="lin" valueType="num">
                                      <p:cBhvr additive="base">
                                        <p:cTn id="8" dur="500" fill="hold"/>
                                        <p:tgtEl>
                                          <p:spTgt spid="3358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8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3250" name="Picture 7"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3"/>
          <p:cNvSpPr txBox="1">
            <a:spLocks noChangeArrowheads="1"/>
          </p:cNvSpPr>
          <p:nvPr/>
        </p:nvSpPr>
        <p:spPr bwMode="auto">
          <a:xfrm>
            <a:off x="250825" y="692150"/>
            <a:ext cx="8893175"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eaLnBrk="0"/>
            <a:r>
              <a:rPr lang="zh-TW" altLang="en-US" sz="3200" b="1">
                <a:solidFill>
                  <a:schemeClr val="tx1"/>
                </a:solidFill>
                <a:latin typeface="Franklin Gothic Medium" pitchFamily="34" charset="0"/>
              </a:rPr>
              <a:t>虛竹：</a:t>
            </a:r>
            <a:r>
              <a:rPr lang="zh-TW" altLang="en-US" sz="3200">
                <a:solidFill>
                  <a:schemeClr val="tx1"/>
                </a:solidFill>
                <a:latin typeface="標楷體" pitchFamily="65" charset="-120"/>
              </a:rPr>
              <a:t>外表醜陋，濃眉大眼，鼻孔上翻，雙耳招風，嘴脣甚厚，又不善於辭令。後來因無意中破了珍瓏棋局，被迫成了無崖子的關門弟子、靈鷲宮的掌門人，又得到天山童姥的武功祕訣，所以習得了逍遙派的「天山折梅手」與「天山六陽掌」，以及天山童姥的「生死符」等武林絕學，最後娶西夏公主為妻。他信奉佛教，以慈悲為本，本來一無所有，正如他的名</a:t>
            </a:r>
            <a:r>
              <a:rPr lang="zh-TW" altLang="en-US" sz="3200">
                <a:solidFill>
                  <a:schemeClr val="tx1"/>
                </a:solidFill>
                <a:latin typeface="Franklin Gothic Medium" pitchFamily="34" charset="0"/>
              </a:rPr>
              <a:t>字</a:t>
            </a:r>
            <a:r>
              <a:rPr lang="zh-TW" altLang="en-US" sz="3200">
                <a:solidFill>
                  <a:schemeClr val="tx1"/>
                </a:solidFill>
                <a:latin typeface="標楷體" pitchFamily="65" charset="-120"/>
              </a:rPr>
              <a:t>。虛竹生父玄慈方丈與蕭峯有殺母</a:t>
            </a:r>
            <a:r>
              <a:rPr lang="zh-TW" altLang="en-US" sz="3200">
                <a:solidFill>
                  <a:schemeClr val="tx1"/>
                </a:solidFill>
                <a:latin typeface="Franklin Gothic Medium" pitchFamily="34" charset="0"/>
              </a:rPr>
              <a:t>傷父之仇，</a:t>
            </a:r>
            <a:r>
              <a:rPr lang="zh-TW" altLang="en-US" sz="3200">
                <a:solidFill>
                  <a:schemeClr val="tx1"/>
                </a:solidFill>
                <a:latin typeface="標楷體" pitchFamily="65" charset="-120"/>
              </a:rPr>
              <a:t>其生母是殺死許多無辜嬰兒的「四大惡人」之一的葉二娘，這段經歷給虛竹日後帶來了恩怨糾葛、冤孽牽連的複雜命運。</a:t>
            </a:r>
          </a:p>
          <a:p>
            <a:pPr eaLnBrk="0"/>
            <a:endParaRPr lang="zh-TW" altLang="en-US" sz="3200">
              <a:solidFill>
                <a:schemeClr val="tx1"/>
              </a:solidFill>
              <a:latin typeface="Franklin Gothic Medium" pitchFamily="34" charset="0"/>
            </a:endParaRPr>
          </a:p>
        </p:txBody>
      </p:sp>
      <p:pic>
        <p:nvPicPr>
          <p:cNvPr id="53252" name="Picture 9" descr="下ICON-回題解">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6083300"/>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19138" name="Picture 2" descr="分頁底圖-課堂Q&am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888"/>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139" name="內容版面配置區 2"/>
          <p:cNvSpPr>
            <a:spLocks/>
          </p:cNvSpPr>
          <p:nvPr/>
        </p:nvSpPr>
        <p:spPr bwMode="auto">
          <a:xfrm>
            <a:off x="0" y="765175"/>
            <a:ext cx="91440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23863" indent="-423863">
              <a:spcBef>
                <a:spcPct val="20000"/>
              </a:spcBef>
              <a:buClr>
                <a:schemeClr val="accent1"/>
              </a:buClr>
              <a:buFont typeface="Wingdings 2" pitchFamily="18" charset="2"/>
              <a:buNone/>
            </a:pPr>
            <a:r>
              <a:rPr lang="zh-TW" altLang="en-US" b="1">
                <a:solidFill>
                  <a:schemeClr val="tx1"/>
                </a:solidFill>
                <a:latin typeface="Cambria" pitchFamily="18" charset="0"/>
              </a:rPr>
              <a:t>蕭峯認為自己必須自盡的原因是什麼？</a:t>
            </a:r>
          </a:p>
          <a:p>
            <a:pPr marL="423863" indent="-423863">
              <a:spcBef>
                <a:spcPct val="20000"/>
              </a:spcBef>
              <a:buClr>
                <a:schemeClr val="accent1"/>
              </a:buClr>
              <a:buFont typeface="Wingdings 2" pitchFamily="18" charset="2"/>
              <a:buNone/>
            </a:pPr>
            <a:r>
              <a:rPr lang="zh-TW" altLang="en-US">
                <a:solidFill>
                  <a:schemeClr val="tx1"/>
                </a:solidFill>
                <a:latin typeface="標楷體" pitchFamily="65" charset="-120"/>
              </a:rPr>
              <a:t>答：</a:t>
            </a:r>
          </a:p>
        </p:txBody>
      </p:sp>
      <p:sp>
        <p:nvSpPr>
          <p:cNvPr id="4" name="內容版面配置區 2"/>
          <p:cNvSpPr txBox="1">
            <a:spLocks/>
          </p:cNvSpPr>
          <p:nvPr/>
        </p:nvSpPr>
        <p:spPr bwMode="auto">
          <a:xfrm>
            <a:off x="0" y="1341438"/>
            <a:ext cx="914400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Lst>
              <a:defRPr kumimoji="1" sz="2000">
                <a:solidFill>
                  <a:schemeClr val="tx2"/>
                </a:solidFill>
                <a:latin typeface="Cambria" pitchFamily="18" charset="0"/>
                <a:ea typeface="新細明體" pitchFamily="18" charset="-120"/>
              </a:defRPr>
            </a:lvl1pPr>
            <a:lvl2pPr marL="742950" indent="-285750">
              <a:tabLst>
                <a:tab pos="0" algn="l"/>
              </a:tabLst>
              <a:defRPr kumimoji="1" sz="2800">
                <a:solidFill>
                  <a:schemeClr val="tx2"/>
                </a:solidFill>
                <a:latin typeface="Cambria" pitchFamily="18" charset="0"/>
                <a:ea typeface="新細明體" pitchFamily="18" charset="-120"/>
              </a:defRPr>
            </a:lvl2pPr>
            <a:lvl3pPr marL="1143000" indent="-228600">
              <a:tabLst>
                <a:tab pos="0" algn="l"/>
              </a:tabLst>
              <a:defRPr kumimoji="1" sz="1600">
                <a:solidFill>
                  <a:schemeClr val="tx2"/>
                </a:solidFill>
                <a:latin typeface="Cambria" pitchFamily="18" charset="0"/>
                <a:ea typeface="新細明體" pitchFamily="18" charset="-120"/>
              </a:defRPr>
            </a:lvl3pPr>
            <a:lvl4pPr marL="1600200" indent="-228600">
              <a:tabLst>
                <a:tab pos="0" algn="l"/>
              </a:tabLst>
              <a:defRPr kumimoji="1" sz="1400">
                <a:solidFill>
                  <a:schemeClr val="tx2"/>
                </a:solidFill>
                <a:latin typeface="Cambria" pitchFamily="18" charset="0"/>
                <a:ea typeface="新細明體" pitchFamily="18" charset="-120"/>
              </a:defRPr>
            </a:lvl4pPr>
            <a:lvl5pPr marL="2057400" indent="-228600">
              <a:tabLst>
                <a:tab pos="0" algn="l"/>
              </a:tabLst>
              <a:defRPr kumimoji="1" sz="1300">
                <a:solidFill>
                  <a:schemeClr val="tx2"/>
                </a:solidFill>
                <a:latin typeface="Cambria" pitchFamily="18" charset="0"/>
                <a:ea typeface="新細明體" pitchFamily="18" charset="-120"/>
              </a:defRPr>
            </a:lvl5pPr>
            <a:lvl6pPr marL="2514600" indent="-228600" eaLnBrk="0" hangingPunct="0">
              <a:tabLst>
                <a:tab pos="0" algn="l"/>
              </a:tabLst>
              <a:defRPr kumimoji="1" sz="1300">
                <a:solidFill>
                  <a:schemeClr val="tx2"/>
                </a:solidFill>
                <a:latin typeface="Cambria" pitchFamily="18" charset="0"/>
                <a:ea typeface="新細明體" pitchFamily="18" charset="-120"/>
              </a:defRPr>
            </a:lvl6pPr>
            <a:lvl7pPr marL="2971800" indent="-228600" eaLnBrk="0" hangingPunct="0">
              <a:tabLst>
                <a:tab pos="0" algn="l"/>
              </a:tabLst>
              <a:defRPr kumimoji="1" sz="1300">
                <a:solidFill>
                  <a:schemeClr val="tx2"/>
                </a:solidFill>
                <a:latin typeface="Cambria" pitchFamily="18" charset="0"/>
                <a:ea typeface="新細明體" pitchFamily="18" charset="-120"/>
              </a:defRPr>
            </a:lvl7pPr>
            <a:lvl8pPr marL="3429000" indent="-228600" eaLnBrk="0" hangingPunct="0">
              <a:tabLst>
                <a:tab pos="0" algn="l"/>
              </a:tabLst>
              <a:defRPr kumimoji="1" sz="1300">
                <a:solidFill>
                  <a:schemeClr val="tx2"/>
                </a:solidFill>
                <a:latin typeface="Cambria" pitchFamily="18" charset="0"/>
                <a:ea typeface="新細明體" pitchFamily="18" charset="-120"/>
              </a:defRPr>
            </a:lvl8pPr>
            <a:lvl9pPr marL="3886200" indent="-228600" eaLnBrk="0" hangingPunct="0">
              <a:tabLst>
                <a:tab pos="0" algn="l"/>
              </a:tabLst>
              <a:defRPr kumimoji="1" sz="1300">
                <a:solidFill>
                  <a:schemeClr val="tx2"/>
                </a:solidFill>
                <a:latin typeface="Cambria" pitchFamily="18" charset="0"/>
                <a:ea typeface="新細明體" pitchFamily="18" charset="-120"/>
              </a:defRPr>
            </a:lvl9pPr>
          </a:lstStyle>
          <a:p>
            <a:r>
              <a:rPr kumimoji="0" lang="zh-TW" altLang="en-US" sz="2800">
                <a:solidFill>
                  <a:srgbClr val="FF0000"/>
                </a:solidFill>
                <a:latin typeface="Arial" charset="0"/>
                <a:ea typeface="標楷體" pitchFamily="65" charset="-120"/>
              </a:rPr>
              <a:t>　	</a:t>
            </a:r>
            <a:r>
              <a:rPr kumimoji="0" lang="zh-TW" altLang="en-US" sz="3200">
                <a:solidFill>
                  <a:srgbClr val="FF0000"/>
                </a:solidFill>
                <a:latin typeface="Franklin Gothic Medium" pitchFamily="34" charset="0"/>
                <a:ea typeface="標楷體" pitchFamily="65" charset="-120"/>
              </a:rPr>
              <a:t>曾與遼帝義結金蘭，卻又做出威迫遼帝之	舉，成為契丹的大罪人，自覺不忠不義，無顏立於天地之間。</a:t>
            </a:r>
          </a:p>
        </p:txBody>
      </p:sp>
      <p:sp>
        <p:nvSpPr>
          <p:cNvPr id="219141" name="Rectangle 2"/>
          <p:cNvSpPr>
            <a:spLocks/>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第六段</a:t>
            </a:r>
            <a:endParaRPr kumimoji="0" lang="zh-TW" altLang="en-US" sz="4400" u="sng">
              <a:solidFill>
                <a:schemeClr val="bg1"/>
              </a:solidFill>
              <a:latin typeface="華康正顏楷體W5" pitchFamily="65" charset="-120"/>
              <a:ea typeface="華康正顏楷體W5" pitchFamily="65" charset="-120"/>
            </a:endParaRPr>
          </a:p>
        </p:txBody>
      </p:sp>
      <p:pic>
        <p:nvPicPr>
          <p:cNvPr id="219142"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1.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20162" name="Picture 2" descr="分頁底圖-課堂Q&am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888"/>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0163" name="內容版面配置區 2"/>
          <p:cNvSpPr>
            <a:spLocks/>
          </p:cNvSpPr>
          <p:nvPr/>
        </p:nvSpPr>
        <p:spPr bwMode="auto">
          <a:xfrm>
            <a:off x="0" y="765175"/>
            <a:ext cx="914400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23863" indent="-423863" eaLnBrk="0">
              <a:spcBef>
                <a:spcPct val="20000"/>
              </a:spcBef>
              <a:buClr>
                <a:schemeClr val="accent1"/>
              </a:buClr>
              <a:buFont typeface="Wingdings 2" pitchFamily="18" charset="2"/>
              <a:buNone/>
            </a:pPr>
            <a:r>
              <a:rPr lang="zh-TW" altLang="en-US" b="1">
                <a:solidFill>
                  <a:schemeClr val="tx1"/>
                </a:solidFill>
                <a:latin typeface="Cambria" pitchFamily="18" charset="0"/>
              </a:rPr>
              <a:t>耶律洪基眼見蕭峯自盡後，僅以「微微苦笑」帶過</a:t>
            </a:r>
          </a:p>
          <a:p>
            <a:pPr marL="423863" indent="-423863" eaLnBrk="0">
              <a:spcBef>
                <a:spcPct val="20000"/>
              </a:spcBef>
              <a:buClr>
                <a:schemeClr val="accent1"/>
              </a:buClr>
              <a:buFont typeface="Wingdings 2" pitchFamily="18" charset="2"/>
              <a:buNone/>
            </a:pPr>
            <a:r>
              <a:rPr lang="zh-TW" altLang="en-US" b="1">
                <a:solidFill>
                  <a:schemeClr val="tx1"/>
                </a:solidFill>
                <a:latin typeface="Cambria" pitchFamily="18" charset="0"/>
              </a:rPr>
              <a:t>，請探究耶律洪基當時的想法。　</a:t>
            </a:r>
          </a:p>
          <a:p>
            <a:pPr marL="423863" indent="-423863" eaLnBrk="0">
              <a:spcBef>
                <a:spcPct val="20000"/>
              </a:spcBef>
              <a:buClr>
                <a:schemeClr val="accent1"/>
              </a:buClr>
              <a:buFont typeface="Wingdings 2" pitchFamily="18" charset="2"/>
              <a:buNone/>
            </a:pPr>
            <a:r>
              <a:rPr lang="zh-TW" altLang="en-US">
                <a:solidFill>
                  <a:schemeClr val="tx1"/>
                </a:solidFill>
                <a:latin typeface="標楷體" pitchFamily="65" charset="-120"/>
              </a:rPr>
              <a:t>答：</a:t>
            </a:r>
          </a:p>
        </p:txBody>
      </p:sp>
      <p:sp>
        <p:nvSpPr>
          <p:cNvPr id="4" name="內容版面配置區 2"/>
          <p:cNvSpPr txBox="1">
            <a:spLocks/>
          </p:cNvSpPr>
          <p:nvPr/>
        </p:nvSpPr>
        <p:spPr bwMode="auto">
          <a:xfrm>
            <a:off x="0" y="1976438"/>
            <a:ext cx="9144000"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Lst>
              <a:defRPr kumimoji="1" sz="2000">
                <a:solidFill>
                  <a:schemeClr val="tx2"/>
                </a:solidFill>
                <a:latin typeface="Cambria" pitchFamily="18" charset="0"/>
                <a:ea typeface="新細明體" pitchFamily="18" charset="-120"/>
              </a:defRPr>
            </a:lvl1pPr>
            <a:lvl2pPr marL="742950" indent="-285750">
              <a:tabLst>
                <a:tab pos="0" algn="l"/>
              </a:tabLst>
              <a:defRPr kumimoji="1" sz="2800">
                <a:solidFill>
                  <a:schemeClr val="tx2"/>
                </a:solidFill>
                <a:latin typeface="Cambria" pitchFamily="18" charset="0"/>
                <a:ea typeface="新細明體" pitchFamily="18" charset="-120"/>
              </a:defRPr>
            </a:lvl2pPr>
            <a:lvl3pPr marL="1143000" indent="-228600">
              <a:tabLst>
                <a:tab pos="0" algn="l"/>
              </a:tabLst>
              <a:defRPr kumimoji="1" sz="1600">
                <a:solidFill>
                  <a:schemeClr val="tx2"/>
                </a:solidFill>
                <a:latin typeface="Cambria" pitchFamily="18" charset="0"/>
                <a:ea typeface="新細明體" pitchFamily="18" charset="-120"/>
              </a:defRPr>
            </a:lvl3pPr>
            <a:lvl4pPr marL="1600200" indent="-228600">
              <a:tabLst>
                <a:tab pos="0" algn="l"/>
              </a:tabLst>
              <a:defRPr kumimoji="1" sz="1400">
                <a:solidFill>
                  <a:schemeClr val="tx2"/>
                </a:solidFill>
                <a:latin typeface="Cambria" pitchFamily="18" charset="0"/>
                <a:ea typeface="新細明體" pitchFamily="18" charset="-120"/>
              </a:defRPr>
            </a:lvl4pPr>
            <a:lvl5pPr marL="2057400" indent="-228600">
              <a:tabLst>
                <a:tab pos="0" algn="l"/>
              </a:tabLst>
              <a:defRPr kumimoji="1" sz="1300">
                <a:solidFill>
                  <a:schemeClr val="tx2"/>
                </a:solidFill>
                <a:latin typeface="Cambria" pitchFamily="18" charset="0"/>
                <a:ea typeface="新細明體" pitchFamily="18" charset="-120"/>
              </a:defRPr>
            </a:lvl5pPr>
            <a:lvl6pPr marL="2514600" indent="-228600" eaLnBrk="0" hangingPunct="0">
              <a:tabLst>
                <a:tab pos="0" algn="l"/>
              </a:tabLst>
              <a:defRPr kumimoji="1" sz="1300">
                <a:solidFill>
                  <a:schemeClr val="tx2"/>
                </a:solidFill>
                <a:latin typeface="Cambria" pitchFamily="18" charset="0"/>
                <a:ea typeface="新細明體" pitchFamily="18" charset="-120"/>
              </a:defRPr>
            </a:lvl6pPr>
            <a:lvl7pPr marL="2971800" indent="-228600" eaLnBrk="0" hangingPunct="0">
              <a:tabLst>
                <a:tab pos="0" algn="l"/>
              </a:tabLst>
              <a:defRPr kumimoji="1" sz="1300">
                <a:solidFill>
                  <a:schemeClr val="tx2"/>
                </a:solidFill>
                <a:latin typeface="Cambria" pitchFamily="18" charset="0"/>
                <a:ea typeface="新細明體" pitchFamily="18" charset="-120"/>
              </a:defRPr>
            </a:lvl7pPr>
            <a:lvl8pPr marL="3429000" indent="-228600" eaLnBrk="0" hangingPunct="0">
              <a:tabLst>
                <a:tab pos="0" algn="l"/>
              </a:tabLst>
              <a:defRPr kumimoji="1" sz="1300">
                <a:solidFill>
                  <a:schemeClr val="tx2"/>
                </a:solidFill>
                <a:latin typeface="Cambria" pitchFamily="18" charset="0"/>
                <a:ea typeface="新細明體" pitchFamily="18" charset="-120"/>
              </a:defRPr>
            </a:lvl8pPr>
            <a:lvl9pPr marL="3886200" indent="-228600" eaLnBrk="0" hangingPunct="0">
              <a:tabLst>
                <a:tab pos="0" algn="l"/>
              </a:tabLst>
              <a:defRPr kumimoji="1" sz="1300">
                <a:solidFill>
                  <a:schemeClr val="tx2"/>
                </a:solidFill>
                <a:latin typeface="Cambria" pitchFamily="18" charset="0"/>
                <a:ea typeface="新細明體" pitchFamily="18" charset="-120"/>
              </a:defRPr>
            </a:lvl9pPr>
          </a:lstStyle>
          <a:p>
            <a:pPr eaLnBrk="0"/>
            <a:r>
              <a:rPr kumimoji="0" lang="zh-TW" altLang="en-US" sz="2800">
                <a:solidFill>
                  <a:srgbClr val="FF0000"/>
                </a:solidFill>
                <a:latin typeface="Arial" charset="0"/>
                <a:ea typeface="標楷體" pitchFamily="65" charset="-120"/>
              </a:rPr>
              <a:t>　　</a:t>
            </a:r>
            <a:r>
              <a:rPr kumimoji="0" lang="zh-TW" altLang="en-US" sz="2900">
                <a:solidFill>
                  <a:srgbClr val="FF0000"/>
                </a:solidFill>
                <a:latin typeface="Arial" charset="0"/>
                <a:ea typeface="標楷體" pitchFamily="65" charset="-120"/>
              </a:rPr>
              <a:t>從耶律洪基自問兩難的問題中，其實已透露耶律洪基最後也明白了蕭峯的用意，蕭峯不僅為大遼也為大宋，希望以一己之力阻止任何悲劇的發生，讓所有百姓和平幸福的生活是他的理想，因此無論是大遼還是大宋能給他的榮華富貴，都不是他考量的重點。耶律洪基最後的「微微苦笑」，代表他對蕭峯這種「傻子」精神的敬佩與同情。</a:t>
            </a:r>
          </a:p>
        </p:txBody>
      </p:sp>
      <p:sp>
        <p:nvSpPr>
          <p:cNvPr id="220165" name="Rectangle 2"/>
          <p:cNvSpPr>
            <a:spLocks/>
          </p:cNvSpPr>
          <p:nvPr/>
        </p:nvSpPr>
        <p:spPr bwMode="auto">
          <a:xfrm>
            <a:off x="457200"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第七段</a:t>
            </a:r>
            <a:endParaRPr kumimoji="0" lang="zh-TW" altLang="en-US" sz="4400" u="sng">
              <a:solidFill>
                <a:schemeClr val="bg1"/>
              </a:solidFill>
              <a:latin typeface="華康正顏楷體W5" pitchFamily="65" charset="-120"/>
              <a:ea typeface="華康正顏楷體W5" pitchFamily="65" charset="-120"/>
            </a:endParaRPr>
          </a:p>
        </p:txBody>
      </p:sp>
      <p:pic>
        <p:nvPicPr>
          <p:cNvPr id="220166" name="圖片 5" descr="下方ICON-關閉.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6519863"/>
            <a:ext cx="846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1186" name="Text Box 4"/>
          <p:cNvSpPr txBox="1">
            <a:spLocks noChangeArrowheads="1"/>
          </p:cNvSpPr>
          <p:nvPr/>
        </p:nvSpPr>
        <p:spPr bwMode="auto">
          <a:xfrm>
            <a:off x="1258888" y="2420938"/>
            <a:ext cx="6553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Font typeface="Arial" charset="0"/>
              <a:buChar char="»"/>
              <a:defRPr sz="2000">
                <a:solidFill>
                  <a:schemeClr val="tx1"/>
                </a:solidFill>
                <a:latin typeface="Calibri" pitchFamily="34" charset="0"/>
                <a:ea typeface="新細明體" pitchFamily="18" charset="-120"/>
              </a:defRPr>
            </a:lvl6pPr>
            <a:lvl7pPr eaLnBrk="0" fontAlgn="base" hangingPunct="0">
              <a:spcAft>
                <a:spcPct val="0"/>
              </a:spcAft>
              <a:buFont typeface="Arial" charset="0"/>
              <a:buChar char="»"/>
              <a:defRPr sz="2000">
                <a:solidFill>
                  <a:schemeClr val="tx1"/>
                </a:solidFill>
                <a:latin typeface="Calibri" pitchFamily="34" charset="0"/>
                <a:ea typeface="新細明體" pitchFamily="18" charset="-120"/>
              </a:defRPr>
            </a:lvl7pPr>
            <a:lvl8pPr eaLnBrk="0" fontAlgn="base" hangingPunct="0">
              <a:spcAft>
                <a:spcPct val="0"/>
              </a:spcAft>
              <a:buFont typeface="Arial" charset="0"/>
              <a:buChar char="»"/>
              <a:defRPr sz="2000">
                <a:solidFill>
                  <a:schemeClr val="tx1"/>
                </a:solidFill>
                <a:latin typeface="Calibri" pitchFamily="34" charset="0"/>
                <a:ea typeface="新細明體" pitchFamily="18" charset="-120"/>
              </a:defRPr>
            </a:lvl8pPr>
            <a:lvl9pPr eaLnBrk="0" fontAlgn="base" hangingPunct="0">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50000"/>
              </a:spcBef>
            </a:pPr>
            <a:r>
              <a:rPr kumimoji="0" lang="zh-TW" altLang="en-US" sz="6000" b="1">
                <a:latin typeface="標楷體" pitchFamily="65" charset="-120"/>
                <a:ea typeface="標楷體" pitchFamily="65" charset="-120"/>
              </a:rPr>
              <a:t>四、結構表</a:t>
            </a:r>
          </a:p>
        </p:txBody>
      </p:sp>
      <p:pic>
        <p:nvPicPr>
          <p:cNvPr id="221187" name="Picture 6"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092825"/>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2210" name="Text Box 2"/>
          <p:cNvSpPr txBox="1">
            <a:spLocks noChangeArrowheads="1"/>
          </p:cNvSpPr>
          <p:nvPr/>
        </p:nvSpPr>
        <p:spPr bwMode="auto">
          <a:xfrm>
            <a:off x="250825" y="2989263"/>
            <a:ext cx="7921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Font typeface="Arial" charset="0"/>
              <a:buChar char="»"/>
              <a:defRPr sz="2000">
                <a:solidFill>
                  <a:schemeClr val="tx1"/>
                </a:solidFill>
                <a:latin typeface="Calibri" pitchFamily="34" charset="0"/>
                <a:ea typeface="新細明體" pitchFamily="18" charset="-120"/>
              </a:defRPr>
            </a:lvl6pPr>
            <a:lvl7pPr eaLnBrk="0" fontAlgn="base" hangingPunct="0">
              <a:spcAft>
                <a:spcPct val="0"/>
              </a:spcAft>
              <a:buFont typeface="Arial" charset="0"/>
              <a:buChar char="»"/>
              <a:defRPr sz="2000">
                <a:solidFill>
                  <a:schemeClr val="tx1"/>
                </a:solidFill>
                <a:latin typeface="Calibri" pitchFamily="34" charset="0"/>
                <a:ea typeface="新細明體" pitchFamily="18" charset="-120"/>
              </a:defRPr>
            </a:lvl7pPr>
            <a:lvl8pPr eaLnBrk="0" fontAlgn="base" hangingPunct="0">
              <a:spcAft>
                <a:spcPct val="0"/>
              </a:spcAft>
              <a:buFont typeface="Arial" charset="0"/>
              <a:buChar char="»"/>
              <a:defRPr sz="2000">
                <a:solidFill>
                  <a:schemeClr val="tx1"/>
                </a:solidFill>
                <a:latin typeface="Calibri" pitchFamily="34" charset="0"/>
                <a:ea typeface="新細明體" pitchFamily="18" charset="-120"/>
              </a:defRPr>
            </a:lvl8pPr>
            <a:lvl9pPr eaLnBrk="0" fontAlgn="base" hangingPunct="0">
              <a:spcAft>
                <a:spcPct val="0"/>
              </a:spcAft>
              <a:buFont typeface="Arial" charset="0"/>
              <a:buChar char="»"/>
              <a:defRPr sz="2000">
                <a:solidFill>
                  <a:schemeClr val="tx1"/>
                </a:solidFill>
                <a:latin typeface="Calibri" pitchFamily="34" charset="0"/>
                <a:ea typeface="新細明體" pitchFamily="18" charset="-120"/>
              </a:defRPr>
            </a:lvl9pPr>
          </a:lstStyle>
          <a:p>
            <a:r>
              <a:rPr lang="zh-TW" altLang="en-US" sz="2000" b="1">
                <a:latin typeface="Arial" charset="0"/>
                <a:ea typeface="標楷體" pitchFamily="65" charset="-120"/>
              </a:rPr>
              <a:t>雁門關外，蕭峯捨命退遼兵</a:t>
            </a:r>
          </a:p>
        </p:txBody>
      </p:sp>
      <p:sp>
        <p:nvSpPr>
          <p:cNvPr id="222211" name="AutoShape 3"/>
          <p:cNvSpPr>
            <a:spLocks/>
          </p:cNvSpPr>
          <p:nvPr/>
        </p:nvSpPr>
        <p:spPr bwMode="auto">
          <a:xfrm>
            <a:off x="1116013" y="1052513"/>
            <a:ext cx="287337" cy="4421187"/>
          </a:xfrm>
          <a:prstGeom prst="leftBrace">
            <a:avLst>
              <a:gd name="adj1" fmla="val 0"/>
              <a:gd name="adj2" fmla="val 50000"/>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22212" name="Line 4"/>
          <p:cNvSpPr>
            <a:spLocks noChangeShapeType="1"/>
          </p:cNvSpPr>
          <p:nvPr/>
        </p:nvSpPr>
        <p:spPr bwMode="auto">
          <a:xfrm>
            <a:off x="3722688" y="4437063"/>
            <a:ext cx="157162"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2213" name="Line 5"/>
          <p:cNvSpPr>
            <a:spLocks noChangeShapeType="1"/>
          </p:cNvSpPr>
          <p:nvPr/>
        </p:nvSpPr>
        <p:spPr bwMode="auto">
          <a:xfrm>
            <a:off x="3730625" y="4797425"/>
            <a:ext cx="157163"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2214" name="AutoShape 7"/>
          <p:cNvSpPr>
            <a:spLocks/>
          </p:cNvSpPr>
          <p:nvPr/>
        </p:nvSpPr>
        <p:spPr bwMode="auto">
          <a:xfrm>
            <a:off x="2022475" y="1484313"/>
            <a:ext cx="246063" cy="1439862"/>
          </a:xfrm>
          <a:prstGeom prst="leftBrace">
            <a:avLst>
              <a:gd name="adj1" fmla="val 0"/>
              <a:gd name="adj2" fmla="val 50000"/>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222215" name="Text Box 8"/>
          <p:cNvSpPr txBox="1">
            <a:spLocks noChangeArrowheads="1"/>
          </p:cNvSpPr>
          <p:nvPr/>
        </p:nvSpPr>
        <p:spPr bwMode="auto">
          <a:xfrm>
            <a:off x="3983038" y="5259388"/>
            <a:ext cx="5256212"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Font typeface="Arial" charset="0"/>
              <a:buChar char="»"/>
              <a:defRPr sz="2000">
                <a:solidFill>
                  <a:schemeClr val="tx1"/>
                </a:solidFill>
                <a:latin typeface="Calibri" pitchFamily="34" charset="0"/>
                <a:ea typeface="新細明體" pitchFamily="18" charset="-120"/>
              </a:defRPr>
            </a:lvl6pPr>
            <a:lvl7pPr eaLnBrk="0" fontAlgn="base" hangingPunct="0">
              <a:spcAft>
                <a:spcPct val="0"/>
              </a:spcAft>
              <a:buFont typeface="Arial" charset="0"/>
              <a:buChar char="»"/>
              <a:defRPr sz="2000">
                <a:solidFill>
                  <a:schemeClr val="tx1"/>
                </a:solidFill>
                <a:latin typeface="Calibri" pitchFamily="34" charset="0"/>
                <a:ea typeface="新細明體" pitchFamily="18" charset="-120"/>
              </a:defRPr>
            </a:lvl7pPr>
            <a:lvl8pPr eaLnBrk="0" fontAlgn="base" hangingPunct="0">
              <a:spcAft>
                <a:spcPct val="0"/>
              </a:spcAft>
              <a:buFont typeface="Arial" charset="0"/>
              <a:buChar char="»"/>
              <a:defRPr sz="2000">
                <a:solidFill>
                  <a:schemeClr val="tx1"/>
                </a:solidFill>
                <a:latin typeface="Calibri" pitchFamily="34" charset="0"/>
                <a:ea typeface="新細明體" pitchFamily="18" charset="-120"/>
              </a:defRPr>
            </a:lvl8pPr>
            <a:lvl9pPr eaLnBrk="0" fontAlgn="base" hangingPunct="0">
              <a:spcAft>
                <a:spcPct val="0"/>
              </a:spcAft>
              <a:buFont typeface="Arial" charset="0"/>
              <a:buChar char="»"/>
              <a:defRPr sz="2000">
                <a:solidFill>
                  <a:schemeClr val="tx1"/>
                </a:solidFill>
                <a:latin typeface="Calibri" pitchFamily="34" charset="0"/>
                <a:ea typeface="新細明體" pitchFamily="18" charset="-120"/>
              </a:defRPr>
            </a:lvl9pPr>
          </a:lstStyle>
          <a:p>
            <a:r>
              <a:rPr lang="zh-TW" altLang="en-US" sz="2000" b="1">
                <a:latin typeface="Times New Roman" pitchFamily="18" charset="0"/>
                <a:ea typeface="標楷體" pitchFamily="65" charset="-120"/>
              </a:rPr>
              <a:t>畫面</a:t>
            </a:r>
            <a:r>
              <a:rPr lang="en-US" altLang="zh-TW" sz="2000" b="1">
                <a:latin typeface="標楷體" pitchFamily="65" charset="-120"/>
                <a:ea typeface="標楷體" pitchFamily="65" charset="-120"/>
              </a:rPr>
              <a:t>—</a:t>
            </a:r>
            <a:r>
              <a:rPr lang="zh-TW" altLang="en-US" sz="1900" b="1">
                <a:latin typeface="Times New Roman" pitchFamily="18" charset="0"/>
                <a:ea typeface="標楷體" pitchFamily="65" charset="-120"/>
              </a:rPr>
              <a:t>一干人或垂淚或號哭、鴻雁飛過雁門關</a:t>
            </a:r>
          </a:p>
          <a:p>
            <a:endParaRPr lang="zh-TW" altLang="en-US" sz="1900" b="1">
              <a:latin typeface="Times New Roman" pitchFamily="18" charset="0"/>
              <a:ea typeface="標楷體" pitchFamily="65" charset="-120"/>
            </a:endParaRPr>
          </a:p>
          <a:p>
            <a:r>
              <a:rPr lang="zh-TW" altLang="en-US" sz="2000" b="1">
                <a:latin typeface="Times New Roman" pitchFamily="18" charset="0"/>
                <a:ea typeface="標楷體" pitchFamily="65" charset="-120"/>
              </a:rPr>
              <a:t>聲音</a:t>
            </a:r>
            <a:r>
              <a:rPr lang="en-US" altLang="zh-TW" sz="2000" b="1">
                <a:latin typeface="標楷體" pitchFamily="65" charset="-120"/>
                <a:ea typeface="標楷體" pitchFamily="65" charset="-120"/>
              </a:rPr>
              <a:t>—</a:t>
            </a:r>
            <a:r>
              <a:rPr lang="zh-TW" altLang="en-US" sz="2000" b="1">
                <a:latin typeface="Times New Roman" pitchFamily="18" charset="0"/>
                <a:ea typeface="標楷體" pitchFamily="65" charset="-120"/>
              </a:rPr>
              <a:t>鴻雁鳴聲、馬蹄聲、號哭聲</a:t>
            </a:r>
          </a:p>
        </p:txBody>
      </p:sp>
      <p:sp>
        <p:nvSpPr>
          <p:cNvPr id="222216" name="Line 9"/>
          <p:cNvSpPr>
            <a:spLocks noChangeShapeType="1"/>
          </p:cNvSpPr>
          <p:nvPr/>
        </p:nvSpPr>
        <p:spPr bwMode="auto">
          <a:xfrm>
            <a:off x="3475038" y="1484313"/>
            <a:ext cx="1603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2217" name="Text Box 11"/>
          <p:cNvSpPr txBox="1">
            <a:spLocks noChangeArrowheads="1"/>
          </p:cNvSpPr>
          <p:nvPr/>
        </p:nvSpPr>
        <p:spPr bwMode="auto">
          <a:xfrm>
            <a:off x="1476375" y="865188"/>
            <a:ext cx="8636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Font typeface="Arial" charset="0"/>
              <a:buChar char="»"/>
              <a:defRPr sz="2000">
                <a:solidFill>
                  <a:schemeClr val="tx1"/>
                </a:solidFill>
                <a:latin typeface="Calibri" pitchFamily="34" charset="0"/>
                <a:ea typeface="新細明體" pitchFamily="18" charset="-120"/>
              </a:defRPr>
            </a:lvl6pPr>
            <a:lvl7pPr eaLnBrk="0" fontAlgn="base" hangingPunct="0">
              <a:spcAft>
                <a:spcPct val="0"/>
              </a:spcAft>
              <a:buFont typeface="Arial" charset="0"/>
              <a:buChar char="»"/>
              <a:defRPr sz="2000">
                <a:solidFill>
                  <a:schemeClr val="tx1"/>
                </a:solidFill>
                <a:latin typeface="Calibri" pitchFamily="34" charset="0"/>
                <a:ea typeface="新細明體" pitchFamily="18" charset="-120"/>
              </a:defRPr>
            </a:lvl7pPr>
            <a:lvl8pPr eaLnBrk="0" fontAlgn="base" hangingPunct="0">
              <a:spcAft>
                <a:spcPct val="0"/>
              </a:spcAft>
              <a:buFont typeface="Arial" charset="0"/>
              <a:buChar char="»"/>
              <a:defRPr sz="2000">
                <a:solidFill>
                  <a:schemeClr val="tx1"/>
                </a:solidFill>
                <a:latin typeface="Calibri" pitchFamily="34" charset="0"/>
                <a:ea typeface="新細明體" pitchFamily="18" charset="-120"/>
              </a:defRPr>
            </a:lvl8pPr>
            <a:lvl9pPr eaLnBrk="0" fontAlgn="base" hangingPunct="0">
              <a:spcAft>
                <a:spcPct val="0"/>
              </a:spcAft>
              <a:buFont typeface="Arial" charset="0"/>
              <a:buChar char="»"/>
              <a:defRPr sz="2000">
                <a:solidFill>
                  <a:schemeClr val="tx1"/>
                </a:solidFill>
                <a:latin typeface="Calibri" pitchFamily="34" charset="0"/>
                <a:ea typeface="新細明體" pitchFamily="18" charset="-120"/>
              </a:defRPr>
            </a:lvl9pPr>
          </a:lstStyle>
          <a:p>
            <a:r>
              <a:rPr lang="zh-TW" altLang="en-US" sz="2000" b="1">
                <a:latin typeface="Arial" charset="0"/>
                <a:ea typeface="標楷體" pitchFamily="65" charset="-120"/>
              </a:rPr>
              <a:t>開端</a:t>
            </a:r>
          </a:p>
        </p:txBody>
      </p:sp>
      <p:sp>
        <p:nvSpPr>
          <p:cNvPr id="222218" name="Text Box 12"/>
          <p:cNvSpPr txBox="1">
            <a:spLocks noChangeArrowheads="1"/>
          </p:cNvSpPr>
          <p:nvPr/>
        </p:nvSpPr>
        <p:spPr bwMode="auto">
          <a:xfrm>
            <a:off x="1476375" y="3357563"/>
            <a:ext cx="792163"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Font typeface="Arial" charset="0"/>
              <a:buChar char="»"/>
              <a:defRPr sz="2000">
                <a:solidFill>
                  <a:schemeClr val="tx1"/>
                </a:solidFill>
                <a:latin typeface="Calibri" pitchFamily="34" charset="0"/>
                <a:ea typeface="新細明體" pitchFamily="18" charset="-120"/>
              </a:defRPr>
            </a:lvl6pPr>
            <a:lvl7pPr eaLnBrk="0" fontAlgn="base" hangingPunct="0">
              <a:spcAft>
                <a:spcPct val="0"/>
              </a:spcAft>
              <a:buFont typeface="Arial" charset="0"/>
              <a:buChar char="»"/>
              <a:defRPr sz="2000">
                <a:solidFill>
                  <a:schemeClr val="tx1"/>
                </a:solidFill>
                <a:latin typeface="Calibri" pitchFamily="34" charset="0"/>
                <a:ea typeface="新細明體" pitchFamily="18" charset="-120"/>
              </a:defRPr>
            </a:lvl7pPr>
            <a:lvl8pPr eaLnBrk="0" fontAlgn="base" hangingPunct="0">
              <a:spcAft>
                <a:spcPct val="0"/>
              </a:spcAft>
              <a:buFont typeface="Arial" charset="0"/>
              <a:buChar char="»"/>
              <a:defRPr sz="2000">
                <a:solidFill>
                  <a:schemeClr val="tx1"/>
                </a:solidFill>
                <a:latin typeface="Calibri" pitchFamily="34" charset="0"/>
                <a:ea typeface="新細明體" pitchFamily="18" charset="-120"/>
              </a:defRPr>
            </a:lvl8pPr>
            <a:lvl9pPr eaLnBrk="0" fontAlgn="base" hangingPunct="0">
              <a:spcAft>
                <a:spcPct val="0"/>
              </a:spcAft>
              <a:buFont typeface="Arial" charset="0"/>
              <a:buChar char="»"/>
              <a:defRPr sz="2000">
                <a:solidFill>
                  <a:schemeClr val="tx1"/>
                </a:solidFill>
                <a:latin typeface="Calibri" pitchFamily="34" charset="0"/>
                <a:ea typeface="新細明體" pitchFamily="18" charset="-120"/>
              </a:defRPr>
            </a:lvl9pPr>
          </a:lstStyle>
          <a:p>
            <a:r>
              <a:rPr lang="zh-TW" altLang="en-US" sz="2000" b="1">
                <a:latin typeface="Arial" charset="0"/>
                <a:ea typeface="標楷體" pitchFamily="65" charset="-120"/>
              </a:rPr>
              <a:t>高潮</a:t>
            </a:r>
          </a:p>
        </p:txBody>
      </p:sp>
      <p:sp>
        <p:nvSpPr>
          <p:cNvPr id="222219" name="Text Box 13"/>
          <p:cNvSpPr txBox="1">
            <a:spLocks noChangeArrowheads="1"/>
          </p:cNvSpPr>
          <p:nvPr/>
        </p:nvSpPr>
        <p:spPr bwMode="auto">
          <a:xfrm>
            <a:off x="1246188" y="5013325"/>
            <a:ext cx="8636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Font typeface="Arial" charset="0"/>
              <a:buChar char="»"/>
              <a:defRPr sz="2000">
                <a:solidFill>
                  <a:schemeClr val="tx1"/>
                </a:solidFill>
                <a:latin typeface="Calibri" pitchFamily="34" charset="0"/>
                <a:ea typeface="新細明體" pitchFamily="18" charset="-120"/>
              </a:defRPr>
            </a:lvl6pPr>
            <a:lvl7pPr eaLnBrk="0" fontAlgn="base" hangingPunct="0">
              <a:spcAft>
                <a:spcPct val="0"/>
              </a:spcAft>
              <a:buFont typeface="Arial" charset="0"/>
              <a:buChar char="»"/>
              <a:defRPr sz="2000">
                <a:solidFill>
                  <a:schemeClr val="tx1"/>
                </a:solidFill>
                <a:latin typeface="Calibri" pitchFamily="34" charset="0"/>
                <a:ea typeface="新細明體" pitchFamily="18" charset="-120"/>
              </a:defRPr>
            </a:lvl7pPr>
            <a:lvl8pPr eaLnBrk="0" fontAlgn="base" hangingPunct="0">
              <a:spcAft>
                <a:spcPct val="0"/>
              </a:spcAft>
              <a:buFont typeface="Arial" charset="0"/>
              <a:buChar char="»"/>
              <a:defRPr sz="2000">
                <a:solidFill>
                  <a:schemeClr val="tx1"/>
                </a:solidFill>
                <a:latin typeface="Calibri" pitchFamily="34" charset="0"/>
                <a:ea typeface="新細明體" pitchFamily="18" charset="-120"/>
              </a:defRPr>
            </a:lvl8pPr>
            <a:lvl9pPr eaLnBrk="0" fontAlgn="base" hangingPunct="0">
              <a:spcAft>
                <a:spcPct val="0"/>
              </a:spcAft>
              <a:buFont typeface="Arial" charset="0"/>
              <a:buChar char="»"/>
              <a:defRPr sz="2000">
                <a:solidFill>
                  <a:schemeClr val="tx1"/>
                </a:solidFill>
                <a:latin typeface="Calibri" pitchFamily="34" charset="0"/>
                <a:ea typeface="新細明體" pitchFamily="18" charset="-120"/>
              </a:defRPr>
            </a:lvl9pPr>
          </a:lstStyle>
          <a:p>
            <a:pPr algn="ctr"/>
            <a:r>
              <a:rPr lang="zh-TW" altLang="en-US" sz="2000" b="1">
                <a:latin typeface="Arial" charset="0"/>
                <a:ea typeface="標楷體" pitchFamily="65" charset="-120"/>
              </a:rPr>
              <a:t>結尾</a:t>
            </a:r>
          </a:p>
          <a:p>
            <a:pPr algn="ctr"/>
            <a:r>
              <a:rPr lang="zh-TW" altLang="en-US" sz="2000" b="1">
                <a:latin typeface="Arial" charset="0"/>
                <a:ea typeface="標楷體" pitchFamily="65" charset="-120"/>
              </a:rPr>
              <a:t>（蕭峯之死）</a:t>
            </a:r>
          </a:p>
        </p:txBody>
      </p:sp>
      <p:sp>
        <p:nvSpPr>
          <p:cNvPr id="222220" name="Text Box 14"/>
          <p:cNvSpPr txBox="1">
            <a:spLocks noChangeArrowheads="1"/>
          </p:cNvSpPr>
          <p:nvPr/>
        </p:nvSpPr>
        <p:spPr bwMode="auto">
          <a:xfrm>
            <a:off x="2411413" y="1341438"/>
            <a:ext cx="10810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Font typeface="Arial" charset="0"/>
              <a:buChar char="»"/>
              <a:defRPr sz="2000">
                <a:solidFill>
                  <a:schemeClr val="tx1"/>
                </a:solidFill>
                <a:latin typeface="Calibri" pitchFamily="34" charset="0"/>
                <a:ea typeface="新細明體" pitchFamily="18" charset="-120"/>
              </a:defRPr>
            </a:lvl6pPr>
            <a:lvl7pPr eaLnBrk="0" fontAlgn="base" hangingPunct="0">
              <a:spcAft>
                <a:spcPct val="0"/>
              </a:spcAft>
              <a:buFont typeface="Arial" charset="0"/>
              <a:buChar char="»"/>
              <a:defRPr sz="2000">
                <a:solidFill>
                  <a:schemeClr val="tx1"/>
                </a:solidFill>
                <a:latin typeface="Calibri" pitchFamily="34" charset="0"/>
                <a:ea typeface="新細明體" pitchFamily="18" charset="-120"/>
              </a:defRPr>
            </a:lvl7pPr>
            <a:lvl8pPr eaLnBrk="0" fontAlgn="base" hangingPunct="0">
              <a:spcAft>
                <a:spcPct val="0"/>
              </a:spcAft>
              <a:buFont typeface="Arial" charset="0"/>
              <a:buChar char="»"/>
              <a:defRPr sz="2000">
                <a:solidFill>
                  <a:schemeClr val="tx1"/>
                </a:solidFill>
                <a:latin typeface="Calibri" pitchFamily="34" charset="0"/>
                <a:ea typeface="新細明體" pitchFamily="18" charset="-120"/>
              </a:defRPr>
            </a:lvl8pPr>
            <a:lvl9pPr eaLnBrk="0" fontAlgn="base" hangingPunct="0">
              <a:spcAft>
                <a:spcPct val="0"/>
              </a:spcAft>
              <a:buFont typeface="Arial" charset="0"/>
              <a:buChar char="»"/>
              <a:defRPr sz="2000">
                <a:solidFill>
                  <a:schemeClr val="tx1"/>
                </a:solidFill>
                <a:latin typeface="Calibri" pitchFamily="34" charset="0"/>
                <a:ea typeface="新細明體" pitchFamily="18" charset="-120"/>
              </a:defRPr>
            </a:lvl9pPr>
          </a:lstStyle>
          <a:p>
            <a:r>
              <a:rPr lang="zh-TW" altLang="en-US" sz="2000" b="1">
                <a:latin typeface="Arial" charset="0"/>
                <a:ea typeface="標楷體" pitchFamily="65" charset="-120"/>
              </a:rPr>
              <a:t>耶律洪基</a:t>
            </a:r>
          </a:p>
        </p:txBody>
      </p:sp>
      <p:sp>
        <p:nvSpPr>
          <p:cNvPr id="222221" name="Text Box 15"/>
          <p:cNvSpPr txBox="1">
            <a:spLocks noChangeArrowheads="1"/>
          </p:cNvSpPr>
          <p:nvPr/>
        </p:nvSpPr>
        <p:spPr bwMode="auto">
          <a:xfrm>
            <a:off x="2411413" y="2046288"/>
            <a:ext cx="17272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Font typeface="Arial" charset="0"/>
              <a:buChar char="»"/>
              <a:defRPr sz="2000">
                <a:solidFill>
                  <a:schemeClr val="tx1"/>
                </a:solidFill>
                <a:latin typeface="Calibri" pitchFamily="34" charset="0"/>
                <a:ea typeface="新細明體" pitchFamily="18" charset="-120"/>
              </a:defRPr>
            </a:lvl6pPr>
            <a:lvl7pPr eaLnBrk="0" fontAlgn="base" hangingPunct="0">
              <a:spcAft>
                <a:spcPct val="0"/>
              </a:spcAft>
              <a:buFont typeface="Arial" charset="0"/>
              <a:buChar char="»"/>
              <a:defRPr sz="2000">
                <a:solidFill>
                  <a:schemeClr val="tx1"/>
                </a:solidFill>
                <a:latin typeface="Calibri" pitchFamily="34" charset="0"/>
                <a:ea typeface="新細明體" pitchFamily="18" charset="-120"/>
              </a:defRPr>
            </a:lvl7pPr>
            <a:lvl8pPr eaLnBrk="0" fontAlgn="base" hangingPunct="0">
              <a:spcAft>
                <a:spcPct val="0"/>
              </a:spcAft>
              <a:buFont typeface="Arial" charset="0"/>
              <a:buChar char="»"/>
              <a:defRPr sz="2000">
                <a:solidFill>
                  <a:schemeClr val="tx1"/>
                </a:solidFill>
                <a:latin typeface="Calibri" pitchFamily="34" charset="0"/>
                <a:ea typeface="新細明體" pitchFamily="18" charset="-120"/>
              </a:defRPr>
            </a:lvl8pPr>
            <a:lvl9pPr eaLnBrk="0" fontAlgn="base" hangingPunct="0">
              <a:spcAft>
                <a:spcPct val="0"/>
              </a:spcAft>
              <a:buFont typeface="Arial" charset="0"/>
              <a:buChar char="»"/>
              <a:defRPr sz="2000">
                <a:solidFill>
                  <a:schemeClr val="tx1"/>
                </a:solidFill>
                <a:latin typeface="Calibri" pitchFamily="34" charset="0"/>
                <a:ea typeface="新細明體" pitchFamily="18" charset="-120"/>
              </a:defRPr>
            </a:lvl9pPr>
          </a:lstStyle>
          <a:p>
            <a:r>
              <a:rPr lang="zh-TW" altLang="en-US" sz="2000" b="1">
                <a:latin typeface="Arial" charset="0"/>
                <a:ea typeface="標楷體" pitchFamily="65" charset="-120"/>
              </a:rPr>
              <a:t>虛竹、段譽</a:t>
            </a:r>
          </a:p>
        </p:txBody>
      </p:sp>
      <p:sp>
        <p:nvSpPr>
          <p:cNvPr id="222222" name="Text Box 16"/>
          <p:cNvSpPr txBox="1">
            <a:spLocks noChangeArrowheads="1"/>
          </p:cNvSpPr>
          <p:nvPr/>
        </p:nvSpPr>
        <p:spPr bwMode="auto">
          <a:xfrm>
            <a:off x="2411413" y="2708275"/>
            <a:ext cx="7207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Font typeface="Arial" charset="0"/>
              <a:buChar char="»"/>
              <a:defRPr sz="2000">
                <a:solidFill>
                  <a:schemeClr val="tx1"/>
                </a:solidFill>
                <a:latin typeface="Calibri" pitchFamily="34" charset="0"/>
                <a:ea typeface="新細明體" pitchFamily="18" charset="-120"/>
              </a:defRPr>
            </a:lvl6pPr>
            <a:lvl7pPr eaLnBrk="0" fontAlgn="base" hangingPunct="0">
              <a:spcAft>
                <a:spcPct val="0"/>
              </a:spcAft>
              <a:buFont typeface="Arial" charset="0"/>
              <a:buChar char="»"/>
              <a:defRPr sz="2000">
                <a:solidFill>
                  <a:schemeClr val="tx1"/>
                </a:solidFill>
                <a:latin typeface="Calibri" pitchFamily="34" charset="0"/>
                <a:ea typeface="新細明體" pitchFamily="18" charset="-120"/>
              </a:defRPr>
            </a:lvl7pPr>
            <a:lvl8pPr eaLnBrk="0" fontAlgn="base" hangingPunct="0">
              <a:spcAft>
                <a:spcPct val="0"/>
              </a:spcAft>
              <a:buFont typeface="Arial" charset="0"/>
              <a:buChar char="»"/>
              <a:defRPr sz="2000">
                <a:solidFill>
                  <a:schemeClr val="tx1"/>
                </a:solidFill>
                <a:latin typeface="Calibri" pitchFamily="34" charset="0"/>
                <a:ea typeface="新細明體" pitchFamily="18" charset="-120"/>
              </a:defRPr>
            </a:lvl8pPr>
            <a:lvl9pPr eaLnBrk="0" fontAlgn="base" hangingPunct="0">
              <a:spcAft>
                <a:spcPct val="0"/>
              </a:spcAft>
              <a:buFont typeface="Arial" charset="0"/>
              <a:buChar char="»"/>
              <a:defRPr sz="2000">
                <a:solidFill>
                  <a:schemeClr val="tx1"/>
                </a:solidFill>
                <a:latin typeface="Calibri" pitchFamily="34" charset="0"/>
                <a:ea typeface="新細明體" pitchFamily="18" charset="-120"/>
              </a:defRPr>
            </a:lvl9pPr>
          </a:lstStyle>
          <a:p>
            <a:r>
              <a:rPr lang="zh-TW" altLang="en-US" sz="2000" b="1">
                <a:latin typeface="Arial" charset="0"/>
                <a:ea typeface="標楷體" pitchFamily="65" charset="-120"/>
              </a:rPr>
              <a:t>蕭峯</a:t>
            </a:r>
          </a:p>
        </p:txBody>
      </p:sp>
      <p:sp>
        <p:nvSpPr>
          <p:cNvPr id="222223" name="Text Box 17"/>
          <p:cNvSpPr txBox="1">
            <a:spLocks noChangeArrowheads="1"/>
          </p:cNvSpPr>
          <p:nvPr/>
        </p:nvSpPr>
        <p:spPr bwMode="auto">
          <a:xfrm>
            <a:off x="3851275" y="1196975"/>
            <a:ext cx="388778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Font typeface="Arial" charset="0"/>
              <a:buChar char="»"/>
              <a:defRPr sz="2000">
                <a:solidFill>
                  <a:schemeClr val="tx1"/>
                </a:solidFill>
                <a:latin typeface="Calibri" pitchFamily="34" charset="0"/>
                <a:ea typeface="新細明體" pitchFamily="18" charset="-120"/>
              </a:defRPr>
            </a:lvl6pPr>
            <a:lvl7pPr eaLnBrk="0" fontAlgn="base" hangingPunct="0">
              <a:spcAft>
                <a:spcPct val="0"/>
              </a:spcAft>
              <a:buFont typeface="Arial" charset="0"/>
              <a:buChar char="»"/>
              <a:defRPr sz="2000">
                <a:solidFill>
                  <a:schemeClr val="tx1"/>
                </a:solidFill>
                <a:latin typeface="Calibri" pitchFamily="34" charset="0"/>
                <a:ea typeface="新細明體" pitchFamily="18" charset="-120"/>
              </a:defRPr>
            </a:lvl7pPr>
            <a:lvl8pPr eaLnBrk="0" fontAlgn="base" hangingPunct="0">
              <a:spcAft>
                <a:spcPct val="0"/>
              </a:spcAft>
              <a:buFont typeface="Arial" charset="0"/>
              <a:buChar char="»"/>
              <a:defRPr sz="2000">
                <a:solidFill>
                  <a:schemeClr val="tx1"/>
                </a:solidFill>
                <a:latin typeface="Calibri" pitchFamily="34" charset="0"/>
                <a:ea typeface="新細明體" pitchFamily="18" charset="-120"/>
              </a:defRPr>
            </a:lvl8pPr>
            <a:lvl9pPr eaLnBrk="0" fontAlgn="base" hangingPunct="0">
              <a:spcAft>
                <a:spcPct val="0"/>
              </a:spcAft>
              <a:buFont typeface="Arial" charset="0"/>
              <a:buChar char="»"/>
              <a:defRPr sz="2000">
                <a:solidFill>
                  <a:schemeClr val="tx1"/>
                </a:solidFill>
                <a:latin typeface="Calibri" pitchFamily="34" charset="0"/>
                <a:ea typeface="新細明體" pitchFamily="18" charset="-120"/>
              </a:defRPr>
            </a:lvl9pPr>
          </a:lstStyle>
          <a:p>
            <a:r>
              <a:rPr lang="zh-TW" altLang="en-US" sz="2000" b="1">
                <a:latin typeface="Times New Roman" pitchFamily="18" charset="0"/>
                <a:ea typeface="標楷體" pitchFamily="65" charset="-120"/>
              </a:rPr>
              <a:t>陣勢</a:t>
            </a:r>
            <a:r>
              <a:rPr lang="en-US" altLang="zh-TW" sz="2000" b="1">
                <a:latin typeface="標楷體" pitchFamily="65" charset="-120"/>
                <a:ea typeface="標楷體" pitchFamily="65" charset="-120"/>
              </a:rPr>
              <a:t>—</a:t>
            </a:r>
            <a:r>
              <a:rPr lang="zh-TW" altLang="en-US" sz="2000" b="1">
                <a:latin typeface="Times New Roman" pitchFamily="18" charset="0"/>
                <a:ea typeface="標楷體" pitchFamily="65" charset="-120"/>
              </a:rPr>
              <a:t>受遼軍壯士層層保護</a:t>
            </a:r>
          </a:p>
          <a:p>
            <a:r>
              <a:rPr lang="zh-TW" altLang="en-US" sz="2000" b="1">
                <a:latin typeface="Times New Roman" pitchFamily="18" charset="0"/>
                <a:ea typeface="標楷體" pitchFamily="65" charset="-120"/>
              </a:rPr>
              <a:t>行動</a:t>
            </a:r>
            <a:r>
              <a:rPr lang="en-US" altLang="zh-TW" sz="2000" b="1">
                <a:latin typeface="標楷體" pitchFamily="65" charset="-120"/>
                <a:ea typeface="標楷體" pitchFamily="65" charset="-120"/>
              </a:rPr>
              <a:t>—</a:t>
            </a:r>
            <a:r>
              <a:rPr lang="zh-TW" altLang="en-US" sz="2000" b="1">
                <a:latin typeface="Times New Roman" pitchFamily="18" charset="0"/>
                <a:ea typeface="標楷體" pitchFamily="65" charset="-120"/>
              </a:rPr>
              <a:t>為防範蕭</a:t>
            </a:r>
            <a:r>
              <a:rPr lang="zh-TW" altLang="en-US" sz="2000" b="1">
                <a:latin typeface="Arial" charset="0"/>
                <a:ea typeface="標楷體" pitchFamily="65" charset="-120"/>
              </a:rPr>
              <a:t>峯</a:t>
            </a:r>
            <a:r>
              <a:rPr lang="zh-TW" altLang="en-US" sz="2000" b="1">
                <a:latin typeface="Times New Roman" pitchFamily="18" charset="0"/>
                <a:ea typeface="標楷體" pitchFamily="65" charset="-120"/>
              </a:rPr>
              <a:t>而行使反間計</a:t>
            </a:r>
          </a:p>
        </p:txBody>
      </p:sp>
      <p:sp>
        <p:nvSpPr>
          <p:cNvPr id="222224" name="Text Box 18"/>
          <p:cNvSpPr txBox="1">
            <a:spLocks noChangeArrowheads="1"/>
          </p:cNvSpPr>
          <p:nvPr/>
        </p:nvSpPr>
        <p:spPr bwMode="auto">
          <a:xfrm>
            <a:off x="4067175" y="1917700"/>
            <a:ext cx="38163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Font typeface="Arial" charset="0"/>
              <a:buChar char="»"/>
              <a:defRPr sz="2000">
                <a:solidFill>
                  <a:schemeClr val="tx1"/>
                </a:solidFill>
                <a:latin typeface="Calibri" pitchFamily="34" charset="0"/>
                <a:ea typeface="新細明體" pitchFamily="18" charset="-120"/>
              </a:defRPr>
            </a:lvl6pPr>
            <a:lvl7pPr eaLnBrk="0" fontAlgn="base" hangingPunct="0">
              <a:spcAft>
                <a:spcPct val="0"/>
              </a:spcAft>
              <a:buFont typeface="Arial" charset="0"/>
              <a:buChar char="»"/>
              <a:defRPr sz="2000">
                <a:solidFill>
                  <a:schemeClr val="tx1"/>
                </a:solidFill>
                <a:latin typeface="Calibri" pitchFamily="34" charset="0"/>
                <a:ea typeface="新細明體" pitchFamily="18" charset="-120"/>
              </a:defRPr>
            </a:lvl7pPr>
            <a:lvl8pPr eaLnBrk="0" fontAlgn="base" hangingPunct="0">
              <a:spcAft>
                <a:spcPct val="0"/>
              </a:spcAft>
              <a:buFont typeface="Arial" charset="0"/>
              <a:buChar char="»"/>
              <a:defRPr sz="2000">
                <a:solidFill>
                  <a:schemeClr val="tx1"/>
                </a:solidFill>
                <a:latin typeface="Calibri" pitchFamily="34" charset="0"/>
                <a:ea typeface="新細明體" pitchFamily="18" charset="-120"/>
              </a:defRPr>
            </a:lvl8pPr>
            <a:lvl9pPr eaLnBrk="0" fontAlgn="base" hangingPunct="0">
              <a:spcAft>
                <a:spcPct val="0"/>
              </a:spcAft>
              <a:buFont typeface="Arial" charset="0"/>
              <a:buChar char="»"/>
              <a:defRPr sz="2000">
                <a:solidFill>
                  <a:schemeClr val="tx1"/>
                </a:solidFill>
                <a:latin typeface="Calibri" pitchFamily="34" charset="0"/>
                <a:ea typeface="新細明體" pitchFamily="18" charset="-120"/>
              </a:defRPr>
            </a:lvl9pPr>
          </a:lstStyle>
          <a:p>
            <a:r>
              <a:rPr lang="zh-TW" altLang="en-US" sz="2000" b="1">
                <a:latin typeface="Times New Roman" pitchFamily="18" charset="0"/>
                <a:ea typeface="標楷體" pitchFamily="65" charset="-120"/>
              </a:rPr>
              <a:t>陣勢</a:t>
            </a:r>
            <a:r>
              <a:rPr lang="en-US" altLang="zh-TW" sz="2000" b="1">
                <a:latin typeface="標楷體" pitchFamily="65" charset="-120"/>
                <a:ea typeface="標楷體" pitchFamily="65" charset="-120"/>
              </a:rPr>
              <a:t>—</a:t>
            </a:r>
            <a:r>
              <a:rPr lang="zh-TW" altLang="en-US" sz="2000" b="1">
                <a:latin typeface="Times New Roman" pitchFamily="18" charset="0"/>
                <a:ea typeface="標楷體" pitchFamily="65" charset="-120"/>
              </a:rPr>
              <a:t>單槍匹馬威武上陣</a:t>
            </a:r>
          </a:p>
          <a:p>
            <a:r>
              <a:rPr lang="zh-TW" altLang="en-US" sz="2000" b="1">
                <a:latin typeface="Times New Roman" pitchFamily="18" charset="0"/>
                <a:ea typeface="標楷體" pitchFamily="65" charset="-120"/>
              </a:rPr>
              <a:t>行動</a:t>
            </a:r>
            <a:r>
              <a:rPr lang="en-US" altLang="zh-TW" sz="2000" b="1">
                <a:latin typeface="標楷體" pitchFamily="65" charset="-120"/>
                <a:ea typeface="標楷體" pitchFamily="65" charset="-120"/>
              </a:rPr>
              <a:t>—</a:t>
            </a:r>
            <a:r>
              <a:rPr lang="zh-TW" altLang="en-US" sz="2000" b="1">
                <a:latin typeface="Times New Roman" pitchFamily="18" charset="0"/>
                <a:ea typeface="標楷體" pitchFamily="65" charset="-120"/>
              </a:rPr>
              <a:t>行使高超武功擒拿耶律洪基</a:t>
            </a:r>
          </a:p>
        </p:txBody>
      </p:sp>
      <p:sp>
        <p:nvSpPr>
          <p:cNvPr id="222225" name="Text Box 20"/>
          <p:cNvSpPr txBox="1">
            <a:spLocks noChangeArrowheads="1"/>
          </p:cNvSpPr>
          <p:nvPr/>
        </p:nvSpPr>
        <p:spPr bwMode="auto">
          <a:xfrm>
            <a:off x="3262313" y="2724150"/>
            <a:ext cx="44640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Font typeface="Arial" charset="0"/>
              <a:buChar char="»"/>
              <a:defRPr sz="2000">
                <a:solidFill>
                  <a:schemeClr val="tx1"/>
                </a:solidFill>
                <a:latin typeface="Calibri" pitchFamily="34" charset="0"/>
                <a:ea typeface="新細明體" pitchFamily="18" charset="-120"/>
              </a:defRPr>
            </a:lvl6pPr>
            <a:lvl7pPr eaLnBrk="0" fontAlgn="base" hangingPunct="0">
              <a:spcAft>
                <a:spcPct val="0"/>
              </a:spcAft>
              <a:buFont typeface="Arial" charset="0"/>
              <a:buChar char="»"/>
              <a:defRPr sz="2000">
                <a:solidFill>
                  <a:schemeClr val="tx1"/>
                </a:solidFill>
                <a:latin typeface="Calibri" pitchFamily="34" charset="0"/>
                <a:ea typeface="新細明體" pitchFamily="18" charset="-120"/>
              </a:defRPr>
            </a:lvl7pPr>
            <a:lvl8pPr eaLnBrk="0" fontAlgn="base" hangingPunct="0">
              <a:spcAft>
                <a:spcPct val="0"/>
              </a:spcAft>
              <a:buFont typeface="Arial" charset="0"/>
              <a:buChar char="»"/>
              <a:defRPr sz="2000">
                <a:solidFill>
                  <a:schemeClr val="tx1"/>
                </a:solidFill>
                <a:latin typeface="Calibri" pitchFamily="34" charset="0"/>
                <a:ea typeface="新細明體" pitchFamily="18" charset="-120"/>
              </a:defRPr>
            </a:lvl8pPr>
            <a:lvl9pPr eaLnBrk="0" fontAlgn="base" hangingPunct="0">
              <a:spcAft>
                <a:spcPct val="0"/>
              </a:spcAft>
              <a:buFont typeface="Arial" charset="0"/>
              <a:buChar char="»"/>
              <a:defRPr sz="2000">
                <a:solidFill>
                  <a:schemeClr val="tx1"/>
                </a:solidFill>
                <a:latin typeface="Calibri" pitchFamily="34" charset="0"/>
                <a:ea typeface="新細明體" pitchFamily="18" charset="-120"/>
              </a:defRPr>
            </a:lvl9pPr>
          </a:lstStyle>
          <a:p>
            <a:r>
              <a:rPr lang="zh-TW" altLang="en-US" sz="2000" b="1">
                <a:latin typeface="Times New Roman" pitchFamily="18" charset="0"/>
                <a:ea typeface="標楷體" pitchFamily="65" charset="-120"/>
              </a:rPr>
              <a:t>要求耶律洪基終生不越大宋疆界</a:t>
            </a:r>
          </a:p>
        </p:txBody>
      </p:sp>
      <p:sp>
        <p:nvSpPr>
          <p:cNvPr id="222226" name="Text Box 23"/>
          <p:cNvSpPr txBox="1">
            <a:spLocks noChangeArrowheads="1"/>
          </p:cNvSpPr>
          <p:nvPr/>
        </p:nvSpPr>
        <p:spPr bwMode="auto">
          <a:xfrm>
            <a:off x="2570163" y="3227388"/>
            <a:ext cx="46799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Font typeface="Arial" charset="0"/>
              <a:buChar char="»"/>
              <a:defRPr sz="2000">
                <a:solidFill>
                  <a:schemeClr val="tx1"/>
                </a:solidFill>
                <a:latin typeface="Calibri" pitchFamily="34" charset="0"/>
                <a:ea typeface="新細明體" pitchFamily="18" charset="-120"/>
              </a:defRPr>
            </a:lvl6pPr>
            <a:lvl7pPr eaLnBrk="0" fontAlgn="base" hangingPunct="0">
              <a:spcAft>
                <a:spcPct val="0"/>
              </a:spcAft>
              <a:buFont typeface="Arial" charset="0"/>
              <a:buChar char="»"/>
              <a:defRPr sz="2000">
                <a:solidFill>
                  <a:schemeClr val="tx1"/>
                </a:solidFill>
                <a:latin typeface="Calibri" pitchFamily="34" charset="0"/>
                <a:ea typeface="新細明體" pitchFamily="18" charset="-120"/>
              </a:defRPr>
            </a:lvl7pPr>
            <a:lvl8pPr eaLnBrk="0" fontAlgn="base" hangingPunct="0">
              <a:spcAft>
                <a:spcPct val="0"/>
              </a:spcAft>
              <a:buFont typeface="Arial" charset="0"/>
              <a:buChar char="»"/>
              <a:defRPr sz="2000">
                <a:solidFill>
                  <a:schemeClr val="tx1"/>
                </a:solidFill>
                <a:latin typeface="Calibri" pitchFamily="34" charset="0"/>
                <a:ea typeface="新細明體" pitchFamily="18" charset="-120"/>
              </a:defRPr>
            </a:lvl8pPr>
            <a:lvl9pPr eaLnBrk="0" fontAlgn="base" hangingPunct="0">
              <a:spcAft>
                <a:spcPct val="0"/>
              </a:spcAft>
              <a:buFont typeface="Arial" charset="0"/>
              <a:buChar char="»"/>
              <a:defRPr sz="2000">
                <a:solidFill>
                  <a:schemeClr val="tx1"/>
                </a:solidFill>
                <a:latin typeface="Calibri" pitchFamily="34" charset="0"/>
                <a:ea typeface="新細明體" pitchFamily="18" charset="-120"/>
              </a:defRPr>
            </a:lvl9pPr>
          </a:lstStyle>
          <a:p>
            <a:r>
              <a:rPr lang="zh-TW" altLang="en-US" sz="2000" b="1">
                <a:latin typeface="Times New Roman" pitchFamily="18" charset="0"/>
                <a:ea typeface="標楷體" pitchFamily="65" charset="-120"/>
              </a:rPr>
              <a:t>喜</a:t>
            </a:r>
            <a:r>
              <a:rPr lang="en-US" altLang="zh-TW" sz="2000" b="1">
                <a:latin typeface="標楷體" pitchFamily="65" charset="-120"/>
                <a:ea typeface="標楷體" pitchFamily="65" charset="-120"/>
              </a:rPr>
              <a:t>—</a:t>
            </a:r>
            <a:r>
              <a:rPr lang="zh-TW" altLang="en-US" sz="2000" b="1">
                <a:latin typeface="Times New Roman" pitchFamily="18" charset="0"/>
                <a:ea typeface="標楷體" pitchFamily="65" charset="-120"/>
              </a:rPr>
              <a:t>耶律洪基立誓不攻大宋，兩軍歡動</a:t>
            </a:r>
          </a:p>
          <a:p>
            <a:r>
              <a:rPr lang="zh-TW" altLang="en-US" sz="2000" b="1">
                <a:latin typeface="Times New Roman" pitchFamily="18" charset="0"/>
                <a:ea typeface="標楷體" pitchFamily="65" charset="-120"/>
              </a:rPr>
              <a:t>悲</a:t>
            </a:r>
            <a:r>
              <a:rPr lang="en-US" altLang="zh-TW" sz="2000" b="1">
                <a:latin typeface="標楷體" pitchFamily="65" charset="-120"/>
                <a:ea typeface="標楷體" pitchFamily="65" charset="-120"/>
              </a:rPr>
              <a:t>—</a:t>
            </a:r>
            <a:r>
              <a:rPr lang="zh-TW" altLang="en-US" sz="2000" b="1">
                <a:latin typeface="Times New Roman" pitchFamily="18" charset="0"/>
                <a:ea typeface="標楷體" pitchFamily="65" charset="-120"/>
              </a:rPr>
              <a:t>蕭</a:t>
            </a:r>
            <a:r>
              <a:rPr lang="zh-TW" altLang="en-US" sz="2000" b="1">
                <a:latin typeface="Arial" charset="0"/>
                <a:ea typeface="標楷體" pitchFamily="65" charset="-120"/>
              </a:rPr>
              <a:t>峯</a:t>
            </a:r>
            <a:r>
              <a:rPr lang="zh-TW" altLang="en-US" sz="2000" b="1">
                <a:latin typeface="Times New Roman" pitchFamily="18" charset="0"/>
                <a:ea typeface="標楷體" pitchFamily="65" charset="-120"/>
              </a:rPr>
              <a:t>自感不忠不義而以斷箭自盡</a:t>
            </a:r>
          </a:p>
          <a:p>
            <a:endParaRPr lang="zh-TW" altLang="en-US" sz="2000" b="1">
              <a:latin typeface="Times New Roman" pitchFamily="18" charset="0"/>
              <a:ea typeface="標楷體" pitchFamily="65" charset="-120"/>
            </a:endParaRPr>
          </a:p>
        </p:txBody>
      </p:sp>
      <p:sp>
        <p:nvSpPr>
          <p:cNvPr id="222227" name="Text Box 24"/>
          <p:cNvSpPr txBox="1">
            <a:spLocks noChangeArrowheads="1"/>
          </p:cNvSpPr>
          <p:nvPr/>
        </p:nvSpPr>
        <p:spPr bwMode="auto">
          <a:xfrm>
            <a:off x="2484438" y="4286250"/>
            <a:ext cx="10525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Font typeface="Arial" charset="0"/>
              <a:buChar char="»"/>
              <a:defRPr sz="2000">
                <a:solidFill>
                  <a:schemeClr val="tx1"/>
                </a:solidFill>
                <a:latin typeface="Calibri" pitchFamily="34" charset="0"/>
                <a:ea typeface="新細明體" pitchFamily="18" charset="-120"/>
              </a:defRPr>
            </a:lvl6pPr>
            <a:lvl7pPr eaLnBrk="0" fontAlgn="base" hangingPunct="0">
              <a:spcAft>
                <a:spcPct val="0"/>
              </a:spcAft>
              <a:buFont typeface="Arial" charset="0"/>
              <a:buChar char="»"/>
              <a:defRPr sz="2000">
                <a:solidFill>
                  <a:schemeClr val="tx1"/>
                </a:solidFill>
                <a:latin typeface="Calibri" pitchFamily="34" charset="0"/>
                <a:ea typeface="新細明體" pitchFamily="18" charset="-120"/>
              </a:defRPr>
            </a:lvl7pPr>
            <a:lvl8pPr eaLnBrk="0" fontAlgn="base" hangingPunct="0">
              <a:spcAft>
                <a:spcPct val="0"/>
              </a:spcAft>
              <a:buFont typeface="Arial" charset="0"/>
              <a:buChar char="»"/>
              <a:defRPr sz="2000">
                <a:solidFill>
                  <a:schemeClr val="tx1"/>
                </a:solidFill>
                <a:latin typeface="Calibri" pitchFamily="34" charset="0"/>
                <a:ea typeface="新細明體" pitchFamily="18" charset="-120"/>
              </a:defRPr>
            </a:lvl8pPr>
            <a:lvl9pPr eaLnBrk="0" fontAlgn="base" hangingPunct="0">
              <a:spcAft>
                <a:spcPct val="0"/>
              </a:spcAft>
              <a:buFont typeface="Arial" charset="0"/>
              <a:buChar char="»"/>
              <a:defRPr sz="2000">
                <a:solidFill>
                  <a:schemeClr val="tx1"/>
                </a:solidFill>
                <a:latin typeface="Calibri" pitchFamily="34" charset="0"/>
                <a:ea typeface="新細明體" pitchFamily="18" charset="-120"/>
              </a:defRPr>
            </a:lvl9pPr>
          </a:lstStyle>
          <a:p>
            <a:r>
              <a:rPr kumimoji="0" lang="zh-TW" altLang="en-US" sz="2000" b="1">
                <a:latin typeface="Times New Roman" pitchFamily="18" charset="0"/>
                <a:ea typeface="標楷體" pitchFamily="65" charset="-120"/>
              </a:rPr>
              <a:t>人物反</a:t>
            </a:r>
            <a:r>
              <a:rPr lang="zh-TW" altLang="en-US" sz="2000" b="1">
                <a:latin typeface="Times New Roman" pitchFamily="18" charset="0"/>
                <a:ea typeface="標楷體" pitchFamily="65" charset="-120"/>
              </a:rPr>
              <a:t>應</a:t>
            </a:r>
          </a:p>
        </p:txBody>
      </p:sp>
      <p:sp>
        <p:nvSpPr>
          <p:cNvPr id="222228" name="Text Box 25"/>
          <p:cNvSpPr txBox="1">
            <a:spLocks noChangeArrowheads="1"/>
          </p:cNvSpPr>
          <p:nvPr/>
        </p:nvSpPr>
        <p:spPr bwMode="auto">
          <a:xfrm>
            <a:off x="2484438" y="5445125"/>
            <a:ext cx="1150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Font typeface="Arial" charset="0"/>
              <a:buChar char="»"/>
              <a:defRPr sz="2000">
                <a:solidFill>
                  <a:schemeClr val="tx1"/>
                </a:solidFill>
                <a:latin typeface="Calibri" pitchFamily="34" charset="0"/>
                <a:ea typeface="新細明體" pitchFamily="18" charset="-120"/>
              </a:defRPr>
            </a:lvl6pPr>
            <a:lvl7pPr eaLnBrk="0" fontAlgn="base" hangingPunct="0">
              <a:spcAft>
                <a:spcPct val="0"/>
              </a:spcAft>
              <a:buFont typeface="Arial" charset="0"/>
              <a:buChar char="»"/>
              <a:defRPr sz="2000">
                <a:solidFill>
                  <a:schemeClr val="tx1"/>
                </a:solidFill>
                <a:latin typeface="Calibri" pitchFamily="34" charset="0"/>
                <a:ea typeface="新細明體" pitchFamily="18" charset="-120"/>
              </a:defRPr>
            </a:lvl7pPr>
            <a:lvl8pPr eaLnBrk="0" fontAlgn="base" hangingPunct="0">
              <a:spcAft>
                <a:spcPct val="0"/>
              </a:spcAft>
              <a:buFont typeface="Arial" charset="0"/>
              <a:buChar char="»"/>
              <a:defRPr sz="2000">
                <a:solidFill>
                  <a:schemeClr val="tx1"/>
                </a:solidFill>
                <a:latin typeface="Calibri" pitchFamily="34" charset="0"/>
                <a:ea typeface="新細明體" pitchFamily="18" charset="-120"/>
              </a:defRPr>
            </a:lvl8pPr>
            <a:lvl9pPr eaLnBrk="0" fontAlgn="base" hangingPunct="0">
              <a:spcAft>
                <a:spcPct val="0"/>
              </a:spcAft>
              <a:buFont typeface="Arial" charset="0"/>
              <a:buChar char="»"/>
              <a:defRPr sz="2000">
                <a:solidFill>
                  <a:schemeClr val="tx1"/>
                </a:solidFill>
                <a:latin typeface="Calibri" pitchFamily="34" charset="0"/>
                <a:ea typeface="新細明體" pitchFamily="18" charset="-120"/>
              </a:defRPr>
            </a:lvl9pPr>
          </a:lstStyle>
          <a:p>
            <a:r>
              <a:rPr lang="zh-TW" altLang="en-US" sz="2000" b="1">
                <a:latin typeface="Times New Roman" pitchFamily="18" charset="0"/>
                <a:ea typeface="標楷體" pitchFamily="65" charset="-120"/>
              </a:rPr>
              <a:t>悲涼情境</a:t>
            </a:r>
          </a:p>
        </p:txBody>
      </p:sp>
      <p:sp>
        <p:nvSpPr>
          <p:cNvPr id="222229" name="Text Box 26"/>
          <p:cNvSpPr txBox="1">
            <a:spLocks noChangeArrowheads="1"/>
          </p:cNvSpPr>
          <p:nvPr/>
        </p:nvSpPr>
        <p:spPr bwMode="auto">
          <a:xfrm>
            <a:off x="3995738" y="3979863"/>
            <a:ext cx="467995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Font typeface="Arial" charset="0"/>
              <a:buChar char="»"/>
              <a:defRPr sz="2000">
                <a:solidFill>
                  <a:schemeClr val="tx1"/>
                </a:solidFill>
                <a:latin typeface="Calibri" pitchFamily="34" charset="0"/>
                <a:ea typeface="新細明體" pitchFamily="18" charset="-120"/>
              </a:defRPr>
            </a:lvl6pPr>
            <a:lvl7pPr eaLnBrk="0" fontAlgn="base" hangingPunct="0">
              <a:spcAft>
                <a:spcPct val="0"/>
              </a:spcAft>
              <a:buFont typeface="Arial" charset="0"/>
              <a:buChar char="»"/>
              <a:defRPr sz="2000">
                <a:solidFill>
                  <a:schemeClr val="tx1"/>
                </a:solidFill>
                <a:latin typeface="Calibri" pitchFamily="34" charset="0"/>
                <a:ea typeface="新細明體" pitchFamily="18" charset="-120"/>
              </a:defRPr>
            </a:lvl7pPr>
            <a:lvl8pPr eaLnBrk="0" fontAlgn="base" hangingPunct="0">
              <a:spcAft>
                <a:spcPct val="0"/>
              </a:spcAft>
              <a:buFont typeface="Arial" charset="0"/>
              <a:buChar char="»"/>
              <a:defRPr sz="2000">
                <a:solidFill>
                  <a:schemeClr val="tx1"/>
                </a:solidFill>
                <a:latin typeface="Calibri" pitchFamily="34" charset="0"/>
                <a:ea typeface="新細明體" pitchFamily="18" charset="-120"/>
              </a:defRPr>
            </a:lvl8pPr>
            <a:lvl9pPr eaLnBrk="0" fontAlgn="base" hangingPunct="0">
              <a:spcAft>
                <a:spcPct val="0"/>
              </a:spcAft>
              <a:buFont typeface="Arial" charset="0"/>
              <a:buChar char="»"/>
              <a:defRPr sz="2000">
                <a:solidFill>
                  <a:schemeClr val="tx1"/>
                </a:solidFill>
                <a:latin typeface="Calibri" pitchFamily="34" charset="0"/>
                <a:ea typeface="新細明體" pitchFamily="18" charset="-120"/>
              </a:defRPr>
            </a:lvl9pPr>
          </a:lstStyle>
          <a:p>
            <a:r>
              <a:rPr lang="zh-TW" altLang="en-US" sz="2000" b="1">
                <a:latin typeface="Times New Roman" pitchFamily="18" charset="0"/>
                <a:ea typeface="標楷體" pitchFamily="65" charset="-120"/>
              </a:rPr>
              <a:t>虛竹、段譽</a:t>
            </a:r>
            <a:r>
              <a:rPr lang="en-US" altLang="zh-TW" sz="2000" b="1">
                <a:latin typeface="標楷體" pitchFamily="65" charset="-120"/>
                <a:ea typeface="標楷體" pitchFamily="65" charset="-120"/>
              </a:rPr>
              <a:t>—</a:t>
            </a:r>
            <a:r>
              <a:rPr lang="zh-TW" altLang="en-US" sz="2000" b="1">
                <a:latin typeface="Times New Roman" pitchFamily="18" charset="0"/>
                <a:ea typeface="標楷體" pitchFamily="65" charset="-120"/>
              </a:rPr>
              <a:t>放聲大哭、拜倒在地</a:t>
            </a:r>
          </a:p>
          <a:p>
            <a:r>
              <a:rPr lang="zh-TW" altLang="en-US" sz="2000" b="1">
                <a:latin typeface="Times New Roman" pitchFamily="18" charset="0"/>
                <a:ea typeface="標楷體" pitchFamily="65" charset="-120"/>
              </a:rPr>
              <a:t>丐幫群雄</a:t>
            </a:r>
            <a:r>
              <a:rPr lang="en-US" altLang="zh-TW" sz="2000" b="1">
                <a:latin typeface="標楷體" pitchFamily="65" charset="-120"/>
                <a:ea typeface="標楷體" pitchFamily="65" charset="-120"/>
              </a:rPr>
              <a:t>—</a:t>
            </a:r>
            <a:r>
              <a:rPr lang="zh-TW" altLang="en-US" sz="2000" b="1">
                <a:latin typeface="Times New Roman" pitchFamily="18" charset="0"/>
                <a:ea typeface="標楷體" pitchFamily="65" charset="-120"/>
              </a:rPr>
              <a:t>盛讚蕭</a:t>
            </a:r>
            <a:r>
              <a:rPr lang="zh-TW" altLang="en-US" sz="2000" b="1">
                <a:latin typeface="Arial" charset="0"/>
                <a:ea typeface="標楷體" pitchFamily="65" charset="-120"/>
              </a:rPr>
              <a:t>峯</a:t>
            </a:r>
            <a:r>
              <a:rPr lang="zh-TW" altLang="en-US" sz="2000" b="1">
                <a:latin typeface="Times New Roman" pitchFamily="18" charset="0"/>
                <a:ea typeface="標楷體" pitchFamily="65" charset="-120"/>
              </a:rPr>
              <a:t>為英雄</a:t>
            </a:r>
          </a:p>
          <a:p>
            <a:r>
              <a:rPr lang="zh-TW" altLang="en-US" sz="2000" b="1">
                <a:latin typeface="Times New Roman" pitchFamily="18" charset="0"/>
                <a:ea typeface="標楷體" pitchFamily="65" charset="-120"/>
              </a:rPr>
              <a:t>中原群雄</a:t>
            </a:r>
            <a:r>
              <a:rPr lang="en-US" altLang="zh-TW" sz="2000" b="1">
                <a:latin typeface="標楷體" pitchFamily="65" charset="-120"/>
                <a:ea typeface="標楷體" pitchFamily="65" charset="-120"/>
              </a:rPr>
              <a:t>—</a:t>
            </a:r>
            <a:r>
              <a:rPr lang="zh-TW" altLang="en-US" sz="2000" b="1">
                <a:latin typeface="Times New Roman" pitchFamily="18" charset="0"/>
                <a:ea typeface="標楷體" pitchFamily="65" charset="-120"/>
              </a:rPr>
              <a:t>正反說法，議論紛紛</a:t>
            </a:r>
          </a:p>
          <a:p>
            <a:r>
              <a:rPr lang="zh-TW" altLang="en-US" sz="2000" b="1">
                <a:latin typeface="Times New Roman" pitchFamily="18" charset="0"/>
                <a:ea typeface="標楷體" pitchFamily="65" charset="-120"/>
              </a:rPr>
              <a:t>耶律洪基</a:t>
            </a:r>
            <a:r>
              <a:rPr lang="en-US" altLang="zh-TW" sz="2000" b="1">
                <a:latin typeface="標楷體" pitchFamily="65" charset="-120"/>
                <a:ea typeface="標楷體" pitchFamily="65" charset="-120"/>
              </a:rPr>
              <a:t>—</a:t>
            </a:r>
            <a:r>
              <a:rPr lang="zh-TW" altLang="en-US" sz="2000" b="1">
                <a:latin typeface="Times New Roman" pitchFamily="18" charset="0"/>
                <a:ea typeface="標楷體" pitchFamily="65" charset="-120"/>
              </a:rPr>
              <a:t>茫然不解，微微苦笑</a:t>
            </a:r>
          </a:p>
        </p:txBody>
      </p:sp>
      <p:sp>
        <p:nvSpPr>
          <p:cNvPr id="222230" name="Line 30"/>
          <p:cNvSpPr>
            <a:spLocks noChangeShapeType="1"/>
          </p:cNvSpPr>
          <p:nvPr/>
        </p:nvSpPr>
        <p:spPr bwMode="auto">
          <a:xfrm>
            <a:off x="1258888" y="3573463"/>
            <a:ext cx="1603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22231" name="Group 31"/>
          <p:cNvGrpSpPr>
            <a:grpSpLocks/>
          </p:cNvGrpSpPr>
          <p:nvPr/>
        </p:nvGrpSpPr>
        <p:grpSpPr bwMode="auto">
          <a:xfrm>
            <a:off x="2413000" y="3284538"/>
            <a:ext cx="142875" cy="503237"/>
            <a:chOff x="2517" y="1779"/>
            <a:chExt cx="91" cy="699"/>
          </a:xfrm>
        </p:grpSpPr>
        <p:sp>
          <p:nvSpPr>
            <p:cNvPr id="222265" name="Line 26"/>
            <p:cNvSpPr>
              <a:spLocks noChangeShapeType="1"/>
            </p:cNvSpPr>
            <p:nvPr/>
          </p:nvSpPr>
          <p:spPr bwMode="auto">
            <a:xfrm>
              <a:off x="2518" y="1780"/>
              <a:ext cx="8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2266" name="Line 27"/>
            <p:cNvSpPr>
              <a:spLocks noChangeShapeType="1"/>
            </p:cNvSpPr>
            <p:nvPr/>
          </p:nvSpPr>
          <p:spPr bwMode="auto">
            <a:xfrm>
              <a:off x="2522" y="2478"/>
              <a:ext cx="8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2267" name="Line 28"/>
            <p:cNvSpPr>
              <a:spLocks noChangeShapeType="1"/>
            </p:cNvSpPr>
            <p:nvPr/>
          </p:nvSpPr>
          <p:spPr bwMode="auto">
            <a:xfrm>
              <a:off x="2517" y="1779"/>
              <a:ext cx="5" cy="69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222232" name="Line 39"/>
          <p:cNvSpPr>
            <a:spLocks noChangeShapeType="1"/>
          </p:cNvSpPr>
          <p:nvPr/>
        </p:nvSpPr>
        <p:spPr bwMode="auto">
          <a:xfrm>
            <a:off x="2152650" y="2209800"/>
            <a:ext cx="2000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2233" name="Line 40"/>
          <p:cNvSpPr>
            <a:spLocks noChangeShapeType="1"/>
          </p:cNvSpPr>
          <p:nvPr/>
        </p:nvSpPr>
        <p:spPr bwMode="auto">
          <a:xfrm>
            <a:off x="2987675" y="2895600"/>
            <a:ext cx="146050"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nvGrpSpPr>
          <p:cNvPr id="222234" name="Group 41"/>
          <p:cNvGrpSpPr>
            <a:grpSpLocks/>
          </p:cNvGrpSpPr>
          <p:nvPr/>
        </p:nvGrpSpPr>
        <p:grpSpPr bwMode="auto">
          <a:xfrm>
            <a:off x="2268538" y="4437063"/>
            <a:ext cx="153987" cy="1195387"/>
            <a:chOff x="2517" y="1779"/>
            <a:chExt cx="91" cy="699"/>
          </a:xfrm>
        </p:grpSpPr>
        <p:sp>
          <p:nvSpPr>
            <p:cNvPr id="222262" name="Line 26"/>
            <p:cNvSpPr>
              <a:spLocks noChangeShapeType="1"/>
            </p:cNvSpPr>
            <p:nvPr/>
          </p:nvSpPr>
          <p:spPr bwMode="auto">
            <a:xfrm>
              <a:off x="2518" y="1780"/>
              <a:ext cx="8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2263" name="Line 27"/>
            <p:cNvSpPr>
              <a:spLocks noChangeShapeType="1"/>
            </p:cNvSpPr>
            <p:nvPr/>
          </p:nvSpPr>
          <p:spPr bwMode="auto">
            <a:xfrm>
              <a:off x="2522" y="2478"/>
              <a:ext cx="8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2264" name="Line 28"/>
            <p:cNvSpPr>
              <a:spLocks noChangeShapeType="1"/>
            </p:cNvSpPr>
            <p:nvPr/>
          </p:nvSpPr>
          <p:spPr bwMode="auto">
            <a:xfrm>
              <a:off x="2517" y="1779"/>
              <a:ext cx="5" cy="69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222235" name="Group 45"/>
          <p:cNvGrpSpPr>
            <a:grpSpLocks/>
          </p:cNvGrpSpPr>
          <p:nvPr/>
        </p:nvGrpSpPr>
        <p:grpSpPr bwMode="auto">
          <a:xfrm>
            <a:off x="3708400" y="4138613"/>
            <a:ext cx="166688" cy="946150"/>
            <a:chOff x="2517" y="1779"/>
            <a:chExt cx="91" cy="699"/>
          </a:xfrm>
        </p:grpSpPr>
        <p:sp>
          <p:nvSpPr>
            <p:cNvPr id="222259" name="Line 26"/>
            <p:cNvSpPr>
              <a:spLocks noChangeShapeType="1"/>
            </p:cNvSpPr>
            <p:nvPr/>
          </p:nvSpPr>
          <p:spPr bwMode="auto">
            <a:xfrm>
              <a:off x="2518" y="1780"/>
              <a:ext cx="8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2260" name="Line 27"/>
            <p:cNvSpPr>
              <a:spLocks noChangeShapeType="1"/>
            </p:cNvSpPr>
            <p:nvPr/>
          </p:nvSpPr>
          <p:spPr bwMode="auto">
            <a:xfrm>
              <a:off x="2522" y="2478"/>
              <a:ext cx="8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2261" name="Line 28"/>
            <p:cNvSpPr>
              <a:spLocks noChangeShapeType="1"/>
            </p:cNvSpPr>
            <p:nvPr/>
          </p:nvSpPr>
          <p:spPr bwMode="auto">
            <a:xfrm>
              <a:off x="2517" y="1779"/>
              <a:ext cx="5" cy="69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222236" name="Group 49"/>
          <p:cNvGrpSpPr>
            <a:grpSpLocks/>
          </p:cNvGrpSpPr>
          <p:nvPr/>
        </p:nvGrpSpPr>
        <p:grpSpPr bwMode="auto">
          <a:xfrm>
            <a:off x="3732213" y="5373688"/>
            <a:ext cx="174625" cy="635000"/>
            <a:chOff x="2517" y="1779"/>
            <a:chExt cx="91" cy="699"/>
          </a:xfrm>
        </p:grpSpPr>
        <p:sp>
          <p:nvSpPr>
            <p:cNvPr id="222256" name="Line 26"/>
            <p:cNvSpPr>
              <a:spLocks noChangeShapeType="1"/>
            </p:cNvSpPr>
            <p:nvPr/>
          </p:nvSpPr>
          <p:spPr bwMode="auto">
            <a:xfrm>
              <a:off x="2518" y="1780"/>
              <a:ext cx="8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2257" name="Line 27"/>
            <p:cNvSpPr>
              <a:spLocks noChangeShapeType="1"/>
            </p:cNvSpPr>
            <p:nvPr/>
          </p:nvSpPr>
          <p:spPr bwMode="auto">
            <a:xfrm>
              <a:off x="2522" y="2478"/>
              <a:ext cx="8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2258" name="Line 28"/>
            <p:cNvSpPr>
              <a:spLocks noChangeShapeType="1"/>
            </p:cNvSpPr>
            <p:nvPr/>
          </p:nvSpPr>
          <p:spPr bwMode="auto">
            <a:xfrm>
              <a:off x="2517" y="1779"/>
              <a:ext cx="5" cy="69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222237" name="Group 53"/>
          <p:cNvGrpSpPr>
            <a:grpSpLocks/>
          </p:cNvGrpSpPr>
          <p:nvPr/>
        </p:nvGrpSpPr>
        <p:grpSpPr bwMode="auto">
          <a:xfrm>
            <a:off x="3914775" y="2089150"/>
            <a:ext cx="138113" cy="347663"/>
            <a:chOff x="2517" y="1779"/>
            <a:chExt cx="91" cy="699"/>
          </a:xfrm>
        </p:grpSpPr>
        <p:sp>
          <p:nvSpPr>
            <p:cNvPr id="222253" name="Line 26"/>
            <p:cNvSpPr>
              <a:spLocks noChangeShapeType="1"/>
            </p:cNvSpPr>
            <p:nvPr/>
          </p:nvSpPr>
          <p:spPr bwMode="auto">
            <a:xfrm>
              <a:off x="2518" y="1780"/>
              <a:ext cx="8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2254" name="Line 27"/>
            <p:cNvSpPr>
              <a:spLocks noChangeShapeType="1"/>
            </p:cNvSpPr>
            <p:nvPr/>
          </p:nvSpPr>
          <p:spPr bwMode="auto">
            <a:xfrm>
              <a:off x="2522" y="2478"/>
              <a:ext cx="8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2255" name="Line 28"/>
            <p:cNvSpPr>
              <a:spLocks noChangeShapeType="1"/>
            </p:cNvSpPr>
            <p:nvPr/>
          </p:nvSpPr>
          <p:spPr bwMode="auto">
            <a:xfrm>
              <a:off x="2517" y="1779"/>
              <a:ext cx="5" cy="69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grpSp>
        <p:nvGrpSpPr>
          <p:cNvPr id="222238" name="Group 57"/>
          <p:cNvGrpSpPr>
            <a:grpSpLocks/>
          </p:cNvGrpSpPr>
          <p:nvPr/>
        </p:nvGrpSpPr>
        <p:grpSpPr bwMode="auto">
          <a:xfrm>
            <a:off x="3641725" y="1341438"/>
            <a:ext cx="138113" cy="347662"/>
            <a:chOff x="2517" y="1779"/>
            <a:chExt cx="91" cy="699"/>
          </a:xfrm>
        </p:grpSpPr>
        <p:sp>
          <p:nvSpPr>
            <p:cNvPr id="222250" name="Line 26"/>
            <p:cNvSpPr>
              <a:spLocks noChangeShapeType="1"/>
            </p:cNvSpPr>
            <p:nvPr/>
          </p:nvSpPr>
          <p:spPr bwMode="auto">
            <a:xfrm>
              <a:off x="2518" y="1780"/>
              <a:ext cx="8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2251" name="Line 27"/>
            <p:cNvSpPr>
              <a:spLocks noChangeShapeType="1"/>
            </p:cNvSpPr>
            <p:nvPr/>
          </p:nvSpPr>
          <p:spPr bwMode="auto">
            <a:xfrm>
              <a:off x="2522" y="2478"/>
              <a:ext cx="8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2252" name="Line 28"/>
            <p:cNvSpPr>
              <a:spLocks noChangeShapeType="1"/>
            </p:cNvSpPr>
            <p:nvPr/>
          </p:nvSpPr>
          <p:spPr bwMode="auto">
            <a:xfrm>
              <a:off x="2517" y="1779"/>
              <a:ext cx="5" cy="69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222239" name="Line 63"/>
          <p:cNvSpPr>
            <a:spLocks noChangeShapeType="1"/>
          </p:cNvSpPr>
          <p:nvPr/>
        </p:nvSpPr>
        <p:spPr bwMode="auto">
          <a:xfrm>
            <a:off x="1258888" y="2276475"/>
            <a:ext cx="16033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2240" name="Line 65"/>
          <p:cNvSpPr>
            <a:spLocks noChangeShapeType="1"/>
          </p:cNvSpPr>
          <p:nvPr/>
        </p:nvSpPr>
        <p:spPr bwMode="auto">
          <a:xfrm>
            <a:off x="2051050" y="1052513"/>
            <a:ext cx="144463"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2241" name="Text Box 66"/>
          <p:cNvSpPr txBox="1">
            <a:spLocks noChangeArrowheads="1"/>
          </p:cNvSpPr>
          <p:nvPr/>
        </p:nvSpPr>
        <p:spPr bwMode="auto">
          <a:xfrm>
            <a:off x="2282825" y="836613"/>
            <a:ext cx="41767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Font typeface="Arial" charset="0"/>
              <a:buChar char="»"/>
              <a:defRPr sz="2000">
                <a:solidFill>
                  <a:schemeClr val="tx1"/>
                </a:solidFill>
                <a:latin typeface="Calibri" pitchFamily="34" charset="0"/>
                <a:ea typeface="新細明體" pitchFamily="18" charset="-120"/>
              </a:defRPr>
            </a:lvl6pPr>
            <a:lvl7pPr eaLnBrk="0" fontAlgn="base" hangingPunct="0">
              <a:spcAft>
                <a:spcPct val="0"/>
              </a:spcAft>
              <a:buFont typeface="Arial" charset="0"/>
              <a:buChar char="»"/>
              <a:defRPr sz="2000">
                <a:solidFill>
                  <a:schemeClr val="tx1"/>
                </a:solidFill>
                <a:latin typeface="Calibri" pitchFamily="34" charset="0"/>
                <a:ea typeface="新細明體" pitchFamily="18" charset="-120"/>
              </a:defRPr>
            </a:lvl7pPr>
            <a:lvl8pPr eaLnBrk="0" fontAlgn="base" hangingPunct="0">
              <a:spcAft>
                <a:spcPct val="0"/>
              </a:spcAft>
              <a:buFont typeface="Arial" charset="0"/>
              <a:buChar char="»"/>
              <a:defRPr sz="2000">
                <a:solidFill>
                  <a:schemeClr val="tx1"/>
                </a:solidFill>
                <a:latin typeface="Calibri" pitchFamily="34" charset="0"/>
                <a:ea typeface="新細明體" pitchFamily="18" charset="-120"/>
              </a:defRPr>
            </a:lvl8pPr>
            <a:lvl9pPr eaLnBrk="0" fontAlgn="base" hangingPunct="0">
              <a:spcAft>
                <a:spcPct val="0"/>
              </a:spcAft>
              <a:buFont typeface="Arial" charset="0"/>
              <a:buChar char="»"/>
              <a:defRPr sz="2000">
                <a:solidFill>
                  <a:schemeClr val="tx1"/>
                </a:solidFill>
                <a:latin typeface="Calibri" pitchFamily="34" charset="0"/>
                <a:ea typeface="新細明體" pitchFamily="18" charset="-120"/>
              </a:defRPr>
            </a:lvl9pPr>
          </a:lstStyle>
          <a:p>
            <a:r>
              <a:rPr lang="zh-TW" altLang="en-US" sz="2000" b="1">
                <a:latin typeface="Arial" charset="0"/>
                <a:ea typeface="標楷體" pitchFamily="65" charset="-120"/>
              </a:rPr>
              <a:t>宋遼二軍對峙，遼軍進逼雁門關而來</a:t>
            </a:r>
          </a:p>
        </p:txBody>
      </p:sp>
      <p:sp>
        <p:nvSpPr>
          <p:cNvPr id="222242" name="Text Box 67"/>
          <p:cNvSpPr txBox="1">
            <a:spLocks noChangeArrowheads="1"/>
          </p:cNvSpPr>
          <p:nvPr/>
        </p:nvSpPr>
        <p:spPr bwMode="auto">
          <a:xfrm>
            <a:off x="1476375" y="2060575"/>
            <a:ext cx="8636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0" tIns="0" rIns="0" bIns="0"/>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Font typeface="Arial" charset="0"/>
              <a:buChar char="»"/>
              <a:defRPr sz="2000">
                <a:solidFill>
                  <a:schemeClr val="tx1"/>
                </a:solidFill>
                <a:latin typeface="Calibri" pitchFamily="34" charset="0"/>
                <a:ea typeface="新細明體" pitchFamily="18" charset="-120"/>
              </a:defRPr>
            </a:lvl6pPr>
            <a:lvl7pPr eaLnBrk="0" fontAlgn="base" hangingPunct="0">
              <a:spcAft>
                <a:spcPct val="0"/>
              </a:spcAft>
              <a:buFont typeface="Arial" charset="0"/>
              <a:buChar char="»"/>
              <a:defRPr sz="2000">
                <a:solidFill>
                  <a:schemeClr val="tx1"/>
                </a:solidFill>
                <a:latin typeface="Calibri" pitchFamily="34" charset="0"/>
                <a:ea typeface="新細明體" pitchFamily="18" charset="-120"/>
              </a:defRPr>
            </a:lvl7pPr>
            <a:lvl8pPr eaLnBrk="0" fontAlgn="base" hangingPunct="0">
              <a:spcAft>
                <a:spcPct val="0"/>
              </a:spcAft>
              <a:buFont typeface="Arial" charset="0"/>
              <a:buChar char="»"/>
              <a:defRPr sz="2000">
                <a:solidFill>
                  <a:schemeClr val="tx1"/>
                </a:solidFill>
                <a:latin typeface="Calibri" pitchFamily="34" charset="0"/>
                <a:ea typeface="新細明體" pitchFamily="18" charset="-120"/>
              </a:defRPr>
            </a:lvl8pPr>
            <a:lvl9pPr eaLnBrk="0" fontAlgn="base" hangingPunct="0">
              <a:spcAft>
                <a:spcPct val="0"/>
              </a:spcAft>
              <a:buFont typeface="Arial" charset="0"/>
              <a:buChar char="»"/>
              <a:defRPr sz="2000">
                <a:solidFill>
                  <a:schemeClr val="tx1"/>
                </a:solidFill>
                <a:latin typeface="Calibri" pitchFamily="34" charset="0"/>
                <a:ea typeface="新細明體" pitchFamily="18" charset="-120"/>
              </a:defRPr>
            </a:lvl9pPr>
          </a:lstStyle>
          <a:p>
            <a:r>
              <a:rPr lang="zh-TW" altLang="en-US" sz="2000" b="1">
                <a:latin typeface="Arial" charset="0"/>
                <a:ea typeface="標楷體" pitchFamily="65" charset="-120"/>
              </a:rPr>
              <a:t>發展</a:t>
            </a:r>
          </a:p>
        </p:txBody>
      </p:sp>
      <p:sp>
        <p:nvSpPr>
          <p:cNvPr id="222243" name="Line 68"/>
          <p:cNvSpPr>
            <a:spLocks noChangeShapeType="1"/>
          </p:cNvSpPr>
          <p:nvPr/>
        </p:nvSpPr>
        <p:spPr bwMode="auto">
          <a:xfrm>
            <a:off x="3724275" y="2276475"/>
            <a:ext cx="2000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2244" name="Line 69"/>
          <p:cNvSpPr>
            <a:spLocks noChangeShapeType="1"/>
          </p:cNvSpPr>
          <p:nvPr/>
        </p:nvSpPr>
        <p:spPr bwMode="auto">
          <a:xfrm>
            <a:off x="2124075" y="3573463"/>
            <a:ext cx="287338"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2245" name="Line 70"/>
          <p:cNvSpPr>
            <a:spLocks noChangeShapeType="1"/>
          </p:cNvSpPr>
          <p:nvPr/>
        </p:nvSpPr>
        <p:spPr bwMode="auto">
          <a:xfrm>
            <a:off x="2068513" y="5473700"/>
            <a:ext cx="200025"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2246" name="Line 71"/>
          <p:cNvSpPr>
            <a:spLocks noChangeShapeType="1"/>
          </p:cNvSpPr>
          <p:nvPr/>
        </p:nvSpPr>
        <p:spPr bwMode="auto">
          <a:xfrm>
            <a:off x="3559175" y="4446588"/>
            <a:ext cx="144463"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22247" name="Line 72"/>
          <p:cNvSpPr>
            <a:spLocks noChangeShapeType="1"/>
          </p:cNvSpPr>
          <p:nvPr/>
        </p:nvSpPr>
        <p:spPr bwMode="auto">
          <a:xfrm>
            <a:off x="3587750" y="5661025"/>
            <a:ext cx="144463"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pic>
        <p:nvPicPr>
          <p:cNvPr id="222248" name="Picture 75"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092825"/>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49" name="Picture 76" descr="下ICON-回課文">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4150" y="5661025"/>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3234" name="Text Box 4"/>
          <p:cNvSpPr txBox="1">
            <a:spLocks noChangeArrowheads="1"/>
          </p:cNvSpPr>
          <p:nvPr/>
        </p:nvSpPr>
        <p:spPr bwMode="auto">
          <a:xfrm>
            <a:off x="1258888" y="2420938"/>
            <a:ext cx="6553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Font typeface="Arial" charset="0"/>
              <a:buChar char="»"/>
              <a:defRPr sz="2000">
                <a:solidFill>
                  <a:schemeClr val="tx1"/>
                </a:solidFill>
                <a:latin typeface="Calibri" pitchFamily="34" charset="0"/>
                <a:ea typeface="新細明體" pitchFamily="18" charset="-120"/>
              </a:defRPr>
            </a:lvl6pPr>
            <a:lvl7pPr eaLnBrk="0" fontAlgn="base" hangingPunct="0">
              <a:spcAft>
                <a:spcPct val="0"/>
              </a:spcAft>
              <a:buFont typeface="Arial" charset="0"/>
              <a:buChar char="»"/>
              <a:defRPr sz="2000">
                <a:solidFill>
                  <a:schemeClr val="tx1"/>
                </a:solidFill>
                <a:latin typeface="Calibri" pitchFamily="34" charset="0"/>
                <a:ea typeface="新細明體" pitchFamily="18" charset="-120"/>
              </a:defRPr>
            </a:lvl7pPr>
            <a:lvl8pPr eaLnBrk="0" fontAlgn="base" hangingPunct="0">
              <a:spcAft>
                <a:spcPct val="0"/>
              </a:spcAft>
              <a:buFont typeface="Arial" charset="0"/>
              <a:buChar char="»"/>
              <a:defRPr sz="2000">
                <a:solidFill>
                  <a:schemeClr val="tx1"/>
                </a:solidFill>
                <a:latin typeface="Calibri" pitchFamily="34" charset="0"/>
                <a:ea typeface="新細明體" pitchFamily="18" charset="-120"/>
              </a:defRPr>
            </a:lvl8pPr>
            <a:lvl9pPr eaLnBrk="0" fontAlgn="base" hangingPunct="0">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50000"/>
              </a:spcBef>
            </a:pPr>
            <a:r>
              <a:rPr kumimoji="0" lang="zh-TW" altLang="en-US" sz="6000" b="1">
                <a:latin typeface="標楷體" pitchFamily="65" charset="-120"/>
                <a:ea typeface="標楷體" pitchFamily="65" charset="-120"/>
              </a:rPr>
              <a:t>五、課文賞析</a:t>
            </a:r>
          </a:p>
        </p:txBody>
      </p:sp>
      <p:pic>
        <p:nvPicPr>
          <p:cNvPr id="223235" name="Picture 6"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092825"/>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4258" name="Text Box 5"/>
          <p:cNvSpPr txBox="1">
            <a:spLocks noChangeArrowheads="1"/>
          </p:cNvSpPr>
          <p:nvPr/>
        </p:nvSpPr>
        <p:spPr bwMode="auto">
          <a:xfrm>
            <a:off x="215900" y="765175"/>
            <a:ext cx="8893175" cy="545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Font typeface="Arial" charset="0"/>
              <a:buChar char="»"/>
              <a:defRPr sz="2000">
                <a:solidFill>
                  <a:schemeClr val="tx1"/>
                </a:solidFill>
                <a:latin typeface="Calibri" pitchFamily="34" charset="0"/>
                <a:ea typeface="新細明體" pitchFamily="18" charset="-120"/>
              </a:defRPr>
            </a:lvl6pPr>
            <a:lvl7pPr eaLnBrk="0" fontAlgn="base" hangingPunct="0">
              <a:spcAft>
                <a:spcPct val="0"/>
              </a:spcAft>
              <a:buFont typeface="Arial" charset="0"/>
              <a:buChar char="»"/>
              <a:defRPr sz="2000">
                <a:solidFill>
                  <a:schemeClr val="tx1"/>
                </a:solidFill>
                <a:latin typeface="Calibri" pitchFamily="34" charset="0"/>
                <a:ea typeface="新細明體" pitchFamily="18" charset="-120"/>
              </a:defRPr>
            </a:lvl7pPr>
            <a:lvl8pPr eaLnBrk="0" fontAlgn="base" hangingPunct="0">
              <a:spcAft>
                <a:spcPct val="0"/>
              </a:spcAft>
              <a:buFont typeface="Arial" charset="0"/>
              <a:buChar char="»"/>
              <a:defRPr sz="2000">
                <a:solidFill>
                  <a:schemeClr val="tx1"/>
                </a:solidFill>
                <a:latin typeface="Calibri" pitchFamily="34" charset="0"/>
                <a:ea typeface="新細明體" pitchFamily="18" charset="-120"/>
              </a:defRPr>
            </a:lvl8pPr>
            <a:lvl9pPr eaLnBrk="0" fontAlgn="base" hangingPunct="0">
              <a:spcAft>
                <a:spcPct val="0"/>
              </a:spcAft>
              <a:buFont typeface="Arial" charset="0"/>
              <a:buChar char="»"/>
              <a:defRPr sz="2000">
                <a:solidFill>
                  <a:schemeClr val="tx1"/>
                </a:solidFill>
                <a:latin typeface="Calibri" pitchFamily="34" charset="0"/>
                <a:ea typeface="新細明體" pitchFamily="18" charset="-120"/>
              </a:defRPr>
            </a:lvl9pPr>
          </a:lstStyle>
          <a:p>
            <a:pPr eaLnBrk="0"/>
            <a:r>
              <a:rPr lang="zh-TW" altLang="en-US">
                <a:latin typeface="標楷體" pitchFamily="65" charset="-120"/>
                <a:ea typeface="標楷體" pitchFamily="65" charset="-120"/>
              </a:rPr>
              <a:t>　　金庸武俠小說每每以俠義精神為中心，而蕭峯正是「為國為民，俠之大者」的典範。</a:t>
            </a:r>
          </a:p>
          <a:p>
            <a:pPr eaLnBrk="0"/>
            <a:r>
              <a:rPr lang="zh-TW" altLang="en-US">
                <a:latin typeface="標楷體" pitchFamily="65" charset="-120"/>
                <a:ea typeface="標楷體" pitchFamily="65" charset="-120"/>
              </a:rPr>
              <a:t>　　本文在內容上緊扣「忠義」發展，文中蕭峯始終以「陛下」稱呼耶律洪基，且一開口即說自己是「死罪」，最後又因自責不忠、不義而以性命謝罪。蕭峯夾身遼、宋民族仇恨之中，不但失去親情、愛情與友情，還曾親眼目睹遼、宋雙方無辜百姓被殺戮的慘痛苦難，這些血淚經驗，使蕭峯以天下百姓的身家性命為最終顧念。</a:t>
            </a:r>
          </a:p>
          <a:p>
            <a:pPr eaLnBrk="0"/>
            <a:r>
              <a:rPr lang="zh-TW" altLang="en-US">
                <a:latin typeface="標楷體" pitchFamily="65" charset="-120"/>
                <a:ea typeface="標楷體" pitchFamily="65" charset="-120"/>
              </a:rPr>
              <a:t>　　</a:t>
            </a:r>
            <a:r>
              <a:rPr lang="zh-TW" altLang="en-US">
                <a:latin typeface="Franklin Gothic Medium" pitchFamily="34" charset="0"/>
                <a:ea typeface="標楷體" pitchFamily="65" charset="-120"/>
              </a:rPr>
              <a:t>在情節上，本文分遼與宋兩軍對峙、蕭峯脅迫遼帝退兵以及蕭峯自盡三部分。故事結尾，丐</a:t>
            </a:r>
          </a:p>
        </p:txBody>
      </p:sp>
      <p:sp>
        <p:nvSpPr>
          <p:cNvPr id="224259" name="Text Box 11"/>
          <p:cNvSpPr txBox="1">
            <a:spLocks noChangeArrowheads="1"/>
          </p:cNvSpPr>
          <p:nvPr/>
        </p:nvSpPr>
        <p:spPr bwMode="auto">
          <a:xfrm>
            <a:off x="1042988" y="-6985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Font typeface="Arial" charset="0"/>
              <a:buChar char="»"/>
              <a:defRPr sz="2000">
                <a:solidFill>
                  <a:schemeClr val="tx1"/>
                </a:solidFill>
                <a:latin typeface="Calibri" pitchFamily="34" charset="0"/>
                <a:ea typeface="新細明體" pitchFamily="18" charset="-120"/>
              </a:defRPr>
            </a:lvl6pPr>
            <a:lvl7pPr eaLnBrk="0" fontAlgn="base" hangingPunct="0">
              <a:spcAft>
                <a:spcPct val="0"/>
              </a:spcAft>
              <a:buFont typeface="Arial" charset="0"/>
              <a:buChar char="»"/>
              <a:defRPr sz="2000">
                <a:solidFill>
                  <a:schemeClr val="tx1"/>
                </a:solidFill>
                <a:latin typeface="Calibri" pitchFamily="34" charset="0"/>
                <a:ea typeface="新細明體" pitchFamily="18" charset="-120"/>
              </a:defRPr>
            </a:lvl7pPr>
            <a:lvl8pPr eaLnBrk="0" fontAlgn="base" hangingPunct="0">
              <a:spcAft>
                <a:spcPct val="0"/>
              </a:spcAft>
              <a:buFont typeface="Arial" charset="0"/>
              <a:buChar char="»"/>
              <a:defRPr sz="2000">
                <a:solidFill>
                  <a:schemeClr val="tx1"/>
                </a:solidFill>
                <a:latin typeface="Calibri" pitchFamily="34" charset="0"/>
                <a:ea typeface="新細明體" pitchFamily="18" charset="-120"/>
              </a:defRPr>
            </a:lvl8pPr>
            <a:lvl9pPr eaLnBrk="0" fontAlgn="base" hangingPunct="0">
              <a:spcAft>
                <a:spcPct val="0"/>
              </a:spcAft>
              <a:buFont typeface="Arial" charset="0"/>
              <a:buChar char="»"/>
              <a:defRPr sz="2000">
                <a:solidFill>
                  <a:schemeClr val="tx1"/>
                </a:solidFill>
                <a:latin typeface="Calibri" pitchFamily="34" charset="0"/>
                <a:ea typeface="新細明體" pitchFamily="18" charset="-120"/>
              </a:defRPr>
            </a:lvl9pPr>
          </a:lstStyle>
          <a:p>
            <a:pPr algn="ctr"/>
            <a:r>
              <a:rPr lang="zh-TW" altLang="en-US" sz="4400" b="1">
                <a:solidFill>
                  <a:schemeClr val="bg1"/>
                </a:solidFill>
                <a:latin typeface="標楷體" pitchFamily="65" charset="-120"/>
                <a:ea typeface="標楷體" pitchFamily="65" charset="-120"/>
              </a:rPr>
              <a:t>課文賞析</a:t>
            </a:r>
            <a:endParaRPr lang="en-US" altLang="zh-TW" sz="4400" b="1">
              <a:solidFill>
                <a:schemeClr val="bg1"/>
              </a:solidFill>
              <a:latin typeface="標楷體" pitchFamily="65" charset="-120"/>
              <a:ea typeface="標楷體" pitchFamily="65" charset="-120"/>
            </a:endParaRPr>
          </a:p>
        </p:txBody>
      </p:sp>
      <p:pic>
        <p:nvPicPr>
          <p:cNvPr id="224260" name="Picture 12"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282" name="Text Box 3"/>
          <p:cNvSpPr txBox="1">
            <a:spLocks noChangeArrowheads="1"/>
          </p:cNvSpPr>
          <p:nvPr/>
        </p:nvSpPr>
        <p:spPr bwMode="auto">
          <a:xfrm>
            <a:off x="255588" y="765175"/>
            <a:ext cx="8853487" cy="545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Font typeface="Arial" charset="0"/>
              <a:buChar char="»"/>
              <a:defRPr sz="2000">
                <a:solidFill>
                  <a:schemeClr val="tx1"/>
                </a:solidFill>
                <a:latin typeface="Calibri" pitchFamily="34" charset="0"/>
                <a:ea typeface="新細明體" pitchFamily="18" charset="-120"/>
              </a:defRPr>
            </a:lvl6pPr>
            <a:lvl7pPr eaLnBrk="0" fontAlgn="base" hangingPunct="0">
              <a:spcAft>
                <a:spcPct val="0"/>
              </a:spcAft>
              <a:buFont typeface="Arial" charset="0"/>
              <a:buChar char="»"/>
              <a:defRPr sz="2000">
                <a:solidFill>
                  <a:schemeClr val="tx1"/>
                </a:solidFill>
                <a:latin typeface="Calibri" pitchFamily="34" charset="0"/>
                <a:ea typeface="新細明體" pitchFamily="18" charset="-120"/>
              </a:defRPr>
            </a:lvl7pPr>
            <a:lvl8pPr eaLnBrk="0" fontAlgn="base" hangingPunct="0">
              <a:spcAft>
                <a:spcPct val="0"/>
              </a:spcAft>
              <a:buFont typeface="Arial" charset="0"/>
              <a:buChar char="»"/>
              <a:defRPr sz="2000">
                <a:solidFill>
                  <a:schemeClr val="tx1"/>
                </a:solidFill>
                <a:latin typeface="Calibri" pitchFamily="34" charset="0"/>
                <a:ea typeface="新細明體" pitchFamily="18" charset="-120"/>
              </a:defRPr>
            </a:lvl8pPr>
            <a:lvl9pPr eaLnBrk="0" fontAlgn="base" hangingPunct="0">
              <a:spcAft>
                <a:spcPct val="0"/>
              </a:spcAft>
              <a:buFont typeface="Arial" charset="0"/>
              <a:buChar char="»"/>
              <a:defRPr sz="2000">
                <a:solidFill>
                  <a:schemeClr val="tx1"/>
                </a:solidFill>
                <a:latin typeface="Calibri" pitchFamily="34" charset="0"/>
                <a:ea typeface="新細明體" pitchFamily="18" charset="-120"/>
              </a:defRPr>
            </a:lvl9pPr>
          </a:lstStyle>
          <a:p>
            <a:pPr eaLnBrk="0"/>
            <a:r>
              <a:rPr lang="zh-TW" altLang="en-US">
                <a:latin typeface="Franklin Gothic Medium" pitchFamily="34" charset="0"/>
                <a:ea typeface="標楷體" pitchFamily="65" charset="-120"/>
              </a:rPr>
              <a:t>幫長老的捶胸、中原豪傑的議論以及耶律洪基的不解，正是作者對「忠」、「義」矛盾衝突的反思。作者不直接提出任何答案，而是透過悲涼的聲音：漸行漸遠的遼軍馬蹄聲、雁門關上鴻雁的鳴叫聲；以及哀淒的畫面：將士不斷回望蕭峯屍體、段譽一群人垂淚哭號，帶給讀者無限省思。</a:t>
            </a:r>
          </a:p>
          <a:p>
            <a:pPr eaLnBrk="0"/>
            <a:r>
              <a:rPr lang="zh-TW" altLang="en-US">
                <a:latin typeface="Franklin Gothic Medium" pitchFamily="34" charset="0"/>
                <a:ea typeface="標楷體" pitchFamily="65" charset="-120"/>
              </a:rPr>
              <a:t>　　在筆法上，本文以耶律洪基對比蕭峯，前者盡為一己的利益考量，後者卻有心懷天下蒼生的偉大胸襟。至於耶律洪基退回陣營時，雙腿無力、雙手發顫的狼狽模樣，對比蕭峯自言不忠不義，無顏立於天地之間而自盡的凜然正氣，兩者高</a:t>
            </a:r>
          </a:p>
        </p:txBody>
      </p:sp>
      <p:pic>
        <p:nvPicPr>
          <p:cNvPr id="225283" name="Picture 6"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4" name="Text Box 7"/>
          <p:cNvSpPr txBox="1">
            <a:spLocks noChangeArrowheads="1"/>
          </p:cNvSpPr>
          <p:nvPr/>
        </p:nvSpPr>
        <p:spPr bwMode="auto">
          <a:xfrm>
            <a:off x="1042988" y="-6985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Font typeface="Arial" charset="0"/>
              <a:buChar char="»"/>
              <a:defRPr sz="2000">
                <a:solidFill>
                  <a:schemeClr val="tx1"/>
                </a:solidFill>
                <a:latin typeface="Calibri" pitchFamily="34" charset="0"/>
                <a:ea typeface="新細明體" pitchFamily="18" charset="-120"/>
              </a:defRPr>
            </a:lvl6pPr>
            <a:lvl7pPr eaLnBrk="0" fontAlgn="base" hangingPunct="0">
              <a:spcAft>
                <a:spcPct val="0"/>
              </a:spcAft>
              <a:buFont typeface="Arial" charset="0"/>
              <a:buChar char="»"/>
              <a:defRPr sz="2000">
                <a:solidFill>
                  <a:schemeClr val="tx1"/>
                </a:solidFill>
                <a:latin typeface="Calibri" pitchFamily="34" charset="0"/>
                <a:ea typeface="新細明體" pitchFamily="18" charset="-120"/>
              </a:defRPr>
            </a:lvl7pPr>
            <a:lvl8pPr eaLnBrk="0" fontAlgn="base" hangingPunct="0">
              <a:spcAft>
                <a:spcPct val="0"/>
              </a:spcAft>
              <a:buFont typeface="Arial" charset="0"/>
              <a:buChar char="»"/>
              <a:defRPr sz="2000">
                <a:solidFill>
                  <a:schemeClr val="tx1"/>
                </a:solidFill>
                <a:latin typeface="Calibri" pitchFamily="34" charset="0"/>
                <a:ea typeface="新細明體" pitchFamily="18" charset="-120"/>
              </a:defRPr>
            </a:lvl8pPr>
            <a:lvl9pPr eaLnBrk="0" fontAlgn="base" hangingPunct="0">
              <a:spcAft>
                <a:spcPct val="0"/>
              </a:spcAft>
              <a:buFont typeface="Arial" charset="0"/>
              <a:buChar char="»"/>
              <a:defRPr sz="2000">
                <a:solidFill>
                  <a:schemeClr val="tx1"/>
                </a:solidFill>
                <a:latin typeface="Calibri" pitchFamily="34" charset="0"/>
                <a:ea typeface="新細明體" pitchFamily="18" charset="-120"/>
              </a:defRPr>
            </a:lvl9pPr>
          </a:lstStyle>
          <a:p>
            <a:pPr algn="ctr"/>
            <a:r>
              <a:rPr lang="zh-TW" altLang="en-US" sz="4400" b="1">
                <a:solidFill>
                  <a:schemeClr val="bg1"/>
                </a:solidFill>
                <a:latin typeface="標楷體" pitchFamily="65" charset="-120"/>
                <a:ea typeface="標楷體" pitchFamily="65" charset="-120"/>
              </a:rPr>
              <a:t>課文賞析</a:t>
            </a:r>
            <a:endParaRPr lang="en-US" altLang="zh-TW" sz="4400" b="1">
              <a:solidFill>
                <a:schemeClr val="bg1"/>
              </a:solidFill>
              <a:latin typeface="標楷體" pitchFamily="65" charset="-120"/>
              <a:ea typeface="標楷體" pitchFamily="65" charset="-120"/>
            </a:endParaRPr>
          </a:p>
        </p:txBody>
      </p:sp>
    </p:spTree>
  </p:cSld>
  <p:clrMapOvr>
    <a:masterClrMapping/>
  </p:clrMapOvr>
  <p:transition advClick="0"/>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6306" name="Text Box 3"/>
          <p:cNvSpPr txBox="1">
            <a:spLocks noChangeArrowheads="1"/>
          </p:cNvSpPr>
          <p:nvPr/>
        </p:nvSpPr>
        <p:spPr bwMode="auto">
          <a:xfrm>
            <a:off x="219075" y="765175"/>
            <a:ext cx="8745538" cy="594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Font typeface="Arial" charset="0"/>
              <a:buChar char="»"/>
              <a:defRPr sz="2000">
                <a:solidFill>
                  <a:schemeClr val="tx1"/>
                </a:solidFill>
                <a:latin typeface="Calibri" pitchFamily="34" charset="0"/>
                <a:ea typeface="新細明體" pitchFamily="18" charset="-120"/>
              </a:defRPr>
            </a:lvl6pPr>
            <a:lvl7pPr eaLnBrk="0" fontAlgn="base" hangingPunct="0">
              <a:spcAft>
                <a:spcPct val="0"/>
              </a:spcAft>
              <a:buFont typeface="Arial" charset="0"/>
              <a:buChar char="»"/>
              <a:defRPr sz="2000">
                <a:solidFill>
                  <a:schemeClr val="tx1"/>
                </a:solidFill>
                <a:latin typeface="Calibri" pitchFamily="34" charset="0"/>
                <a:ea typeface="新細明體" pitchFamily="18" charset="-120"/>
              </a:defRPr>
            </a:lvl7pPr>
            <a:lvl8pPr eaLnBrk="0" fontAlgn="base" hangingPunct="0">
              <a:spcAft>
                <a:spcPct val="0"/>
              </a:spcAft>
              <a:buFont typeface="Arial" charset="0"/>
              <a:buChar char="»"/>
              <a:defRPr sz="2000">
                <a:solidFill>
                  <a:schemeClr val="tx1"/>
                </a:solidFill>
                <a:latin typeface="Calibri" pitchFamily="34" charset="0"/>
                <a:ea typeface="新細明體" pitchFamily="18" charset="-120"/>
              </a:defRPr>
            </a:lvl8pPr>
            <a:lvl9pPr eaLnBrk="0" fontAlgn="base" hangingPunct="0">
              <a:spcAft>
                <a:spcPct val="0"/>
              </a:spcAft>
              <a:buFont typeface="Arial" charset="0"/>
              <a:buChar char="»"/>
              <a:defRPr sz="2000">
                <a:solidFill>
                  <a:schemeClr val="tx1"/>
                </a:solidFill>
                <a:latin typeface="Calibri" pitchFamily="34" charset="0"/>
                <a:ea typeface="新細明體" pitchFamily="18" charset="-120"/>
              </a:defRPr>
            </a:lvl9pPr>
          </a:lstStyle>
          <a:p>
            <a:pPr eaLnBrk="0"/>
            <a:r>
              <a:rPr lang="zh-TW" altLang="en-US">
                <a:latin typeface="標楷體" pitchFamily="65" charset="-120"/>
                <a:ea typeface="標楷體" pitchFamily="65" charset="-120"/>
              </a:rPr>
              <a:t>下不言而喻。另外蕭峯分別與耶律洪基以及段譽、虛竹結拜為兄弟，但段譽與虛竹對大哥蕭峯的尊敬、崇愛之心，和耶律洪基先以反間計威脅，後以高官厚祿諷刺，對比亦相當強烈。</a:t>
            </a:r>
          </a:p>
          <a:p>
            <a:pPr eaLnBrk="0"/>
            <a:r>
              <a:rPr lang="zh-TW" altLang="en-US">
                <a:latin typeface="標楷體" pitchFamily="65" charset="-120"/>
                <a:ea typeface="標楷體" pitchFamily="65" charset="-120"/>
              </a:rPr>
              <a:t>　　</a:t>
            </a:r>
            <a:r>
              <a:rPr lang="zh-TW" altLang="en-US">
                <a:latin typeface="Franklin Gothic Medium" pitchFamily="34" charset="0"/>
                <a:ea typeface="標楷體" pitchFamily="65" charset="-120"/>
              </a:rPr>
              <a:t>本文涵蓋民族大愛、君臣忠義與兄弟情誼，場景則是蕭峯人生悲劇開始與結束的雁門關　。在命運的捉弄下，主角所呈現超越民族界線的偉大情操，更讓本文具有英雄史詩般的磅礴氣勢。</a:t>
            </a:r>
          </a:p>
        </p:txBody>
      </p:sp>
      <p:sp>
        <p:nvSpPr>
          <p:cNvPr id="226307" name="Text Box 7"/>
          <p:cNvSpPr txBox="1">
            <a:spLocks noChangeArrowheads="1"/>
          </p:cNvSpPr>
          <p:nvPr/>
        </p:nvSpPr>
        <p:spPr bwMode="auto">
          <a:xfrm>
            <a:off x="1042988" y="-6985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Font typeface="Arial" charset="0"/>
              <a:buChar char="»"/>
              <a:defRPr sz="2000">
                <a:solidFill>
                  <a:schemeClr val="tx1"/>
                </a:solidFill>
                <a:latin typeface="Calibri" pitchFamily="34" charset="0"/>
                <a:ea typeface="新細明體" pitchFamily="18" charset="-120"/>
              </a:defRPr>
            </a:lvl6pPr>
            <a:lvl7pPr eaLnBrk="0" fontAlgn="base" hangingPunct="0">
              <a:spcAft>
                <a:spcPct val="0"/>
              </a:spcAft>
              <a:buFont typeface="Arial" charset="0"/>
              <a:buChar char="»"/>
              <a:defRPr sz="2000">
                <a:solidFill>
                  <a:schemeClr val="tx1"/>
                </a:solidFill>
                <a:latin typeface="Calibri" pitchFamily="34" charset="0"/>
                <a:ea typeface="新細明體" pitchFamily="18" charset="-120"/>
              </a:defRPr>
            </a:lvl7pPr>
            <a:lvl8pPr eaLnBrk="0" fontAlgn="base" hangingPunct="0">
              <a:spcAft>
                <a:spcPct val="0"/>
              </a:spcAft>
              <a:buFont typeface="Arial" charset="0"/>
              <a:buChar char="»"/>
              <a:defRPr sz="2000">
                <a:solidFill>
                  <a:schemeClr val="tx1"/>
                </a:solidFill>
                <a:latin typeface="Calibri" pitchFamily="34" charset="0"/>
                <a:ea typeface="新細明體" pitchFamily="18" charset="-120"/>
              </a:defRPr>
            </a:lvl8pPr>
            <a:lvl9pPr eaLnBrk="0" fontAlgn="base" hangingPunct="0">
              <a:spcAft>
                <a:spcPct val="0"/>
              </a:spcAft>
              <a:buFont typeface="Arial" charset="0"/>
              <a:buChar char="»"/>
              <a:defRPr sz="2000">
                <a:solidFill>
                  <a:schemeClr val="tx1"/>
                </a:solidFill>
                <a:latin typeface="Calibri" pitchFamily="34" charset="0"/>
                <a:ea typeface="新細明體" pitchFamily="18" charset="-120"/>
              </a:defRPr>
            </a:lvl9pPr>
          </a:lstStyle>
          <a:p>
            <a:pPr algn="ctr"/>
            <a:r>
              <a:rPr lang="zh-TW" altLang="en-US" sz="4400" b="1">
                <a:solidFill>
                  <a:schemeClr val="bg1"/>
                </a:solidFill>
                <a:latin typeface="標楷體" pitchFamily="65" charset="-120"/>
                <a:ea typeface="標楷體" pitchFamily="65" charset="-120"/>
              </a:rPr>
              <a:t>課文賞析</a:t>
            </a:r>
            <a:endParaRPr lang="en-US" altLang="zh-TW" sz="4400" b="1">
              <a:solidFill>
                <a:schemeClr val="bg1"/>
              </a:solidFill>
              <a:latin typeface="標楷體" pitchFamily="65" charset="-120"/>
              <a:ea typeface="標楷體" pitchFamily="65" charset="-120"/>
            </a:endParaRPr>
          </a:p>
        </p:txBody>
      </p:sp>
      <p:pic>
        <p:nvPicPr>
          <p:cNvPr id="226308" name="Picture 8"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092825"/>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09" name="Picture 9" descr="圖片2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1013" y="3357563"/>
            <a:ext cx="2984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27330" name="Picture 6" descr="分頁底圖-注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56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1" name="Text Box 2"/>
          <p:cNvSpPr txBox="1">
            <a:spLocks noChangeArrowheads="1"/>
          </p:cNvSpPr>
          <p:nvPr/>
        </p:nvSpPr>
        <p:spPr bwMode="auto">
          <a:xfrm>
            <a:off x="107950" y="873125"/>
            <a:ext cx="8745538" cy="594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3200">
                <a:solidFill>
                  <a:schemeClr val="tx1"/>
                </a:solidFill>
                <a:latin typeface="Calibri" pitchFamily="34" charset="0"/>
                <a:ea typeface="新細明體" pitchFamily="18" charset="-120"/>
              </a:defRPr>
            </a:lvl1pPr>
            <a:lvl2pPr>
              <a:defRPr kumimoji="1" sz="2800">
                <a:solidFill>
                  <a:schemeClr val="tx1"/>
                </a:solidFill>
                <a:latin typeface="Calibri" pitchFamily="34" charset="0"/>
                <a:ea typeface="新細明體" pitchFamily="18" charset="-120"/>
              </a:defRPr>
            </a:lvl2pPr>
            <a:lvl3pPr>
              <a:defRPr kumimoji="1" sz="2400">
                <a:solidFill>
                  <a:schemeClr val="tx1"/>
                </a:solidFill>
                <a:latin typeface="Calibri" pitchFamily="34" charset="0"/>
                <a:ea typeface="新細明體" pitchFamily="18" charset="-120"/>
              </a:defRPr>
            </a:lvl3pPr>
            <a:lvl4pPr>
              <a:defRPr kumimoji="1" sz="2000">
                <a:solidFill>
                  <a:schemeClr val="tx1"/>
                </a:solidFill>
                <a:latin typeface="Calibri" pitchFamily="34" charset="0"/>
                <a:ea typeface="新細明體" pitchFamily="18" charset="-120"/>
              </a:defRPr>
            </a:lvl4pPr>
            <a:lvl5pPr>
              <a:defRPr kumimoji="1" sz="2000">
                <a:solidFill>
                  <a:schemeClr val="tx1"/>
                </a:solidFill>
                <a:latin typeface="Calibri" pitchFamily="34" charset="0"/>
                <a:ea typeface="新細明體" pitchFamily="18" charset="-120"/>
              </a:defRPr>
            </a:lvl5pPr>
            <a:lvl6pPr eaLnBrk="0" hangingPunct="0">
              <a:defRPr kumimoji="1" sz="2000">
                <a:solidFill>
                  <a:schemeClr val="tx1"/>
                </a:solidFill>
                <a:latin typeface="Calibri" pitchFamily="34" charset="0"/>
                <a:ea typeface="新細明體" pitchFamily="18" charset="-120"/>
              </a:defRPr>
            </a:lvl6pPr>
            <a:lvl7pPr eaLnBrk="0" hangingPunct="0">
              <a:defRPr kumimoji="1" sz="2000">
                <a:solidFill>
                  <a:schemeClr val="tx1"/>
                </a:solidFill>
                <a:latin typeface="Calibri" pitchFamily="34" charset="0"/>
                <a:ea typeface="新細明體" pitchFamily="18" charset="-120"/>
              </a:defRPr>
            </a:lvl7pPr>
            <a:lvl8pPr eaLnBrk="0" hangingPunct="0">
              <a:defRPr kumimoji="1" sz="2000">
                <a:solidFill>
                  <a:schemeClr val="tx1"/>
                </a:solidFill>
                <a:latin typeface="Calibri" pitchFamily="34" charset="0"/>
                <a:ea typeface="新細明體" pitchFamily="18" charset="-120"/>
              </a:defRPr>
            </a:lvl8pPr>
            <a:lvl9pPr eaLnBrk="0" hangingPunct="0">
              <a:defRPr kumimoji="1" sz="2000">
                <a:solidFill>
                  <a:schemeClr val="tx1"/>
                </a:solidFill>
                <a:latin typeface="Calibri" pitchFamily="34" charset="0"/>
                <a:ea typeface="新細明體" pitchFamily="18" charset="-120"/>
              </a:defRPr>
            </a:lvl9pPr>
          </a:lstStyle>
          <a:p>
            <a:pPr eaLnBrk="0"/>
            <a:r>
              <a:rPr lang="zh-TW" altLang="en-US" b="1">
                <a:latin typeface="標楷體" pitchFamily="65" charset="-120"/>
                <a:ea typeface="標楷體" pitchFamily="65" charset="-120"/>
              </a:rPr>
              <a:t>場景則是蕭峯人生悲劇開始與結束的雁門關：</a:t>
            </a:r>
            <a:r>
              <a:rPr lang="zh-TW" altLang="en-US">
                <a:latin typeface="標楷體" pitchFamily="65" charset="-120"/>
                <a:ea typeface="標楷體" pitchFamily="65" charset="-120"/>
              </a:rPr>
              <a:t>蕭峯人生悲劇的開始，始於雁門關。蕭峯還在襁褓中時，其父蕭遠山帶妻兒行經雁門關，被武林人士誤以為是當時要到少林寺盜取武功祕笈的遼人，而遭埋伏狙擊。蕭峯生母當場慘死，蕭遠山傷痛欲絕，帶妻兒屍身墜亂石谷自盡時驚覺嬰兒未死，將嬰兒拋了上來，恰好將蕭峯投在血戰而亡的汪幫主腹上。之後蕭峯交由農家喬三槐收養，開啟之後胡漢之別的恩怨情仇。（見第十六章</a:t>
            </a:r>
            <a:r>
              <a:rPr lang="en-US" altLang="zh-TW">
                <a:latin typeface="標楷體" pitchFamily="65" charset="-120"/>
                <a:ea typeface="標楷體" pitchFamily="65" charset="-120"/>
              </a:rPr>
              <a:t>〈</a:t>
            </a:r>
            <a:r>
              <a:rPr lang="zh-TW" altLang="en-US">
                <a:latin typeface="標楷體" pitchFamily="65" charset="-120"/>
                <a:ea typeface="標楷體" pitchFamily="65" charset="-120"/>
              </a:rPr>
              <a:t>昔時因</a:t>
            </a:r>
            <a:r>
              <a:rPr lang="en-US" altLang="zh-TW">
                <a:latin typeface="標楷體" pitchFamily="65" charset="-120"/>
                <a:ea typeface="標楷體" pitchFamily="65" charset="-120"/>
              </a:rPr>
              <a:t>〉</a:t>
            </a:r>
            <a:r>
              <a:rPr lang="zh-TW" altLang="en-US">
                <a:latin typeface="標楷體" pitchFamily="65" charset="-120"/>
                <a:ea typeface="標楷體" pitchFamily="65" charset="-120"/>
              </a:rPr>
              <a:t>）最後蕭峯以自盡結束生命，希望了結遼宋戰亂，也在雁門關。</a:t>
            </a:r>
          </a:p>
        </p:txBody>
      </p:sp>
      <p:pic>
        <p:nvPicPr>
          <p:cNvPr id="227332" name="Picture 7" descr="下ICON-回課文賞析">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6011863"/>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8354" name="Text Box 4"/>
          <p:cNvSpPr txBox="1">
            <a:spLocks noChangeArrowheads="1"/>
          </p:cNvSpPr>
          <p:nvPr/>
        </p:nvSpPr>
        <p:spPr bwMode="auto">
          <a:xfrm>
            <a:off x="1258888" y="2420938"/>
            <a:ext cx="6553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pitchFamily="18" charset="-120"/>
              </a:defRPr>
            </a:lvl1pPr>
            <a:lvl2pPr>
              <a:defRPr sz="2800">
                <a:solidFill>
                  <a:schemeClr val="tx1"/>
                </a:solidFill>
                <a:latin typeface="Calibri" pitchFamily="34" charset="0"/>
                <a:ea typeface="新細明體" pitchFamily="18" charset="-120"/>
              </a:defRPr>
            </a:lvl2pPr>
            <a:lvl3pPr>
              <a:defRPr sz="2400">
                <a:solidFill>
                  <a:schemeClr val="tx1"/>
                </a:solidFill>
                <a:latin typeface="Calibri" pitchFamily="34" charset="0"/>
                <a:ea typeface="新細明體" pitchFamily="18" charset="-120"/>
              </a:defRPr>
            </a:lvl3pPr>
            <a:lvl4pPr>
              <a:defRPr sz="2000">
                <a:solidFill>
                  <a:schemeClr val="tx1"/>
                </a:solidFill>
                <a:latin typeface="Calibri" pitchFamily="34" charset="0"/>
                <a:ea typeface="新細明體" pitchFamily="18" charset="-120"/>
              </a:defRPr>
            </a:lvl4pPr>
            <a:lvl5pPr>
              <a:defRPr sz="2000">
                <a:solidFill>
                  <a:schemeClr val="tx1"/>
                </a:solidFill>
                <a:latin typeface="Calibri" pitchFamily="34" charset="0"/>
                <a:ea typeface="新細明體" pitchFamily="18" charset="-120"/>
              </a:defRPr>
            </a:lvl5pPr>
            <a:lvl6pPr eaLnBrk="0" fontAlgn="base" hangingPunct="0">
              <a:spcAft>
                <a:spcPct val="0"/>
              </a:spcAft>
              <a:buFont typeface="Arial" charset="0"/>
              <a:buChar char="»"/>
              <a:defRPr sz="2000">
                <a:solidFill>
                  <a:schemeClr val="tx1"/>
                </a:solidFill>
                <a:latin typeface="Calibri" pitchFamily="34" charset="0"/>
                <a:ea typeface="新細明體" pitchFamily="18" charset="-120"/>
              </a:defRPr>
            </a:lvl6pPr>
            <a:lvl7pPr eaLnBrk="0" fontAlgn="base" hangingPunct="0">
              <a:spcAft>
                <a:spcPct val="0"/>
              </a:spcAft>
              <a:buFont typeface="Arial" charset="0"/>
              <a:buChar char="»"/>
              <a:defRPr sz="2000">
                <a:solidFill>
                  <a:schemeClr val="tx1"/>
                </a:solidFill>
                <a:latin typeface="Calibri" pitchFamily="34" charset="0"/>
                <a:ea typeface="新細明體" pitchFamily="18" charset="-120"/>
              </a:defRPr>
            </a:lvl7pPr>
            <a:lvl8pPr eaLnBrk="0" fontAlgn="base" hangingPunct="0">
              <a:spcAft>
                <a:spcPct val="0"/>
              </a:spcAft>
              <a:buFont typeface="Arial" charset="0"/>
              <a:buChar char="»"/>
              <a:defRPr sz="2000">
                <a:solidFill>
                  <a:schemeClr val="tx1"/>
                </a:solidFill>
                <a:latin typeface="Calibri" pitchFamily="34" charset="0"/>
                <a:ea typeface="新細明體" pitchFamily="18" charset="-120"/>
              </a:defRPr>
            </a:lvl8pPr>
            <a:lvl9pPr eaLnBrk="0" fontAlgn="base" hangingPunct="0">
              <a:spcAft>
                <a:spcPct val="0"/>
              </a:spcAft>
              <a:buFont typeface="Arial" charset="0"/>
              <a:buChar char="»"/>
              <a:defRPr sz="2000">
                <a:solidFill>
                  <a:schemeClr val="tx1"/>
                </a:solidFill>
                <a:latin typeface="Calibri" pitchFamily="34" charset="0"/>
                <a:ea typeface="新細明體" pitchFamily="18" charset="-120"/>
              </a:defRPr>
            </a:lvl9pPr>
          </a:lstStyle>
          <a:p>
            <a:pPr algn="ctr">
              <a:spcBef>
                <a:spcPct val="50000"/>
              </a:spcBef>
            </a:pPr>
            <a:r>
              <a:rPr kumimoji="0" lang="zh-TW" altLang="en-US" sz="6600" b="1">
                <a:latin typeface="標楷體" pitchFamily="65" charset="-120"/>
                <a:ea typeface="標楷體" pitchFamily="65" charset="-120"/>
              </a:rPr>
              <a:t>六、問題討論</a:t>
            </a:r>
          </a:p>
        </p:txBody>
      </p:sp>
      <p:pic>
        <p:nvPicPr>
          <p:cNvPr id="228355" name="Picture 6"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092825"/>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4274" name="Picture 6"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3"/>
          <p:cNvSpPr txBox="1">
            <a:spLocks noChangeArrowheads="1"/>
          </p:cNvSpPr>
          <p:nvPr/>
        </p:nvSpPr>
        <p:spPr bwMode="auto">
          <a:xfrm>
            <a:off x="395288" y="836613"/>
            <a:ext cx="8424862"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eaLnBrk="0"/>
            <a:r>
              <a:rPr lang="zh-TW" altLang="en-US" sz="3200" b="1">
                <a:solidFill>
                  <a:schemeClr val="tx1"/>
                </a:solidFill>
                <a:latin typeface="Franklin Gothic Medium" pitchFamily="34" charset="0"/>
              </a:rPr>
              <a:t>蕭峯：</a:t>
            </a:r>
            <a:r>
              <a:rPr lang="zh-TW" altLang="en-US" sz="3200">
                <a:solidFill>
                  <a:schemeClr val="tx1"/>
                </a:solidFill>
                <a:latin typeface="標楷體" pitchFamily="65" charset="-120"/>
              </a:rPr>
              <a:t>生父蕭遠山為契丹貴族，父母在雁門關外被中原群雄伏擊，母親身死，父親傷心之餘留書墜崖。尚在襁褓中的蕭峯被少林方丈玄慈帶回中原，交與少室山的山民喬三槐夫婦收養，改名為喬峯，為金庸小說中武功絕頂的高手之一，江湖上素有「北喬峯，南慕容」之稱。在小說中屬正面的武林英雄人物，是一個剛烈的男子漢，有度量，兼有寬容之心；有急智，</a:t>
            </a:r>
            <a:r>
              <a:rPr lang="zh-TW" altLang="en-US" sz="3200">
                <a:solidFill>
                  <a:schemeClr val="tx1"/>
                </a:solidFill>
                <a:latin typeface="Franklin Gothic Medium" pitchFamily="34" charset="0"/>
              </a:rPr>
              <a:t>更有高瞻遠矚之見。其武功已趨爐火純青，智慧更是高出眾人之上。一生的摯愛是姑蘇慕容氏二婢之一的聽香水榭的主人阿朱。</a:t>
            </a:r>
          </a:p>
        </p:txBody>
      </p:sp>
      <p:pic>
        <p:nvPicPr>
          <p:cNvPr id="54276" name="Picture 8" descr="下ICON-回題解">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6011863"/>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3893" name="Text Box 5"/>
          <p:cNvSpPr txBox="1">
            <a:spLocks noChangeArrowheads="1"/>
          </p:cNvSpPr>
          <p:nvPr/>
        </p:nvSpPr>
        <p:spPr bwMode="auto">
          <a:xfrm>
            <a:off x="1042988" y="3149600"/>
            <a:ext cx="752475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eaLnBrk="0" hangingPunct="0">
              <a:spcBef>
                <a:spcPct val="20000"/>
              </a:spcBef>
              <a:buClr>
                <a:schemeClr val="accent1"/>
              </a:buClr>
              <a:buFont typeface="Wingdings 2" pitchFamily="18" charset="2"/>
              <a:buNone/>
            </a:pPr>
            <a:r>
              <a:rPr kumimoji="0" lang="zh-TW" altLang="en-US" sz="3200" dirty="0">
                <a:solidFill>
                  <a:srgbClr val="FF0000"/>
                </a:solidFill>
                <a:latin typeface="標楷體" pitchFamily="65" charset="-120"/>
              </a:rPr>
              <a:t>蕭峯選擇自盡，是因為對耶律洪基而言，他是「既不忠，又不義，此後有何面目立於天地</a:t>
            </a:r>
            <a:r>
              <a:rPr kumimoji="0" lang="zh-TW" altLang="en-US" sz="3200" dirty="0" smtClean="0">
                <a:solidFill>
                  <a:srgbClr val="FF0000"/>
                </a:solidFill>
                <a:latin typeface="標楷體" pitchFamily="65" charset="-120"/>
              </a:rPr>
              <a:t>之間」，這</a:t>
            </a:r>
            <a:r>
              <a:rPr kumimoji="0" lang="zh-TW" altLang="en-US" sz="3200" dirty="0">
                <a:solidFill>
                  <a:srgbClr val="FF0000"/>
                </a:solidFill>
                <a:latin typeface="標楷體" pitchFamily="65" charset="-120"/>
              </a:rPr>
              <a:t>是站在個人情感面。但文中也提到耶律洪基雖然放棄攻打大宋，但下一步卻是準備向女真人進攻，對所有的百姓而言，蕭峯用生命僅僅換來了一場</a:t>
            </a:r>
            <a:endParaRPr kumimoji="0" lang="en-US" altLang="zh-TW" sz="3200" dirty="0">
              <a:latin typeface="標楷體" pitchFamily="65" charset="-120"/>
            </a:endParaRPr>
          </a:p>
        </p:txBody>
      </p:sp>
      <p:sp>
        <p:nvSpPr>
          <p:cNvPr id="229379" name="Text Box 6"/>
          <p:cNvSpPr txBox="1">
            <a:spLocks noChangeArrowheads="1"/>
          </p:cNvSpPr>
          <p:nvPr/>
        </p:nvSpPr>
        <p:spPr bwMode="auto">
          <a:xfrm>
            <a:off x="287338" y="3136900"/>
            <a:ext cx="10080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lang="zh-TW" altLang="en-US" sz="3200">
                <a:solidFill>
                  <a:schemeClr val="tx1"/>
                </a:solidFill>
                <a:latin typeface="Franklin Gothic Medium" pitchFamily="34" charset="0"/>
              </a:rPr>
              <a:t>答：</a:t>
            </a:r>
          </a:p>
        </p:txBody>
      </p:sp>
      <p:pic>
        <p:nvPicPr>
          <p:cNvPr id="229380" name="Picture 8"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1" name="內容版面配置區 1"/>
          <p:cNvSpPr>
            <a:spLocks/>
          </p:cNvSpPr>
          <p:nvPr/>
        </p:nvSpPr>
        <p:spPr bwMode="auto">
          <a:xfrm>
            <a:off x="107950" y="908050"/>
            <a:ext cx="86756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28600" algn="dist" eaLnBrk="0" hangingPunct="0">
              <a:buClr>
                <a:schemeClr val="accent1"/>
              </a:buClr>
              <a:buFont typeface="Wingdings 2" pitchFamily="18" charset="2"/>
              <a:buNone/>
            </a:pPr>
            <a:r>
              <a:rPr kumimoji="0" lang="zh-TW" altLang="zh-TW" sz="3000">
                <a:solidFill>
                  <a:schemeClr val="tx1"/>
                </a:solidFill>
                <a:latin typeface="Cambria" pitchFamily="18" charset="0"/>
              </a:rPr>
              <a:t>一、</a:t>
            </a:r>
            <a:r>
              <a:rPr kumimoji="0" lang="zh-TW" altLang="zh-TW">
                <a:solidFill>
                  <a:schemeClr val="tx1"/>
                </a:solidFill>
                <a:latin typeface="Cambria" pitchFamily="18" charset="0"/>
              </a:rPr>
              <a:t>蕭峯不忍遼、宋兩國人民陷入戰爭疾苦，</a:t>
            </a:r>
            <a:r>
              <a:rPr kumimoji="0" lang="zh-TW" altLang="en-US">
                <a:solidFill>
                  <a:schemeClr val="tx1"/>
                </a:solidFill>
                <a:latin typeface="Cambria" pitchFamily="18" charset="0"/>
              </a:rPr>
              <a:t> </a:t>
            </a:r>
          </a:p>
          <a:p>
            <a:pPr marL="273050" indent="-228600" eaLnBrk="0" hangingPunct="0">
              <a:buClr>
                <a:schemeClr val="accent1"/>
              </a:buClr>
              <a:buFont typeface="Wingdings 2" pitchFamily="18" charset="2"/>
              <a:buNone/>
            </a:pPr>
            <a:r>
              <a:rPr kumimoji="0" lang="zh-TW" altLang="en-US">
                <a:solidFill>
                  <a:schemeClr val="tx1"/>
                </a:solidFill>
                <a:latin typeface="Cambria" pitchFamily="18" charset="0"/>
              </a:rPr>
              <a:t>        </a:t>
            </a:r>
            <a:r>
              <a:rPr kumimoji="0" lang="zh-TW" altLang="zh-TW">
                <a:solidFill>
                  <a:schemeClr val="tx1"/>
                </a:solidFill>
                <a:latin typeface="Cambria" pitchFamily="18" charset="0"/>
              </a:rPr>
              <a:t>又因阻戰背負不忠不義的罪名，大我與小我</a:t>
            </a:r>
            <a:endParaRPr kumimoji="0" lang="zh-TW" altLang="en-US">
              <a:solidFill>
                <a:schemeClr val="tx1"/>
              </a:solidFill>
              <a:latin typeface="Cambria" pitchFamily="18" charset="0"/>
            </a:endParaRPr>
          </a:p>
          <a:p>
            <a:pPr marL="273050" indent="-228600" eaLnBrk="0" hangingPunct="0">
              <a:buClr>
                <a:schemeClr val="accent1"/>
              </a:buClr>
              <a:buFont typeface="Wingdings 2" pitchFamily="18" charset="2"/>
              <a:buNone/>
            </a:pPr>
            <a:r>
              <a:rPr kumimoji="0" lang="zh-TW" altLang="en-US">
                <a:solidFill>
                  <a:schemeClr val="tx1"/>
                </a:solidFill>
                <a:latin typeface="Cambria" pitchFamily="18" charset="0"/>
              </a:rPr>
              <a:t>        </a:t>
            </a:r>
            <a:r>
              <a:rPr kumimoji="0" lang="zh-TW" altLang="zh-TW">
                <a:solidFill>
                  <a:schemeClr val="tx1"/>
                </a:solidFill>
                <a:latin typeface="Cambria" pitchFamily="18" charset="0"/>
              </a:rPr>
              <a:t>的掙扎時，讓他走向自盡之路。如果你是蕭</a:t>
            </a:r>
            <a:endParaRPr kumimoji="0" lang="zh-TW" altLang="en-US">
              <a:solidFill>
                <a:schemeClr val="tx1"/>
              </a:solidFill>
              <a:latin typeface="Cambria" pitchFamily="18" charset="0"/>
            </a:endParaRPr>
          </a:p>
          <a:p>
            <a:pPr marL="273050" indent="-228600" eaLnBrk="0" hangingPunct="0">
              <a:buClr>
                <a:schemeClr val="accent1"/>
              </a:buClr>
              <a:buFont typeface="Wingdings 2" pitchFamily="18" charset="2"/>
              <a:buNone/>
            </a:pPr>
            <a:r>
              <a:rPr kumimoji="0" lang="zh-TW" altLang="en-US">
                <a:solidFill>
                  <a:schemeClr val="tx1"/>
                </a:solidFill>
                <a:latin typeface="Cambria" pitchFamily="18" charset="0"/>
              </a:rPr>
              <a:t>        </a:t>
            </a:r>
            <a:r>
              <a:rPr kumimoji="0" lang="zh-TW" altLang="zh-TW">
                <a:solidFill>
                  <a:schemeClr val="tx1"/>
                </a:solidFill>
                <a:latin typeface="Cambria" pitchFamily="18" charset="0"/>
              </a:rPr>
              <a:t>峯，是否有其他選擇？</a:t>
            </a:r>
            <a:endParaRPr kumimoji="0" lang="zh-TW" altLang="en-US">
              <a:solidFill>
                <a:schemeClr val="tx1"/>
              </a:solidFill>
              <a:latin typeface="Cambr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3893"/>
                                        </p:tgtEl>
                                        <p:attrNameLst>
                                          <p:attrName>style.visibility</p:attrName>
                                        </p:attrNameLst>
                                      </p:cBhvr>
                                      <p:to>
                                        <p:strVal val="visible"/>
                                      </p:to>
                                    </p:set>
                                    <p:animEffect transition="in" filter="randombar(horizontal)">
                                      <p:cBhvr>
                                        <p:cTn id="7" dur="1000"/>
                                        <p:tgtEl>
                                          <p:spTgt spid="293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3" grpId="0"/>
    </p:bldLst>
  </p:timing>
</p:sld>
</file>

<file path=ppt/slides/slide19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1827" name="Text Box 3"/>
          <p:cNvSpPr txBox="1">
            <a:spLocks noChangeArrowheads="1"/>
          </p:cNvSpPr>
          <p:nvPr/>
        </p:nvSpPr>
        <p:spPr bwMode="auto">
          <a:xfrm>
            <a:off x="950913" y="3016250"/>
            <a:ext cx="7808912"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dist" eaLnBrk="0" hangingPunct="0">
              <a:buClr>
                <a:schemeClr val="accent1"/>
              </a:buClr>
              <a:buFont typeface="Wingdings 2" pitchFamily="18" charset="2"/>
              <a:buNone/>
            </a:pPr>
            <a:r>
              <a:rPr kumimoji="0" lang="zh-TW" altLang="en-US" sz="3000">
                <a:solidFill>
                  <a:srgbClr val="FF0000"/>
                </a:solidFill>
                <a:latin typeface="標楷體" pitchFamily="65" charset="-120"/>
              </a:rPr>
              <a:t>「短暫的和平」，之後仍然有數不清的攻伐戰</a:t>
            </a:r>
          </a:p>
          <a:p>
            <a:pPr eaLnBrk="0" hangingPunct="0">
              <a:buClr>
                <a:schemeClr val="accent1"/>
              </a:buClr>
              <a:buFont typeface="Wingdings 2" pitchFamily="18" charset="2"/>
              <a:buNone/>
            </a:pPr>
            <a:r>
              <a:rPr kumimoji="0" lang="zh-TW" altLang="en-US" sz="3000">
                <a:solidFill>
                  <a:srgbClr val="FF0000"/>
                </a:solidFill>
                <a:latin typeface="標楷體" pitchFamily="65" charset="-120"/>
              </a:rPr>
              <a:t>亂。因此蕭峯的犧牲雖然可敬，但考量點太過</a:t>
            </a:r>
          </a:p>
          <a:p>
            <a:pPr eaLnBrk="0" hangingPunct="0">
              <a:buClr>
                <a:schemeClr val="accent1"/>
              </a:buClr>
              <a:buFont typeface="Wingdings 2" pitchFamily="18" charset="2"/>
              <a:buNone/>
            </a:pPr>
            <a:r>
              <a:rPr kumimoji="0" lang="zh-TW" altLang="en-US" sz="3000">
                <a:solidFill>
                  <a:srgbClr val="FF0000"/>
                </a:solidFill>
                <a:latin typeface="標楷體" pitchFamily="65" charset="-120"/>
              </a:rPr>
              <a:t>片面，為小忠小義而捨大仁。蕭峯既擁有無人</a:t>
            </a:r>
          </a:p>
          <a:p>
            <a:pPr eaLnBrk="0" hangingPunct="0">
              <a:buClr>
                <a:schemeClr val="accent1"/>
              </a:buClr>
              <a:buFont typeface="Wingdings 2" pitchFamily="18" charset="2"/>
              <a:buNone/>
            </a:pPr>
            <a:r>
              <a:rPr kumimoji="0" lang="zh-TW" altLang="en-US" sz="3000">
                <a:solidFill>
                  <a:srgbClr val="FF0000"/>
                </a:solidFill>
                <a:latin typeface="標楷體" pitchFamily="65" charset="-120"/>
              </a:rPr>
              <a:t>能及的絕世武功，不妨效法戰國墨子摩頂放踵</a:t>
            </a:r>
          </a:p>
          <a:p>
            <a:pPr eaLnBrk="0" hangingPunct="0">
              <a:buClr>
                <a:schemeClr val="accent1"/>
              </a:buClr>
              <a:buFont typeface="Wingdings 2" pitchFamily="18" charset="2"/>
              <a:buNone/>
            </a:pPr>
            <a:r>
              <a:rPr kumimoji="0" lang="zh-TW" altLang="en-US" sz="3000">
                <a:solidFill>
                  <a:srgbClr val="FF0000"/>
                </a:solidFill>
                <a:latin typeface="標楷體" pitchFamily="65" charset="-120"/>
              </a:rPr>
              <a:t>、助人守城的方式，必要時拋棄個人榮辱，將愛好和平的理想，放在歷史長流上，靠一人之力或帶領丐幫群雄，將締造更大的和平！</a:t>
            </a:r>
          </a:p>
        </p:txBody>
      </p:sp>
      <p:sp>
        <p:nvSpPr>
          <p:cNvPr id="230403" name="Text Box 4"/>
          <p:cNvSpPr txBox="1">
            <a:spLocks noChangeArrowheads="1"/>
          </p:cNvSpPr>
          <p:nvPr/>
        </p:nvSpPr>
        <p:spPr bwMode="auto">
          <a:xfrm>
            <a:off x="179388" y="2994025"/>
            <a:ext cx="10080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lang="zh-TW" altLang="en-US" sz="3200">
                <a:solidFill>
                  <a:schemeClr val="tx1"/>
                </a:solidFill>
                <a:latin typeface="Franklin Gothic Medium" pitchFamily="34" charset="0"/>
              </a:rPr>
              <a:t>答：</a:t>
            </a:r>
          </a:p>
        </p:txBody>
      </p:sp>
      <p:pic>
        <p:nvPicPr>
          <p:cNvPr id="230404" name="Picture 5"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05" name="內容版面配置區 1"/>
          <p:cNvSpPr>
            <a:spLocks/>
          </p:cNvSpPr>
          <p:nvPr/>
        </p:nvSpPr>
        <p:spPr bwMode="auto">
          <a:xfrm>
            <a:off x="107950" y="908050"/>
            <a:ext cx="86756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28600" algn="dist" eaLnBrk="0" hangingPunct="0">
              <a:buClr>
                <a:schemeClr val="accent1"/>
              </a:buClr>
              <a:buFont typeface="Wingdings 2" pitchFamily="18" charset="2"/>
              <a:buNone/>
            </a:pPr>
            <a:r>
              <a:rPr kumimoji="0" lang="zh-TW" altLang="zh-TW" sz="3000">
                <a:solidFill>
                  <a:schemeClr val="tx1"/>
                </a:solidFill>
                <a:latin typeface="Cambria" pitchFamily="18" charset="0"/>
              </a:rPr>
              <a:t>一、</a:t>
            </a:r>
            <a:r>
              <a:rPr kumimoji="0" lang="zh-TW" altLang="zh-TW">
                <a:solidFill>
                  <a:schemeClr val="tx1"/>
                </a:solidFill>
                <a:latin typeface="Cambria" pitchFamily="18" charset="0"/>
              </a:rPr>
              <a:t>蕭峯不忍遼、宋兩國人民陷入戰爭疾苦，</a:t>
            </a:r>
            <a:r>
              <a:rPr kumimoji="0" lang="zh-TW" altLang="en-US">
                <a:solidFill>
                  <a:schemeClr val="tx1"/>
                </a:solidFill>
                <a:latin typeface="Cambria" pitchFamily="18" charset="0"/>
              </a:rPr>
              <a:t> </a:t>
            </a:r>
          </a:p>
          <a:p>
            <a:pPr marL="273050" indent="-228600" eaLnBrk="0" hangingPunct="0">
              <a:buClr>
                <a:schemeClr val="accent1"/>
              </a:buClr>
              <a:buFont typeface="Wingdings 2" pitchFamily="18" charset="2"/>
              <a:buNone/>
            </a:pPr>
            <a:r>
              <a:rPr kumimoji="0" lang="zh-TW" altLang="en-US">
                <a:solidFill>
                  <a:schemeClr val="tx1"/>
                </a:solidFill>
                <a:latin typeface="Cambria" pitchFamily="18" charset="0"/>
              </a:rPr>
              <a:t>        </a:t>
            </a:r>
            <a:r>
              <a:rPr kumimoji="0" lang="zh-TW" altLang="zh-TW">
                <a:solidFill>
                  <a:schemeClr val="tx1"/>
                </a:solidFill>
                <a:latin typeface="Cambria" pitchFamily="18" charset="0"/>
              </a:rPr>
              <a:t>又因阻戰背負不忠不義的罪名，大我與小我</a:t>
            </a:r>
            <a:endParaRPr kumimoji="0" lang="zh-TW" altLang="en-US">
              <a:solidFill>
                <a:schemeClr val="tx1"/>
              </a:solidFill>
              <a:latin typeface="Cambria" pitchFamily="18" charset="0"/>
            </a:endParaRPr>
          </a:p>
          <a:p>
            <a:pPr marL="273050" indent="-228600" eaLnBrk="0" hangingPunct="0">
              <a:buClr>
                <a:schemeClr val="accent1"/>
              </a:buClr>
              <a:buFont typeface="Wingdings 2" pitchFamily="18" charset="2"/>
              <a:buNone/>
            </a:pPr>
            <a:r>
              <a:rPr kumimoji="0" lang="zh-TW" altLang="en-US">
                <a:solidFill>
                  <a:schemeClr val="tx1"/>
                </a:solidFill>
                <a:latin typeface="Cambria" pitchFamily="18" charset="0"/>
              </a:rPr>
              <a:t>        </a:t>
            </a:r>
            <a:r>
              <a:rPr kumimoji="0" lang="zh-TW" altLang="zh-TW">
                <a:solidFill>
                  <a:schemeClr val="tx1"/>
                </a:solidFill>
                <a:latin typeface="Cambria" pitchFamily="18" charset="0"/>
              </a:rPr>
              <a:t>的掙扎時，讓他走向自盡之路。如果你是蕭</a:t>
            </a:r>
            <a:endParaRPr kumimoji="0" lang="zh-TW" altLang="en-US">
              <a:solidFill>
                <a:schemeClr val="tx1"/>
              </a:solidFill>
              <a:latin typeface="Cambria" pitchFamily="18" charset="0"/>
            </a:endParaRPr>
          </a:p>
          <a:p>
            <a:pPr marL="273050" indent="-228600" eaLnBrk="0" hangingPunct="0">
              <a:buClr>
                <a:schemeClr val="accent1"/>
              </a:buClr>
              <a:buFont typeface="Wingdings 2" pitchFamily="18" charset="2"/>
              <a:buNone/>
            </a:pPr>
            <a:r>
              <a:rPr kumimoji="0" lang="zh-TW" altLang="en-US">
                <a:solidFill>
                  <a:schemeClr val="tx1"/>
                </a:solidFill>
                <a:latin typeface="Cambria" pitchFamily="18" charset="0"/>
              </a:rPr>
              <a:t>        </a:t>
            </a:r>
            <a:r>
              <a:rPr kumimoji="0" lang="zh-TW" altLang="zh-TW">
                <a:solidFill>
                  <a:schemeClr val="tx1"/>
                </a:solidFill>
                <a:latin typeface="Cambria" pitchFamily="18" charset="0"/>
              </a:rPr>
              <a:t>峯，是否有其他選擇？</a:t>
            </a:r>
            <a:endParaRPr kumimoji="0" lang="zh-TW" altLang="en-US">
              <a:solidFill>
                <a:schemeClr val="tx1"/>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1827"/>
                                        </p:tgtEl>
                                        <p:attrNameLst>
                                          <p:attrName>style.visibility</p:attrName>
                                        </p:attrNameLst>
                                      </p:cBhvr>
                                      <p:to>
                                        <p:strVal val="visible"/>
                                      </p:to>
                                    </p:set>
                                    <p:animEffect transition="in" filter="randombar(horizontal)">
                                      <p:cBhvr>
                                        <p:cTn id="7" dur="1000"/>
                                        <p:tgtEl>
                                          <p:spTgt spid="461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827" grpId="0"/>
    </p:bldLst>
  </p:timing>
</p:sld>
</file>

<file path=ppt/slides/slide19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0037" name="Text Box 5"/>
          <p:cNvSpPr txBox="1">
            <a:spLocks noChangeArrowheads="1"/>
          </p:cNvSpPr>
          <p:nvPr/>
        </p:nvSpPr>
        <p:spPr bwMode="auto">
          <a:xfrm>
            <a:off x="1047750" y="2349500"/>
            <a:ext cx="7700963"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eaLnBrk="0">
              <a:lnSpc>
                <a:spcPct val="95000"/>
              </a:lnSpc>
            </a:pPr>
            <a:r>
              <a:rPr kumimoji="0" lang="zh-TW" altLang="zh-TW" sz="3200">
                <a:solidFill>
                  <a:srgbClr val="FF0000"/>
                </a:solidFill>
                <a:latin typeface="Franklin Gothic Medium" pitchFamily="34" charset="0"/>
              </a:rPr>
              <a:t>如本文中，作者描述段譽的凌波微步：「段譽東一晃、西一斜，便如游魚一般，從長矛手、刀斧手相距不逾一尺的縫隙之中硬生生的擠了過去。」作者形容段譽輕功如水中游魚一般，動作滑溜，速度飛快。而「凌波微步」一詞語出曹植〈洛神賦〉：「體迅飛鳧，飄忽若神，凌波微步，羅襪生塵。」在《天龍八部》中，凌波微步</a:t>
            </a:r>
            <a:endParaRPr kumimoji="0" lang="en-US" altLang="zh-TW" sz="3200">
              <a:solidFill>
                <a:srgbClr val="FF0000"/>
              </a:solidFill>
              <a:latin typeface="Franklin Gothic Medium" pitchFamily="34" charset="0"/>
            </a:endParaRPr>
          </a:p>
        </p:txBody>
      </p:sp>
      <p:sp>
        <p:nvSpPr>
          <p:cNvPr id="231427" name="Text Box 6"/>
          <p:cNvSpPr txBox="1">
            <a:spLocks noChangeArrowheads="1"/>
          </p:cNvSpPr>
          <p:nvPr/>
        </p:nvSpPr>
        <p:spPr bwMode="auto">
          <a:xfrm>
            <a:off x="179388" y="2349500"/>
            <a:ext cx="10080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lang="zh-TW" altLang="en-US" sz="3200">
                <a:solidFill>
                  <a:schemeClr val="tx1"/>
                </a:solidFill>
                <a:latin typeface="Franklin Gothic Medium" pitchFamily="34" charset="0"/>
              </a:rPr>
              <a:t>答：</a:t>
            </a:r>
          </a:p>
        </p:txBody>
      </p:sp>
      <p:pic>
        <p:nvPicPr>
          <p:cNvPr id="231428" name="Picture 9"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429" name="內容版面配置區 1"/>
          <p:cNvSpPr>
            <a:spLocks/>
          </p:cNvSpPr>
          <p:nvPr/>
        </p:nvSpPr>
        <p:spPr bwMode="auto">
          <a:xfrm>
            <a:off x="179388" y="908050"/>
            <a:ext cx="8407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28600" algn="just">
              <a:buClr>
                <a:schemeClr val="accent1"/>
              </a:buClr>
              <a:buFont typeface="Wingdings 2" pitchFamily="18" charset="2"/>
              <a:buNone/>
            </a:pPr>
            <a:r>
              <a:rPr kumimoji="0" lang="zh-TW" altLang="en-US">
                <a:solidFill>
                  <a:schemeClr val="tx1"/>
                </a:solidFill>
                <a:latin typeface="標楷體" pitchFamily="65" charset="-120"/>
              </a:rPr>
              <a:t>二、本文為武俠小說的傑作，文中有許多精彩</a:t>
            </a:r>
          </a:p>
          <a:p>
            <a:pPr marL="273050" indent="-228600" algn="just">
              <a:buClr>
                <a:schemeClr val="accent1"/>
              </a:buClr>
              <a:buFont typeface="Wingdings 2" pitchFamily="18" charset="2"/>
              <a:buNone/>
            </a:pPr>
            <a:r>
              <a:rPr kumimoji="0" lang="zh-TW" altLang="en-US">
                <a:solidFill>
                  <a:schemeClr val="tx1"/>
                </a:solidFill>
                <a:latin typeface="標楷體" pitchFamily="65" charset="-120"/>
              </a:rPr>
              <a:t>    的武功，請舉一、二例說明這些招式的特</a:t>
            </a:r>
          </a:p>
          <a:p>
            <a:pPr marL="273050" indent="-228600" algn="just">
              <a:buClr>
                <a:schemeClr val="accent1"/>
              </a:buClr>
              <a:buFont typeface="Wingdings 2" pitchFamily="18" charset="2"/>
              <a:buNone/>
            </a:pPr>
            <a:r>
              <a:rPr kumimoji="0" lang="zh-TW" altLang="en-US">
                <a:solidFill>
                  <a:schemeClr val="tx1"/>
                </a:solidFill>
                <a:latin typeface="標楷體" pitchFamily="65" charset="-120"/>
              </a:rPr>
              <a:t>　　色。</a:t>
            </a:r>
            <a:endParaRPr kumimoji="0" lang="zh-TW" altLang="zh-TW">
              <a:solidFill>
                <a:schemeClr val="tx1"/>
              </a:solidFill>
              <a:latin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0037"/>
                                        </p:tgtEl>
                                        <p:attrNameLst>
                                          <p:attrName>style.visibility</p:attrName>
                                        </p:attrNameLst>
                                      </p:cBhvr>
                                      <p:to>
                                        <p:strVal val="visible"/>
                                      </p:to>
                                    </p:set>
                                    <p:animEffect transition="in" filter="randombar(horizontal)">
                                      <p:cBhvr>
                                        <p:cTn id="7" dur="1000"/>
                                        <p:tgtEl>
                                          <p:spTgt spid="300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7" grpId="0"/>
    </p:bldLst>
  </p:timing>
</p:sld>
</file>

<file path=ppt/slides/slide19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04899" name="Text Box 3"/>
          <p:cNvSpPr txBox="1">
            <a:spLocks noChangeArrowheads="1"/>
          </p:cNvSpPr>
          <p:nvPr/>
        </p:nvSpPr>
        <p:spPr bwMode="auto">
          <a:xfrm>
            <a:off x="1047750" y="2349500"/>
            <a:ext cx="7700963"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pPr eaLnBrk="0">
              <a:lnSpc>
                <a:spcPct val="95000"/>
              </a:lnSpc>
            </a:pPr>
            <a:r>
              <a:rPr kumimoji="0" lang="zh-TW" altLang="zh-TW" sz="3200">
                <a:solidFill>
                  <a:srgbClr val="FF0000"/>
                </a:solidFill>
                <a:latin typeface="Franklin Gothic Medium" pitchFamily="34" charset="0"/>
                <a:ea typeface="標楷體" pitchFamily="65" charset="-120"/>
              </a:rPr>
              <a:t>是逍遙派的獨門輕功步法，以《易經》八八六十四卦為基礎，使用者按特定順序踏著卦象方位行進，從第一步到最後一步正好行走一個大圈。此步法精妙異常，習者可以用來躲避眾多敵人的進攻。是一種我行我素、天馬行空的上乘功夫。</a:t>
            </a:r>
            <a:endParaRPr kumimoji="0" lang="en-US" altLang="zh-TW" sz="3200">
              <a:solidFill>
                <a:srgbClr val="FF0000"/>
              </a:solidFill>
              <a:latin typeface="Franklin Gothic Medium" pitchFamily="34" charset="0"/>
              <a:ea typeface="標楷體" pitchFamily="65" charset="-120"/>
            </a:endParaRPr>
          </a:p>
        </p:txBody>
      </p:sp>
      <p:sp>
        <p:nvSpPr>
          <p:cNvPr id="232451" name="Text Box 4"/>
          <p:cNvSpPr txBox="1">
            <a:spLocks noChangeArrowheads="1"/>
          </p:cNvSpPr>
          <p:nvPr/>
        </p:nvSpPr>
        <p:spPr bwMode="auto">
          <a:xfrm>
            <a:off x="179388" y="2349500"/>
            <a:ext cx="10080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pPr>
              <a:spcBef>
                <a:spcPct val="50000"/>
              </a:spcBef>
            </a:pPr>
            <a:r>
              <a:rPr lang="zh-TW" altLang="en-US" sz="3200">
                <a:solidFill>
                  <a:schemeClr val="tx1"/>
                </a:solidFill>
                <a:latin typeface="Franklin Gothic Medium" pitchFamily="34" charset="0"/>
                <a:ea typeface="標楷體" pitchFamily="65" charset="-120"/>
              </a:rPr>
              <a:t>答：</a:t>
            </a:r>
          </a:p>
        </p:txBody>
      </p:sp>
      <p:sp>
        <p:nvSpPr>
          <p:cNvPr id="232452" name="內容版面配置區 1"/>
          <p:cNvSpPr>
            <a:spLocks/>
          </p:cNvSpPr>
          <p:nvPr/>
        </p:nvSpPr>
        <p:spPr bwMode="auto">
          <a:xfrm>
            <a:off x="179388" y="908050"/>
            <a:ext cx="8407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28600" algn="just">
              <a:buClr>
                <a:schemeClr val="accent1"/>
              </a:buClr>
              <a:buFont typeface="Wingdings 2" pitchFamily="18" charset="2"/>
              <a:buNone/>
            </a:pPr>
            <a:r>
              <a:rPr lang="zh-TW" altLang="en-US">
                <a:solidFill>
                  <a:schemeClr val="tx1"/>
                </a:solidFill>
                <a:latin typeface="標楷體" pitchFamily="65" charset="-120"/>
              </a:rPr>
              <a:t>二、本文為武俠小說的傑作，文中有許多精彩</a:t>
            </a:r>
          </a:p>
          <a:p>
            <a:pPr marL="273050" indent="-228600" algn="just">
              <a:buClr>
                <a:schemeClr val="accent1"/>
              </a:buClr>
              <a:buFont typeface="Wingdings 2" pitchFamily="18" charset="2"/>
              <a:buNone/>
            </a:pPr>
            <a:r>
              <a:rPr lang="zh-TW" altLang="en-US">
                <a:solidFill>
                  <a:schemeClr val="tx1"/>
                </a:solidFill>
                <a:latin typeface="標楷體" pitchFamily="65" charset="-120"/>
              </a:rPr>
              <a:t>    的武功，請舉一、二例說明這些招式的特</a:t>
            </a:r>
          </a:p>
          <a:p>
            <a:pPr marL="273050" indent="-228600" algn="just">
              <a:buClr>
                <a:schemeClr val="accent1"/>
              </a:buClr>
              <a:buFont typeface="Wingdings 2" pitchFamily="18" charset="2"/>
              <a:buNone/>
            </a:pPr>
            <a:r>
              <a:rPr lang="zh-TW" altLang="en-US">
                <a:solidFill>
                  <a:schemeClr val="tx1"/>
                </a:solidFill>
                <a:latin typeface="標楷體" pitchFamily="65" charset="-120"/>
              </a:rPr>
              <a:t>　　色。</a:t>
            </a:r>
            <a:endParaRPr lang="zh-TW" altLang="zh-TW">
              <a:solidFill>
                <a:schemeClr val="tx1"/>
              </a:solidFill>
              <a:latin typeface="標楷體" pitchFamily="65" charset="-120"/>
            </a:endParaRPr>
          </a:p>
        </p:txBody>
      </p:sp>
      <p:pic>
        <p:nvPicPr>
          <p:cNvPr id="232453" name="Picture 7"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092825"/>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04899"/>
                                        </p:tgtEl>
                                        <p:attrNameLst>
                                          <p:attrName>style.visibility</p:attrName>
                                        </p:attrNameLst>
                                      </p:cBhvr>
                                      <p:to>
                                        <p:strVal val="visible"/>
                                      </p:to>
                                    </p:set>
                                    <p:animEffect transition="in" filter="randombar(horizontal)">
                                      <p:cBhvr>
                                        <p:cTn id="7" dur="1000"/>
                                        <p:tgtEl>
                                          <p:spTgt spid="1104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4899" grpId="0"/>
    </p:bldLst>
  </p:timing>
</p:sld>
</file>

<file path=ppt/slides/slide194.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3474" name="Text Box 4"/>
          <p:cNvSpPr txBox="1">
            <a:spLocks noChangeArrowheads="1"/>
          </p:cNvSpPr>
          <p:nvPr/>
        </p:nvSpPr>
        <p:spPr bwMode="auto">
          <a:xfrm>
            <a:off x="1258888" y="2420938"/>
            <a:ext cx="6553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spcBef>
                <a:spcPct val="50000"/>
              </a:spcBef>
            </a:pPr>
            <a:r>
              <a:rPr kumimoji="0" lang="zh-TW" altLang="en-US" sz="6600" b="1">
                <a:solidFill>
                  <a:schemeClr val="tx1"/>
                </a:solidFill>
                <a:latin typeface="標楷體" pitchFamily="65" charset="-120"/>
              </a:rPr>
              <a:t>七、應用練習</a:t>
            </a:r>
          </a:p>
        </p:txBody>
      </p:sp>
      <p:pic>
        <p:nvPicPr>
          <p:cNvPr id="233475" name="Picture 6"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092825"/>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0825" y="639763"/>
            <a:ext cx="8569325" cy="2573337"/>
          </a:xfrm>
        </p:spPr>
        <p:txBody>
          <a:bodyPr wrap="square" numCol="1" anchor="t" anchorCtr="0" compatLnSpc="1">
            <a:prstTxWarp prst="textNoShape">
              <a:avLst/>
            </a:prstTxWarp>
            <a:noAutofit/>
          </a:bodyPr>
          <a:lstStyle/>
          <a:p>
            <a:pPr marL="44450" indent="0">
              <a:lnSpc>
                <a:spcPct val="120000"/>
              </a:lnSpc>
              <a:spcBef>
                <a:spcPct val="0"/>
              </a:spcBef>
              <a:buFont typeface="Wingdings 2" pitchFamily="18" charset="2"/>
              <a:buNone/>
              <a:defRPr/>
            </a:pPr>
            <a:r>
              <a:rPr lang="en-US" altLang="zh-TW" sz="3000" dirty="0" smtClean="0">
                <a:solidFill>
                  <a:schemeClr val="tx1"/>
                </a:solidFill>
                <a:latin typeface="標楷體" pitchFamily="65" charset="-120"/>
              </a:rPr>
              <a:t>(    )1.</a:t>
            </a:r>
            <a:r>
              <a:rPr lang="zh-TW" altLang="en-US" sz="3000" dirty="0" smtClean="0">
                <a:solidFill>
                  <a:schemeClr val="tx1"/>
                </a:solidFill>
                <a:latin typeface="標楷體" pitchFamily="65" charset="-120"/>
              </a:rPr>
              <a:t>下列各組「　」內的字，何者讀音兩</a:t>
            </a:r>
          </a:p>
          <a:p>
            <a:pPr marL="44450" indent="0">
              <a:lnSpc>
                <a:spcPct val="120000"/>
              </a:lnSpc>
              <a:spcBef>
                <a:spcPct val="0"/>
              </a:spcBef>
              <a:buFont typeface="Wingdings 2" pitchFamily="18" charset="2"/>
              <a:buNone/>
              <a:defRPr/>
            </a:pPr>
            <a:r>
              <a:rPr lang="zh-TW" altLang="en-US" sz="3000" dirty="0" smtClean="0">
                <a:solidFill>
                  <a:schemeClr val="tx1"/>
                </a:solidFill>
                <a:latin typeface="標楷體" pitchFamily="65" charset="-120"/>
              </a:rPr>
              <a:t>　　　　兩相同？　</a:t>
            </a:r>
          </a:p>
          <a:p>
            <a:pPr marL="44450" indent="0" algn="just">
              <a:lnSpc>
                <a:spcPct val="120000"/>
              </a:lnSpc>
              <a:spcBef>
                <a:spcPct val="0"/>
              </a:spcBef>
              <a:buFont typeface="Wingdings 2" pitchFamily="18" charset="2"/>
              <a:buNone/>
              <a:defRPr/>
            </a:pPr>
            <a:r>
              <a:rPr lang="en-US" altLang="zh-TW" sz="3000" dirty="0" smtClean="0">
                <a:solidFill>
                  <a:schemeClr val="tx1"/>
                </a:solidFill>
                <a:latin typeface="標楷體" pitchFamily="65" charset="-120"/>
              </a:rPr>
              <a:t>        (A)</a:t>
            </a:r>
            <a:r>
              <a:rPr lang="zh-TW" altLang="en-US" sz="3000" dirty="0" smtClean="0">
                <a:solidFill>
                  <a:schemeClr val="tx1"/>
                </a:solidFill>
                <a:latin typeface="標楷體" pitchFamily="65" charset="-120"/>
              </a:rPr>
              <a:t>半「晌」／「嚮」往　</a:t>
            </a:r>
            <a:endParaRPr lang="en-US" altLang="zh-TW" sz="3000" dirty="0" smtClean="0">
              <a:solidFill>
                <a:schemeClr val="tx1"/>
              </a:solidFill>
              <a:latin typeface="標楷體" pitchFamily="65" charset="-120"/>
            </a:endParaRPr>
          </a:p>
          <a:p>
            <a:pPr marL="44450" indent="0" algn="just">
              <a:lnSpc>
                <a:spcPct val="120000"/>
              </a:lnSpc>
              <a:spcBef>
                <a:spcPct val="0"/>
              </a:spcBef>
              <a:buFont typeface="Wingdings 2" pitchFamily="18" charset="2"/>
              <a:buNone/>
              <a:defRPr/>
            </a:pPr>
            <a:r>
              <a:rPr lang="en-US" altLang="zh-TW" sz="3000" dirty="0" smtClean="0">
                <a:solidFill>
                  <a:schemeClr val="tx1"/>
                </a:solidFill>
                <a:latin typeface="標楷體" pitchFamily="65" charset="-120"/>
              </a:rPr>
              <a:t>        (B)</a:t>
            </a:r>
            <a:r>
              <a:rPr lang="zh-TW" altLang="en-US" sz="3000" dirty="0" smtClean="0">
                <a:solidFill>
                  <a:schemeClr val="tx1"/>
                </a:solidFill>
                <a:latin typeface="標楷體" pitchFamily="65" charset="-120"/>
              </a:rPr>
              <a:t>「慄」然／驚「悚」　</a:t>
            </a:r>
            <a:endParaRPr lang="en-US" altLang="zh-TW" sz="3000" dirty="0" smtClean="0">
              <a:solidFill>
                <a:schemeClr val="tx1"/>
              </a:solidFill>
              <a:latin typeface="標楷體" pitchFamily="65" charset="-120"/>
            </a:endParaRPr>
          </a:p>
          <a:p>
            <a:pPr marL="44450" indent="0" algn="just">
              <a:lnSpc>
                <a:spcPct val="120000"/>
              </a:lnSpc>
              <a:spcBef>
                <a:spcPct val="0"/>
              </a:spcBef>
              <a:buFont typeface="Wingdings 2" pitchFamily="18" charset="2"/>
              <a:buNone/>
              <a:defRPr/>
            </a:pPr>
            <a:r>
              <a:rPr lang="en-US" altLang="zh-TW" sz="3000" dirty="0" smtClean="0">
                <a:solidFill>
                  <a:schemeClr val="tx1"/>
                </a:solidFill>
                <a:latin typeface="標楷體" pitchFamily="65" charset="-120"/>
              </a:rPr>
              <a:t>        (C)</a:t>
            </a:r>
            <a:r>
              <a:rPr lang="zh-TW" altLang="en-US" sz="3000" dirty="0" smtClean="0">
                <a:solidFill>
                  <a:schemeClr val="tx1"/>
                </a:solidFill>
                <a:latin typeface="標楷體" pitchFamily="65" charset="-120"/>
              </a:rPr>
              <a:t>「炯」亮／「迥」然　</a:t>
            </a:r>
            <a:endParaRPr lang="en-US" altLang="zh-TW" sz="3000" dirty="0" smtClean="0">
              <a:solidFill>
                <a:schemeClr val="tx1"/>
              </a:solidFill>
              <a:latin typeface="標楷體" pitchFamily="65" charset="-120"/>
            </a:endParaRPr>
          </a:p>
          <a:p>
            <a:pPr marL="44450" indent="0" algn="just">
              <a:lnSpc>
                <a:spcPct val="120000"/>
              </a:lnSpc>
              <a:spcBef>
                <a:spcPct val="0"/>
              </a:spcBef>
              <a:buFont typeface="Wingdings 2" pitchFamily="18" charset="2"/>
              <a:buNone/>
              <a:defRPr/>
            </a:pPr>
            <a:r>
              <a:rPr lang="en-US" altLang="zh-TW" sz="3000" dirty="0" smtClean="0">
                <a:solidFill>
                  <a:schemeClr val="tx1"/>
                </a:solidFill>
                <a:latin typeface="標楷體" pitchFamily="65" charset="-120"/>
              </a:rPr>
              <a:t>        (D)</a:t>
            </a:r>
            <a:r>
              <a:rPr lang="zh-TW" altLang="en-US" sz="3000" dirty="0" smtClean="0">
                <a:solidFill>
                  <a:schemeClr val="tx1"/>
                </a:solidFill>
                <a:latin typeface="標楷體" pitchFamily="65" charset="-120"/>
              </a:rPr>
              <a:t>「驍」勇／妖「嬈」</a:t>
            </a:r>
            <a:endParaRPr lang="en-US" altLang="zh-TW" sz="3000" dirty="0" smtClean="0">
              <a:solidFill>
                <a:schemeClr val="tx1"/>
              </a:solidFill>
              <a:latin typeface="標楷體" pitchFamily="65" charset="-120"/>
            </a:endParaRPr>
          </a:p>
        </p:txBody>
      </p:sp>
      <p:sp>
        <p:nvSpPr>
          <p:cNvPr id="303109" name="Text Box 5"/>
          <p:cNvSpPr txBox="1">
            <a:spLocks noChangeArrowheads="1"/>
          </p:cNvSpPr>
          <p:nvPr/>
        </p:nvSpPr>
        <p:spPr bwMode="auto">
          <a:xfrm>
            <a:off x="611188" y="693738"/>
            <a:ext cx="9366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just" eaLnBrk="0" hangingPunct="0">
              <a:spcBef>
                <a:spcPct val="20000"/>
              </a:spcBef>
              <a:buClr>
                <a:schemeClr val="accent1"/>
              </a:buClr>
              <a:buFont typeface="Wingdings 2" pitchFamily="18" charset="2"/>
              <a:buNone/>
            </a:pPr>
            <a:r>
              <a:rPr kumimoji="0" lang="en-US" altLang="zh-TW" sz="3200" b="1">
                <a:solidFill>
                  <a:srgbClr val="FF0000"/>
                </a:solidFill>
                <a:latin typeface="標楷體" pitchFamily="65" charset="-120"/>
              </a:rPr>
              <a:t> C</a:t>
            </a:r>
            <a:endParaRPr lang="zh-TW" altLang="en-US" sz="3200" b="1">
              <a:solidFill>
                <a:srgbClr val="FF0000"/>
              </a:solidFill>
              <a:latin typeface="標楷體" pitchFamily="65" charset="-120"/>
            </a:endParaRPr>
          </a:p>
        </p:txBody>
      </p:sp>
      <p:pic>
        <p:nvPicPr>
          <p:cNvPr id="234500" name="Picture 7"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5575"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501" name="Text Box 8"/>
          <p:cNvSpPr txBox="1">
            <a:spLocks noChangeArrowheads="1"/>
          </p:cNvSpPr>
          <p:nvPr/>
        </p:nvSpPr>
        <p:spPr bwMode="auto">
          <a:xfrm>
            <a:off x="2679700" y="-69850"/>
            <a:ext cx="40957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r>
              <a:rPr lang="zh-TW" altLang="zh-TW" sz="4400" b="1">
                <a:solidFill>
                  <a:schemeClr val="bg1"/>
                </a:solidFill>
                <a:latin typeface="Arial" charset="0"/>
              </a:rPr>
              <a:t>一、單一選擇題</a:t>
            </a:r>
            <a:endParaRPr lang="zh-TW" altLang="en-US" sz="4400">
              <a:solidFill>
                <a:schemeClr val="bg1"/>
              </a:solidFill>
              <a:latin typeface="Arial" charset="0"/>
            </a:endParaRPr>
          </a:p>
        </p:txBody>
      </p:sp>
      <p:sp>
        <p:nvSpPr>
          <p:cNvPr id="303113" name="Text Box 9"/>
          <p:cNvSpPr txBox="1">
            <a:spLocks noChangeArrowheads="1"/>
          </p:cNvSpPr>
          <p:nvPr/>
        </p:nvSpPr>
        <p:spPr bwMode="auto">
          <a:xfrm>
            <a:off x="1979613" y="3919538"/>
            <a:ext cx="4608512"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nSpc>
                <a:spcPct val="120000"/>
              </a:lnSpc>
            </a:pPr>
            <a:r>
              <a:rPr kumimoji="0" lang="en-US" altLang="zh-TW" sz="3200">
                <a:solidFill>
                  <a:srgbClr val="FF0000"/>
                </a:solidFill>
                <a:latin typeface="標楷體" pitchFamily="65" charset="-120"/>
              </a:rPr>
              <a:t>(A)</a:t>
            </a:r>
            <a:r>
              <a:rPr kumimoji="0" lang="zh-TW" altLang="en-US" sz="3200">
                <a:solidFill>
                  <a:srgbClr val="FF0000"/>
                </a:solidFill>
                <a:latin typeface="標楷體" pitchFamily="65" charset="-120"/>
              </a:rPr>
              <a:t>ㄕㄤˇ／ㄒㄧㄤˋ。</a:t>
            </a:r>
          </a:p>
          <a:p>
            <a:pPr>
              <a:lnSpc>
                <a:spcPct val="120000"/>
              </a:lnSpc>
            </a:pPr>
            <a:r>
              <a:rPr kumimoji="0" lang="en-US" altLang="zh-TW" sz="3200">
                <a:solidFill>
                  <a:srgbClr val="FF0000"/>
                </a:solidFill>
                <a:latin typeface="標楷體" pitchFamily="65" charset="-120"/>
              </a:rPr>
              <a:t>(B)</a:t>
            </a:r>
            <a:r>
              <a:rPr kumimoji="0" lang="zh-CN" altLang="en-US" sz="3200">
                <a:solidFill>
                  <a:srgbClr val="FF0000"/>
                </a:solidFill>
                <a:latin typeface="標楷體" pitchFamily="65" charset="-120"/>
              </a:rPr>
              <a:t>ㄌㄧ</a:t>
            </a:r>
            <a:r>
              <a:rPr kumimoji="0" lang="zh-TW" altLang="en-US" sz="3200">
                <a:solidFill>
                  <a:srgbClr val="FF0000"/>
                </a:solidFill>
                <a:latin typeface="標楷體" pitchFamily="65" charset="-120"/>
              </a:rPr>
              <a:t>ˋ／ㄙㄨㄥˇ。</a:t>
            </a:r>
            <a:endParaRPr kumimoji="0" lang="en-US" altLang="zh-TW" sz="3200">
              <a:solidFill>
                <a:srgbClr val="FF0000"/>
              </a:solidFill>
              <a:latin typeface="標楷體" pitchFamily="65" charset="-120"/>
            </a:endParaRPr>
          </a:p>
          <a:p>
            <a:pPr>
              <a:lnSpc>
                <a:spcPct val="120000"/>
              </a:lnSpc>
            </a:pPr>
            <a:r>
              <a:rPr kumimoji="0" lang="en-US" altLang="zh-TW" sz="3200">
                <a:solidFill>
                  <a:srgbClr val="FF0000"/>
                </a:solidFill>
                <a:latin typeface="標楷體" pitchFamily="65" charset="-120"/>
              </a:rPr>
              <a:t>(C)</a:t>
            </a:r>
            <a:r>
              <a:rPr kumimoji="0" lang="zh-CN" altLang="en-US" sz="3200">
                <a:solidFill>
                  <a:srgbClr val="FF0000"/>
                </a:solidFill>
                <a:latin typeface="標楷體" pitchFamily="65" charset="-120"/>
              </a:rPr>
              <a:t>ㄐㄩㄥ</a:t>
            </a:r>
            <a:r>
              <a:rPr kumimoji="0" lang="zh-TW" altLang="en-US" sz="3200">
                <a:solidFill>
                  <a:srgbClr val="FF0000"/>
                </a:solidFill>
                <a:latin typeface="標楷體" pitchFamily="65" charset="-120"/>
              </a:rPr>
              <a:t>ˇ</a:t>
            </a:r>
            <a:r>
              <a:rPr kumimoji="0" lang="zh-CN" altLang="en-US" sz="3200">
                <a:solidFill>
                  <a:srgbClr val="FF0000"/>
                </a:solidFill>
                <a:latin typeface="標楷體" pitchFamily="65" charset="-120"/>
              </a:rPr>
              <a:t>。</a:t>
            </a:r>
            <a:endParaRPr kumimoji="0" lang="zh-CN" altLang="zh-TW" sz="3200">
              <a:solidFill>
                <a:srgbClr val="FF0000"/>
              </a:solidFill>
              <a:latin typeface="標楷體" pitchFamily="65" charset="-120"/>
            </a:endParaRPr>
          </a:p>
          <a:p>
            <a:pPr>
              <a:lnSpc>
                <a:spcPct val="120000"/>
              </a:lnSpc>
            </a:pPr>
            <a:r>
              <a:rPr kumimoji="0" lang="en-US" altLang="zh-CN" sz="3200">
                <a:solidFill>
                  <a:srgbClr val="FF0000"/>
                </a:solidFill>
                <a:latin typeface="標楷體" pitchFamily="65" charset="-120"/>
              </a:rPr>
              <a:t>(</a:t>
            </a:r>
            <a:r>
              <a:rPr kumimoji="0" lang="en-US" altLang="zh-TW" sz="3200">
                <a:solidFill>
                  <a:srgbClr val="FF0000"/>
                </a:solidFill>
                <a:latin typeface="標楷體" pitchFamily="65" charset="-120"/>
              </a:rPr>
              <a:t>D)</a:t>
            </a:r>
            <a:r>
              <a:rPr kumimoji="0" lang="zh-CN" altLang="en-US" sz="3200">
                <a:solidFill>
                  <a:srgbClr val="FF0000"/>
                </a:solidFill>
                <a:latin typeface="標楷體" pitchFamily="65" charset="-120"/>
              </a:rPr>
              <a:t>ㄒㄧ</a:t>
            </a:r>
            <a:r>
              <a:rPr kumimoji="0" lang="zh-TW" altLang="en-US" sz="3200">
                <a:solidFill>
                  <a:srgbClr val="FF0000"/>
                </a:solidFill>
                <a:latin typeface="標楷體" pitchFamily="65" charset="-120"/>
              </a:rPr>
              <a:t>ㄠ／ㄖㄠˊ。</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3109">
                                            <p:txEl>
                                              <p:pRg st="0" end="0"/>
                                            </p:txEl>
                                          </p:spTgt>
                                        </p:tgtEl>
                                        <p:attrNameLst>
                                          <p:attrName>style.visibility</p:attrName>
                                        </p:attrNameLst>
                                      </p:cBhvr>
                                      <p:to>
                                        <p:strVal val="visible"/>
                                      </p:to>
                                    </p:set>
                                    <p:anim calcmode="lin" valueType="num">
                                      <p:cBhvr additive="base">
                                        <p:cTn id="7" dur="500" fill="hold"/>
                                        <p:tgtEl>
                                          <p:spTgt spid="30310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3109">
                                            <p:txEl>
                                              <p:pRg st="0" end="0"/>
                                            </p:txEl>
                                          </p:spTgt>
                                        </p:tgtEl>
                                        <p:attrNameLst>
                                          <p:attrName>ppt_y</p:attrName>
                                        </p:attrNameLst>
                                      </p:cBhvr>
                                      <p:tavLst>
                                        <p:tav tm="0">
                                          <p:val>
                                            <p:strVal val="1+#ppt_h/2"/>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303113"/>
                                        </p:tgtEl>
                                        <p:attrNameLst>
                                          <p:attrName>style.visibility</p:attrName>
                                        </p:attrNameLst>
                                      </p:cBhvr>
                                      <p:to>
                                        <p:strVal val="visible"/>
                                      </p:to>
                                    </p:set>
                                    <p:animEffect transition="in" filter="randombar(horizontal)">
                                      <p:cBhvr>
                                        <p:cTn id="11" dur="1000"/>
                                        <p:tgtEl>
                                          <p:spTgt spid="303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3" grpId="0"/>
    </p:bldLst>
  </p:timing>
</p:sld>
</file>

<file path=ppt/slides/slide19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1750" y="836613"/>
            <a:ext cx="9036050" cy="4679950"/>
          </a:xfrm>
        </p:spPr>
        <p:txBody>
          <a:bodyPr wrap="square" numCol="1" anchor="t" anchorCtr="0" compatLnSpc="1">
            <a:prstTxWarp prst="textNoShape">
              <a:avLst/>
            </a:prstTxWarp>
            <a:noAutofit/>
          </a:bodyPr>
          <a:lstStyle/>
          <a:p>
            <a:pPr marL="44450" indent="0">
              <a:buFont typeface="Wingdings 2" pitchFamily="18" charset="2"/>
              <a:buNone/>
              <a:defRPr/>
            </a:pPr>
            <a:r>
              <a:rPr lang="en-US" altLang="zh-TW" sz="3200" dirty="0" smtClean="0">
                <a:solidFill>
                  <a:schemeClr val="tx1"/>
                </a:solidFill>
                <a:latin typeface="標楷體" pitchFamily="65" charset="-120"/>
                <a:cs typeface="Times New Roman" pitchFamily="18" charset="0"/>
              </a:rPr>
              <a:t>(    )2.</a:t>
            </a:r>
            <a:r>
              <a:rPr lang="zh-TW" altLang="en-US" sz="3200" dirty="0" smtClean="0">
                <a:solidFill>
                  <a:schemeClr val="tx1"/>
                </a:solidFill>
                <a:latin typeface="標楷體" pitchFamily="65" charset="-120"/>
                <a:cs typeface="Times New Roman" pitchFamily="18" charset="0"/>
              </a:rPr>
              <a:t>下列文句，何者字形</a:t>
            </a:r>
            <a:r>
              <a:rPr lang="zh-TW" altLang="en-US" sz="3200" b="1" dirty="0" smtClean="0">
                <a:solidFill>
                  <a:schemeClr val="tx1"/>
                </a:solidFill>
                <a:latin typeface="標楷體" pitchFamily="65" charset="-120"/>
                <a:cs typeface="Times New Roman" pitchFamily="18" charset="0"/>
              </a:rPr>
              <a:t>有誤</a:t>
            </a:r>
            <a:r>
              <a:rPr lang="zh-TW" altLang="en-US" sz="3200" dirty="0" smtClean="0">
                <a:solidFill>
                  <a:schemeClr val="tx1"/>
                </a:solidFill>
                <a:latin typeface="標楷體" pitchFamily="65" charset="-120"/>
                <a:cs typeface="Times New Roman" pitchFamily="18" charset="0"/>
              </a:rPr>
              <a:t>？　</a:t>
            </a:r>
            <a:endParaRPr lang="en-US" altLang="zh-TW" sz="3200" dirty="0" smtClean="0">
              <a:solidFill>
                <a:schemeClr val="tx1"/>
              </a:solidFill>
              <a:latin typeface="標楷體" pitchFamily="65" charset="-120"/>
              <a:cs typeface="Times New Roman" pitchFamily="18" charset="0"/>
            </a:endParaRPr>
          </a:p>
          <a:p>
            <a:pPr marL="44450" indent="0">
              <a:spcBef>
                <a:spcPct val="0"/>
              </a:spcBef>
              <a:buFont typeface="Wingdings 2" pitchFamily="18" charset="2"/>
              <a:buNone/>
              <a:defRPr/>
            </a:pPr>
            <a:r>
              <a:rPr lang="en-US" altLang="zh-TW" sz="3200" dirty="0" smtClean="0">
                <a:solidFill>
                  <a:schemeClr val="tx1"/>
                </a:solidFill>
                <a:latin typeface="標楷體" pitchFamily="65" charset="-120"/>
                <a:cs typeface="Times New Roman" pitchFamily="18" charset="0"/>
              </a:rPr>
              <a:t>        (A)</a:t>
            </a:r>
            <a:r>
              <a:rPr lang="zh-TW" altLang="en-US" sz="3200" dirty="0" smtClean="0">
                <a:solidFill>
                  <a:schemeClr val="tx1"/>
                </a:solidFill>
                <a:latin typeface="標楷體" pitchFamily="65" charset="-120"/>
                <a:cs typeface="Times New Roman" pitchFamily="18" charset="0"/>
              </a:rPr>
              <a:t>當他勃然大怒時，面目實在猙獰</a:t>
            </a:r>
            <a:r>
              <a:rPr lang="en-US" altLang="zh-TW" sz="3200" dirty="0" smtClean="0">
                <a:solidFill>
                  <a:schemeClr val="tx1"/>
                </a:solidFill>
                <a:latin typeface="標楷體" pitchFamily="65" charset="-120"/>
                <a:cs typeface="Times New Roman" pitchFamily="18" charset="0"/>
              </a:rPr>
              <a:t>		</a:t>
            </a:r>
            <a:r>
              <a:rPr lang="zh-TW" altLang="en-US" sz="3200" dirty="0" smtClean="0">
                <a:solidFill>
                  <a:schemeClr val="tx1"/>
                </a:solidFill>
                <a:latin typeface="標楷體" pitchFamily="65" charset="-120"/>
                <a:cs typeface="Times New Roman" pitchFamily="18" charset="0"/>
              </a:rPr>
              <a:t>可怕 </a:t>
            </a:r>
            <a:endParaRPr lang="en-US" altLang="zh-TW" sz="3200" dirty="0" smtClean="0">
              <a:solidFill>
                <a:schemeClr val="tx1"/>
              </a:solidFill>
              <a:latin typeface="標楷體" pitchFamily="65" charset="-120"/>
              <a:cs typeface="Times New Roman" pitchFamily="18" charset="0"/>
            </a:endParaRPr>
          </a:p>
          <a:p>
            <a:pPr marL="44450" indent="0">
              <a:spcBef>
                <a:spcPct val="0"/>
              </a:spcBef>
              <a:buFont typeface="Wingdings 2" pitchFamily="18" charset="2"/>
              <a:buNone/>
              <a:defRPr/>
            </a:pPr>
            <a:r>
              <a:rPr lang="en-US" altLang="zh-TW" sz="3200" dirty="0">
                <a:solidFill>
                  <a:schemeClr val="tx1"/>
                </a:solidFill>
                <a:latin typeface="標楷體" pitchFamily="65" charset="-120"/>
                <a:cs typeface="Times New Roman" pitchFamily="18" charset="0"/>
              </a:rPr>
              <a:t>	</a:t>
            </a:r>
            <a:r>
              <a:rPr lang="en-US" altLang="zh-TW" sz="3200" dirty="0" smtClean="0">
                <a:solidFill>
                  <a:schemeClr val="tx1"/>
                </a:solidFill>
                <a:latin typeface="標楷體" pitchFamily="65" charset="-120"/>
                <a:cs typeface="Times New Roman" pitchFamily="18" charset="0"/>
              </a:rPr>
              <a:t>	(B)</a:t>
            </a:r>
            <a:r>
              <a:rPr lang="zh-TW" altLang="en-US" sz="3200" dirty="0" smtClean="0">
                <a:solidFill>
                  <a:schemeClr val="tx1"/>
                </a:solidFill>
                <a:latin typeface="標楷體" pitchFamily="65" charset="-120"/>
                <a:cs typeface="Times New Roman" pitchFamily="18" charset="0"/>
              </a:rPr>
              <a:t>溽暑下聽師長訓話，汗水不禁岑</a:t>
            </a:r>
            <a:r>
              <a:rPr lang="en-US" altLang="zh-TW" sz="3200" dirty="0" smtClean="0">
                <a:solidFill>
                  <a:schemeClr val="tx1"/>
                </a:solidFill>
                <a:latin typeface="標楷體" pitchFamily="65" charset="-120"/>
                <a:cs typeface="Times New Roman" pitchFamily="18" charset="0"/>
              </a:rPr>
              <a:t>		</a:t>
            </a:r>
            <a:r>
              <a:rPr lang="zh-TW" altLang="en-US" sz="3200" dirty="0" smtClean="0">
                <a:solidFill>
                  <a:schemeClr val="tx1"/>
                </a:solidFill>
                <a:latin typeface="標楷體" pitchFamily="65" charset="-120"/>
                <a:cs typeface="Times New Roman" pitchFamily="18" charset="0"/>
              </a:rPr>
              <a:t>岑而下 </a:t>
            </a:r>
            <a:endParaRPr lang="en-US" altLang="zh-TW" sz="3200" dirty="0" smtClean="0">
              <a:solidFill>
                <a:schemeClr val="tx1"/>
              </a:solidFill>
              <a:latin typeface="標楷體" pitchFamily="65" charset="-120"/>
              <a:cs typeface="Times New Roman" pitchFamily="18" charset="0"/>
            </a:endParaRPr>
          </a:p>
          <a:p>
            <a:pPr marL="44450" indent="0">
              <a:spcBef>
                <a:spcPct val="0"/>
              </a:spcBef>
              <a:buFont typeface="Wingdings 2" pitchFamily="18" charset="2"/>
              <a:buNone/>
              <a:defRPr/>
            </a:pPr>
            <a:r>
              <a:rPr lang="en-US" altLang="zh-TW" sz="3200" dirty="0" smtClean="0">
                <a:solidFill>
                  <a:schemeClr val="tx1"/>
                </a:solidFill>
                <a:latin typeface="標楷體" pitchFamily="65" charset="-120"/>
                <a:cs typeface="Times New Roman" pitchFamily="18" charset="0"/>
              </a:rPr>
              <a:t>		(C)</a:t>
            </a:r>
            <a:r>
              <a:rPr lang="zh-TW" altLang="en-US" sz="3200" dirty="0" smtClean="0">
                <a:solidFill>
                  <a:schemeClr val="tx1"/>
                </a:solidFill>
                <a:latin typeface="標楷體" pitchFamily="65" charset="-120"/>
                <a:cs typeface="Times New Roman" pitchFamily="18" charset="0"/>
              </a:rPr>
              <a:t>那樁刑案疑點重重</a:t>
            </a:r>
            <a:r>
              <a:rPr lang="zh-TW" altLang="zh-TW" sz="3200" dirty="0" smtClean="0">
                <a:solidFill>
                  <a:schemeClr val="tx1"/>
                </a:solidFill>
                <a:latin typeface="標楷體" pitchFamily="65" charset="-120"/>
                <a:cs typeface="Times New Roman" pitchFamily="18" charset="0"/>
              </a:rPr>
              <a:t>，迄今尚無任</a:t>
            </a:r>
            <a:r>
              <a:rPr lang="en-US" altLang="zh-TW" sz="3200" dirty="0" smtClean="0">
                <a:solidFill>
                  <a:schemeClr val="tx1"/>
                </a:solidFill>
                <a:latin typeface="標楷體" pitchFamily="65" charset="-120"/>
                <a:cs typeface="Times New Roman" pitchFamily="18" charset="0"/>
              </a:rPr>
              <a:t>		</a:t>
            </a:r>
            <a:r>
              <a:rPr lang="zh-TW" altLang="zh-TW" sz="3200" dirty="0" smtClean="0">
                <a:solidFill>
                  <a:schemeClr val="tx1"/>
                </a:solidFill>
                <a:latin typeface="標楷體" pitchFamily="65" charset="-120"/>
                <a:cs typeface="Times New Roman" pitchFamily="18" charset="0"/>
              </a:rPr>
              <a:t>何線索</a:t>
            </a:r>
            <a:endParaRPr lang="zh-TW" altLang="en-US" sz="3200" dirty="0" smtClean="0">
              <a:solidFill>
                <a:schemeClr val="tx1"/>
              </a:solidFill>
              <a:latin typeface="標楷體" pitchFamily="65" charset="-120"/>
              <a:cs typeface="Times New Roman" pitchFamily="18" charset="0"/>
            </a:endParaRPr>
          </a:p>
          <a:p>
            <a:pPr marL="44450" indent="0">
              <a:spcBef>
                <a:spcPct val="0"/>
              </a:spcBef>
              <a:buFont typeface="Wingdings 2" pitchFamily="18" charset="2"/>
              <a:buNone/>
              <a:defRPr/>
            </a:pPr>
            <a:r>
              <a:rPr lang="en-US" altLang="zh-TW" sz="3200" dirty="0" smtClean="0">
                <a:solidFill>
                  <a:schemeClr val="tx1"/>
                </a:solidFill>
                <a:latin typeface="標楷體" pitchFamily="65" charset="-120"/>
                <a:cs typeface="Times New Roman" pitchFamily="18" charset="0"/>
              </a:rPr>
              <a:t>		(D)</a:t>
            </a:r>
            <a:r>
              <a:rPr lang="zh-TW" altLang="en-US" sz="3200" dirty="0" smtClean="0">
                <a:solidFill>
                  <a:schemeClr val="tx1"/>
                </a:solidFill>
                <a:latin typeface="標楷體" pitchFamily="65" charset="-120"/>
                <a:cs typeface="Times New Roman" pitchFamily="18" charset="0"/>
              </a:rPr>
              <a:t>這部剛上映的恐怖片，嚇得觀眾</a:t>
            </a:r>
            <a:r>
              <a:rPr lang="en-US" altLang="zh-TW" sz="3200" dirty="0" smtClean="0">
                <a:solidFill>
                  <a:schemeClr val="tx1"/>
                </a:solidFill>
                <a:latin typeface="標楷體" pitchFamily="65" charset="-120"/>
                <a:cs typeface="Times New Roman" pitchFamily="18" charset="0"/>
              </a:rPr>
              <a:t>		</a:t>
            </a:r>
            <a:r>
              <a:rPr lang="zh-TW" altLang="en-US" sz="3200" dirty="0" smtClean="0">
                <a:solidFill>
                  <a:schemeClr val="tx1"/>
                </a:solidFill>
                <a:latin typeface="標楷體" pitchFamily="65" charset="-120"/>
                <a:cs typeface="Times New Roman" pitchFamily="18" charset="0"/>
              </a:rPr>
              <a:t>魂飛魄散　</a:t>
            </a:r>
            <a:endParaRPr lang="en-US" altLang="zh-TW" sz="3200" dirty="0" smtClean="0">
              <a:solidFill>
                <a:schemeClr val="tx1"/>
              </a:solidFill>
              <a:latin typeface="標楷體" pitchFamily="65" charset="-120"/>
              <a:cs typeface="Times New Roman" pitchFamily="18" charset="0"/>
            </a:endParaRPr>
          </a:p>
          <a:p>
            <a:pPr marL="44450" indent="0">
              <a:spcBef>
                <a:spcPct val="0"/>
              </a:spcBef>
              <a:buFont typeface="Wingdings 2" pitchFamily="18" charset="2"/>
              <a:buNone/>
              <a:defRPr/>
            </a:pPr>
            <a:r>
              <a:rPr lang="zh-TW" altLang="en-US" sz="3200" dirty="0" smtClean="0">
                <a:solidFill>
                  <a:schemeClr val="tx1"/>
                </a:solidFill>
                <a:latin typeface="標楷體" pitchFamily="65" charset="-120"/>
                <a:cs typeface="Times New Roman" pitchFamily="18" charset="0"/>
              </a:rPr>
              <a:t>　</a:t>
            </a:r>
            <a:endParaRPr lang="en-US" altLang="zh-TW" sz="3200" dirty="0" smtClean="0">
              <a:solidFill>
                <a:schemeClr val="tx1"/>
              </a:solidFill>
              <a:latin typeface="標楷體" pitchFamily="65" charset="-120"/>
              <a:cs typeface="Times New Roman" pitchFamily="18" charset="0"/>
            </a:endParaRPr>
          </a:p>
          <a:p>
            <a:pPr marL="44450" indent="0">
              <a:spcBef>
                <a:spcPct val="0"/>
              </a:spcBef>
              <a:buFont typeface="Wingdings 2" pitchFamily="18" charset="2"/>
              <a:buNone/>
              <a:defRPr/>
            </a:pPr>
            <a:r>
              <a:rPr lang="zh-TW" altLang="en-US" sz="3200" dirty="0" smtClean="0">
                <a:solidFill>
                  <a:schemeClr val="tx1"/>
                </a:solidFill>
                <a:latin typeface="標楷體" pitchFamily="65" charset="-120"/>
                <a:cs typeface="Times New Roman" pitchFamily="18" charset="0"/>
              </a:rPr>
              <a:t>　</a:t>
            </a:r>
            <a:endParaRPr lang="en-US" altLang="zh-TW" sz="3200" dirty="0" smtClean="0">
              <a:solidFill>
                <a:schemeClr val="tx1"/>
              </a:solidFill>
              <a:latin typeface="標楷體" pitchFamily="65" charset="-120"/>
              <a:cs typeface="Times New Roman" pitchFamily="18" charset="0"/>
            </a:endParaRPr>
          </a:p>
          <a:p>
            <a:pPr marL="44450" indent="0">
              <a:spcBef>
                <a:spcPct val="0"/>
              </a:spcBef>
              <a:buFont typeface="Wingdings 2" pitchFamily="18" charset="2"/>
              <a:buNone/>
              <a:defRPr/>
            </a:pPr>
            <a:r>
              <a:rPr lang="en-US" altLang="zh-TW" sz="3200" dirty="0" smtClean="0">
                <a:solidFill>
                  <a:schemeClr val="tx1"/>
                </a:solidFill>
                <a:latin typeface="標楷體" pitchFamily="65" charset="-120"/>
                <a:cs typeface="Times New Roman" pitchFamily="18" charset="0"/>
              </a:rPr>
              <a:t>       </a:t>
            </a:r>
            <a:endParaRPr lang="zh-TW" altLang="en-US" sz="3200" dirty="0" smtClean="0">
              <a:solidFill>
                <a:schemeClr val="tx1"/>
              </a:solidFill>
              <a:latin typeface="標楷體" pitchFamily="65" charset="-120"/>
              <a:cs typeface="Times New Roman" pitchFamily="18" charset="0"/>
            </a:endParaRPr>
          </a:p>
        </p:txBody>
      </p:sp>
      <p:sp>
        <p:nvSpPr>
          <p:cNvPr id="305157" name="Text Box 5"/>
          <p:cNvSpPr txBox="1">
            <a:spLocks noChangeArrowheads="1"/>
          </p:cNvSpPr>
          <p:nvPr/>
        </p:nvSpPr>
        <p:spPr bwMode="auto">
          <a:xfrm>
            <a:off x="466725" y="836613"/>
            <a:ext cx="7207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kumimoji="0" lang="en-US" altLang="zh-TW" sz="3200" b="1">
                <a:solidFill>
                  <a:srgbClr val="FF0000"/>
                </a:solidFill>
                <a:latin typeface="標楷體" pitchFamily="65" charset="-120"/>
              </a:rPr>
              <a:t> B</a:t>
            </a:r>
            <a:endParaRPr kumimoji="0" lang="zh-TW" altLang="en-US" sz="3200" b="1">
              <a:solidFill>
                <a:srgbClr val="FF0000"/>
              </a:solidFill>
              <a:latin typeface="標楷體" pitchFamily="65" charset="-120"/>
            </a:endParaRPr>
          </a:p>
        </p:txBody>
      </p:sp>
      <p:pic>
        <p:nvPicPr>
          <p:cNvPr id="235524" name="Picture 7"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5160" name="Text Box 8"/>
          <p:cNvSpPr txBox="1">
            <a:spLocks noChangeArrowheads="1"/>
          </p:cNvSpPr>
          <p:nvPr/>
        </p:nvSpPr>
        <p:spPr bwMode="auto">
          <a:xfrm>
            <a:off x="3276600" y="2781300"/>
            <a:ext cx="24479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r>
              <a:rPr kumimoji="0" lang="zh-TW" altLang="en-US" sz="3200">
                <a:solidFill>
                  <a:srgbClr val="FF0000"/>
                </a:solidFill>
                <a:latin typeface="標楷體" pitchFamily="65" charset="-120"/>
              </a:rPr>
              <a:t>岑岑→涔涔</a:t>
            </a:r>
            <a:endParaRPr kumimoji="0" lang="en-US" altLang="zh-TW" sz="3200">
              <a:solidFill>
                <a:srgbClr val="FF0000"/>
              </a:solidFill>
              <a:latin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5157">
                                            <p:txEl>
                                              <p:pRg st="0" end="0"/>
                                            </p:txEl>
                                          </p:spTgt>
                                        </p:tgtEl>
                                        <p:attrNameLst>
                                          <p:attrName>style.visibility</p:attrName>
                                        </p:attrNameLst>
                                      </p:cBhvr>
                                      <p:to>
                                        <p:strVal val="visible"/>
                                      </p:to>
                                    </p:set>
                                    <p:anim calcmode="lin" valueType="num">
                                      <p:cBhvr additive="base">
                                        <p:cTn id="7" dur="500" fill="hold"/>
                                        <p:tgtEl>
                                          <p:spTgt spid="30515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5157">
                                            <p:txEl>
                                              <p:pRg st="0" end="0"/>
                                            </p:txEl>
                                          </p:spTgt>
                                        </p:tgtEl>
                                        <p:attrNameLst>
                                          <p:attrName>ppt_y</p:attrName>
                                        </p:attrNameLst>
                                      </p:cBhvr>
                                      <p:tavLst>
                                        <p:tav tm="0">
                                          <p:val>
                                            <p:strVal val="1+#ppt_h/2"/>
                                          </p:val>
                                        </p:tav>
                                        <p:tav tm="100000">
                                          <p:val>
                                            <p:strVal val="#ppt_y"/>
                                          </p:val>
                                        </p:tav>
                                      </p:tavLst>
                                    </p:anim>
                                  </p:childTnLst>
                                </p:cTn>
                              </p:par>
                              <p:par>
                                <p:cTn id="9" presetID="5" presetClass="entr" presetSubtype="10" fill="hold" grpId="0" nodeType="withEffect">
                                  <p:stCondLst>
                                    <p:cond delay="0"/>
                                  </p:stCondLst>
                                  <p:childTnLst>
                                    <p:set>
                                      <p:cBhvr>
                                        <p:cTn id="10" dur="1" fill="hold">
                                          <p:stCondLst>
                                            <p:cond delay="0"/>
                                          </p:stCondLst>
                                        </p:cTn>
                                        <p:tgtEl>
                                          <p:spTgt spid="305160"/>
                                        </p:tgtEl>
                                        <p:attrNameLst>
                                          <p:attrName>style.visibility</p:attrName>
                                        </p:attrNameLst>
                                      </p:cBhvr>
                                      <p:to>
                                        <p:strVal val="visible"/>
                                      </p:to>
                                    </p:set>
                                    <p:animEffect transition="in" filter="checkerboard(across)">
                                      <p:cBhvr>
                                        <p:cTn id="11" dur="500"/>
                                        <p:tgtEl>
                                          <p:spTgt spid="305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60" grpId="0"/>
    </p:bldLst>
  </p:timing>
</p:sld>
</file>

<file path=ppt/slides/slide19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850" y="981075"/>
            <a:ext cx="9144000" cy="2789238"/>
          </a:xfrm>
        </p:spPr>
        <p:txBody>
          <a:bodyPr wrap="square" numCol="1" anchor="t" anchorCtr="0" compatLnSpc="1">
            <a:prstTxWarp prst="textNoShape">
              <a:avLst/>
            </a:prstTxWarp>
            <a:noAutofit/>
          </a:bodyPr>
          <a:lstStyle/>
          <a:p>
            <a:pPr>
              <a:buFont typeface="Wingdings 2" pitchFamily="18" charset="2"/>
              <a:buNone/>
              <a:defRPr/>
            </a:pPr>
            <a:r>
              <a:rPr lang="en-US" altLang="zh-TW" sz="3200" dirty="0" smtClean="0">
                <a:solidFill>
                  <a:schemeClr val="tx1"/>
                </a:solidFill>
                <a:latin typeface="標楷體" pitchFamily="65" charset="-120"/>
                <a:cs typeface="Times New Roman" pitchFamily="18" charset="0"/>
              </a:rPr>
              <a:t>(    )3.</a:t>
            </a:r>
            <a:r>
              <a:rPr lang="zh-TW" altLang="en-US" sz="3200" dirty="0" smtClean="0">
                <a:solidFill>
                  <a:schemeClr val="tx1"/>
                </a:solidFill>
                <a:latin typeface="標楷體" pitchFamily="65" charset="-120"/>
                <a:cs typeface="Times New Roman" pitchFamily="18" charset="0"/>
              </a:rPr>
              <a:t>下列各組詞語，何者詞義兩兩相同？　</a:t>
            </a:r>
            <a:endParaRPr lang="en-US" altLang="zh-TW" sz="3200" dirty="0" smtClean="0">
              <a:solidFill>
                <a:schemeClr val="tx1"/>
              </a:solidFill>
              <a:latin typeface="標楷體" pitchFamily="65" charset="-120"/>
              <a:cs typeface="Times New Roman" pitchFamily="18" charset="0"/>
            </a:endParaRPr>
          </a:p>
          <a:p>
            <a:pPr>
              <a:buFont typeface="Wingdings 2" pitchFamily="18" charset="2"/>
              <a:buNone/>
              <a:defRPr/>
            </a:pPr>
            <a:r>
              <a:rPr lang="en-US" altLang="zh-TW" sz="3200" dirty="0" smtClean="0">
                <a:solidFill>
                  <a:schemeClr val="tx1"/>
                </a:solidFill>
                <a:latin typeface="標楷體" pitchFamily="65" charset="-120"/>
                <a:cs typeface="Times New Roman" pitchFamily="18" charset="0"/>
              </a:rPr>
              <a:t>       (A)</a:t>
            </a:r>
            <a:r>
              <a:rPr lang="zh-TW" altLang="en-US" sz="3200" dirty="0" smtClean="0">
                <a:solidFill>
                  <a:schemeClr val="tx1"/>
                </a:solidFill>
                <a:latin typeface="標楷體" pitchFamily="65" charset="-120"/>
                <a:cs typeface="Times New Roman" pitchFamily="18" charset="0"/>
              </a:rPr>
              <a:t>立時／半晌　</a:t>
            </a:r>
            <a:endParaRPr lang="en-US" altLang="zh-TW" sz="3200" dirty="0" smtClean="0">
              <a:solidFill>
                <a:schemeClr val="tx1"/>
              </a:solidFill>
              <a:latin typeface="標楷體" pitchFamily="65" charset="-120"/>
              <a:cs typeface="Times New Roman" pitchFamily="18" charset="0"/>
            </a:endParaRPr>
          </a:p>
          <a:p>
            <a:pPr>
              <a:buFont typeface="Wingdings 2" pitchFamily="18" charset="2"/>
              <a:buNone/>
              <a:defRPr/>
            </a:pPr>
            <a:r>
              <a:rPr lang="en-US" altLang="zh-TW" sz="3200" dirty="0" smtClean="0">
                <a:solidFill>
                  <a:schemeClr val="tx1"/>
                </a:solidFill>
                <a:latin typeface="標楷體" pitchFamily="65" charset="-120"/>
                <a:cs typeface="Times New Roman" pitchFamily="18" charset="0"/>
              </a:rPr>
              <a:t>       (B)</a:t>
            </a:r>
            <a:r>
              <a:rPr lang="zh-TW" altLang="en-US" sz="3200" dirty="0" smtClean="0">
                <a:solidFill>
                  <a:schemeClr val="tx1"/>
                </a:solidFill>
                <a:latin typeface="標楷體" pitchFamily="65" charset="-120"/>
                <a:cs typeface="Times New Roman" pitchFamily="18" charset="0"/>
              </a:rPr>
              <a:t>慄然／慨然　</a:t>
            </a:r>
            <a:endParaRPr lang="en-US" altLang="zh-TW" sz="3200" dirty="0" smtClean="0">
              <a:solidFill>
                <a:schemeClr val="tx1"/>
              </a:solidFill>
              <a:latin typeface="標楷體" pitchFamily="65" charset="-120"/>
              <a:cs typeface="Times New Roman" pitchFamily="18" charset="0"/>
            </a:endParaRPr>
          </a:p>
          <a:p>
            <a:pPr>
              <a:buFont typeface="Wingdings 2" pitchFamily="18" charset="2"/>
              <a:buNone/>
              <a:defRPr/>
            </a:pPr>
            <a:r>
              <a:rPr lang="en-US" altLang="zh-TW" sz="3200" dirty="0" smtClean="0">
                <a:solidFill>
                  <a:schemeClr val="tx1"/>
                </a:solidFill>
                <a:latin typeface="標楷體" pitchFamily="65" charset="-120"/>
                <a:cs typeface="Times New Roman" pitchFamily="18" charset="0"/>
              </a:rPr>
              <a:t>       (C)</a:t>
            </a:r>
            <a:r>
              <a:rPr lang="zh-TW" altLang="en-US" sz="3200" dirty="0" smtClean="0">
                <a:solidFill>
                  <a:schemeClr val="tx1"/>
                </a:solidFill>
                <a:latin typeface="標楷體" pitchFamily="65" charset="-120"/>
                <a:cs typeface="Times New Roman" pitchFamily="18" charset="0"/>
              </a:rPr>
              <a:t>班師／出陣　</a:t>
            </a:r>
            <a:endParaRPr lang="en-US" altLang="zh-TW" sz="3200" dirty="0" smtClean="0">
              <a:solidFill>
                <a:schemeClr val="tx1"/>
              </a:solidFill>
              <a:latin typeface="標楷體" pitchFamily="65" charset="-120"/>
              <a:cs typeface="Times New Roman" pitchFamily="18" charset="0"/>
            </a:endParaRPr>
          </a:p>
          <a:p>
            <a:pPr>
              <a:buFont typeface="Wingdings 2" pitchFamily="18" charset="2"/>
              <a:buNone/>
              <a:defRPr/>
            </a:pPr>
            <a:r>
              <a:rPr lang="en-US" altLang="zh-TW" sz="3200" dirty="0" smtClean="0">
                <a:solidFill>
                  <a:schemeClr val="tx1"/>
                </a:solidFill>
                <a:latin typeface="標楷體" pitchFamily="65" charset="-120"/>
                <a:cs typeface="Times New Roman" pitchFamily="18" charset="0"/>
              </a:rPr>
              <a:t>       (D)</a:t>
            </a:r>
            <a:r>
              <a:rPr lang="zh-TW" altLang="en-US" sz="3200" dirty="0" smtClean="0">
                <a:solidFill>
                  <a:schemeClr val="tx1"/>
                </a:solidFill>
                <a:latin typeface="標楷體" pitchFamily="65" charset="-120"/>
                <a:cs typeface="Times New Roman" pitchFamily="18" charset="0"/>
              </a:rPr>
              <a:t>情知／明知</a:t>
            </a:r>
            <a:endParaRPr lang="zh-TW" altLang="en-US" sz="3200" dirty="0" smtClean="0">
              <a:solidFill>
                <a:schemeClr val="tx1"/>
              </a:solidFill>
              <a:latin typeface="標楷體" pitchFamily="65" charset="-120"/>
            </a:endParaRPr>
          </a:p>
        </p:txBody>
      </p:sp>
      <p:sp>
        <p:nvSpPr>
          <p:cNvPr id="307205" name="Text Box 5"/>
          <p:cNvSpPr txBox="1">
            <a:spLocks noChangeArrowheads="1"/>
          </p:cNvSpPr>
          <p:nvPr/>
        </p:nvSpPr>
        <p:spPr bwMode="auto">
          <a:xfrm>
            <a:off x="755650" y="981075"/>
            <a:ext cx="9366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eaLnBrk="0" hangingPunct="0">
              <a:spcBef>
                <a:spcPct val="20000"/>
              </a:spcBef>
              <a:buClr>
                <a:schemeClr val="accent1"/>
              </a:buClr>
              <a:buFont typeface="Wingdings 2" pitchFamily="18" charset="2"/>
              <a:buNone/>
            </a:pPr>
            <a:r>
              <a:rPr kumimoji="0" lang="en-US" altLang="zh-TW" sz="3200" b="1">
                <a:solidFill>
                  <a:srgbClr val="F01706"/>
                </a:solidFill>
                <a:latin typeface="標楷體" pitchFamily="65" charset="-120"/>
              </a:rPr>
              <a:t> D</a:t>
            </a:r>
            <a:endParaRPr lang="zh-TW" altLang="en-US" sz="3200" b="1">
              <a:solidFill>
                <a:schemeClr val="tx1"/>
              </a:solidFill>
              <a:latin typeface="標楷體" pitchFamily="65" charset="-120"/>
            </a:endParaRPr>
          </a:p>
        </p:txBody>
      </p:sp>
      <p:pic>
        <p:nvPicPr>
          <p:cNvPr id="236548" name="Picture 6"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內容版面配置區 1"/>
          <p:cNvSpPr>
            <a:spLocks/>
          </p:cNvSpPr>
          <p:nvPr/>
        </p:nvSpPr>
        <p:spPr bwMode="auto">
          <a:xfrm>
            <a:off x="1763713" y="3860800"/>
            <a:ext cx="573881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4450" eaLnBrk="0" hangingPunct="0">
              <a:spcBef>
                <a:spcPct val="20000"/>
              </a:spcBef>
              <a:buClr>
                <a:schemeClr val="accent1"/>
              </a:buClr>
              <a:buFont typeface="Wingdings 2" pitchFamily="18" charset="2"/>
              <a:buNone/>
            </a:pPr>
            <a:r>
              <a:rPr kumimoji="0" lang="en-US" altLang="zh-TW">
                <a:solidFill>
                  <a:srgbClr val="FF0000"/>
                </a:solidFill>
                <a:latin typeface="標楷體" pitchFamily="65" charset="-120"/>
              </a:rPr>
              <a:t>(A)</a:t>
            </a:r>
            <a:r>
              <a:rPr kumimoji="0" lang="zh-TW" altLang="en-US">
                <a:solidFill>
                  <a:srgbClr val="FF0000"/>
                </a:solidFill>
                <a:latin typeface="標楷體" pitchFamily="65" charset="-120"/>
              </a:rPr>
              <a:t>立刻／片刻。</a:t>
            </a:r>
            <a:endParaRPr kumimoji="0" lang="en-US" altLang="zh-TW">
              <a:solidFill>
                <a:srgbClr val="FF0000"/>
              </a:solidFill>
              <a:latin typeface="標楷體" pitchFamily="65" charset="-120"/>
            </a:endParaRPr>
          </a:p>
          <a:p>
            <a:pPr marL="44450" eaLnBrk="0" hangingPunct="0">
              <a:spcBef>
                <a:spcPct val="20000"/>
              </a:spcBef>
              <a:buClr>
                <a:schemeClr val="accent1"/>
              </a:buClr>
              <a:buFont typeface="Wingdings 2" pitchFamily="18" charset="2"/>
              <a:buNone/>
            </a:pPr>
            <a:r>
              <a:rPr kumimoji="0" lang="en-US" altLang="zh-TW">
                <a:solidFill>
                  <a:srgbClr val="FF0000"/>
                </a:solidFill>
                <a:latin typeface="標楷體" pitchFamily="65" charset="-120"/>
              </a:rPr>
              <a:t>(B)</a:t>
            </a:r>
            <a:r>
              <a:rPr kumimoji="0" lang="zh-TW" altLang="en-US">
                <a:solidFill>
                  <a:srgbClr val="FF0000"/>
                </a:solidFill>
                <a:latin typeface="標楷體" pitchFamily="65" charset="-120"/>
              </a:rPr>
              <a:t>恐懼的樣子／感嘆的樣子。</a:t>
            </a:r>
            <a:endParaRPr kumimoji="0" lang="en-US" altLang="zh-TW">
              <a:solidFill>
                <a:srgbClr val="FF0000"/>
              </a:solidFill>
              <a:latin typeface="標楷體" pitchFamily="65" charset="-120"/>
            </a:endParaRPr>
          </a:p>
          <a:p>
            <a:pPr marL="44450" eaLnBrk="0" hangingPunct="0">
              <a:spcBef>
                <a:spcPct val="20000"/>
              </a:spcBef>
              <a:buClr>
                <a:schemeClr val="accent1"/>
              </a:buClr>
              <a:buFont typeface="Wingdings 2" pitchFamily="18" charset="2"/>
              <a:buNone/>
            </a:pPr>
            <a:r>
              <a:rPr kumimoji="0" lang="en-US" altLang="zh-TW">
                <a:solidFill>
                  <a:srgbClr val="FF0000"/>
                </a:solidFill>
                <a:latin typeface="標楷體" pitchFamily="65" charset="-120"/>
              </a:rPr>
              <a:t>(C)</a:t>
            </a:r>
            <a:r>
              <a:rPr kumimoji="0" lang="zh-TW" altLang="en-US">
                <a:solidFill>
                  <a:srgbClr val="FF0000"/>
                </a:solidFill>
                <a:latin typeface="標楷體" pitchFamily="65" charset="-120"/>
              </a:rPr>
              <a:t>調回軍隊／走出戰陣。</a:t>
            </a:r>
            <a:endParaRPr kumimoji="0" lang="en-US" altLang="zh-TW">
              <a:solidFill>
                <a:srgbClr val="FF0000"/>
              </a:solidFill>
              <a:latin typeface="標楷體" pitchFamily="65" charset="-120"/>
            </a:endParaRPr>
          </a:p>
          <a:p>
            <a:pPr marL="44450" eaLnBrk="0" hangingPunct="0">
              <a:spcBef>
                <a:spcPct val="20000"/>
              </a:spcBef>
              <a:buClr>
                <a:schemeClr val="accent1"/>
              </a:buClr>
              <a:buFont typeface="Wingdings 2" pitchFamily="18" charset="2"/>
              <a:buNone/>
            </a:pPr>
            <a:r>
              <a:rPr kumimoji="0" lang="en-US" altLang="zh-TW">
                <a:solidFill>
                  <a:srgbClr val="FF0000"/>
                </a:solidFill>
                <a:latin typeface="標楷體" pitchFamily="65" charset="-120"/>
              </a:rPr>
              <a:t>(D)</a:t>
            </a:r>
            <a:r>
              <a:rPr kumimoji="0" lang="zh-TW" altLang="en-US">
                <a:solidFill>
                  <a:srgbClr val="FF0000"/>
                </a:solidFill>
                <a:latin typeface="標楷體" pitchFamily="65" charset="-120"/>
              </a:rPr>
              <a:t>清楚的知道。</a:t>
            </a:r>
            <a:endParaRPr kumimoji="0" lang="en-US" altLang="zh-TW">
              <a:solidFill>
                <a:srgbClr val="FF0000"/>
              </a:solidFill>
              <a:latin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05">
                                            <p:txEl>
                                              <p:pRg st="0" end="0"/>
                                            </p:txEl>
                                          </p:spTgt>
                                        </p:tgtEl>
                                        <p:attrNameLst>
                                          <p:attrName>style.visibility</p:attrName>
                                        </p:attrNameLst>
                                      </p:cBhvr>
                                      <p:to>
                                        <p:strVal val="visible"/>
                                      </p:to>
                                    </p:set>
                                    <p:anim calcmode="lin" valueType="num">
                                      <p:cBhvr additive="base">
                                        <p:cTn id="7" dur="500" fill="hold"/>
                                        <p:tgtEl>
                                          <p:spTgt spid="30720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05">
                                            <p:txEl>
                                              <p:pRg st="0" end="0"/>
                                            </p:txEl>
                                          </p:spTgt>
                                        </p:tgtEl>
                                        <p:attrNameLst>
                                          <p:attrName>ppt_y</p:attrName>
                                        </p:attrNameLst>
                                      </p:cBhvr>
                                      <p:tavLst>
                                        <p:tav tm="0">
                                          <p:val>
                                            <p:strVal val="1+#ppt_h/2"/>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0825" y="981075"/>
            <a:ext cx="8858250" cy="4248150"/>
          </a:xfrm>
        </p:spPr>
        <p:txBody>
          <a:bodyPr wrap="square" numCol="1" anchor="t" anchorCtr="0" compatLnSpc="1">
            <a:prstTxWarp prst="textNoShape">
              <a:avLst/>
            </a:prstTxWarp>
            <a:noAutofit/>
          </a:bodyPr>
          <a:lstStyle/>
          <a:p>
            <a:pPr marL="44450" indent="0">
              <a:lnSpc>
                <a:spcPct val="120000"/>
              </a:lnSpc>
              <a:spcBef>
                <a:spcPct val="0"/>
              </a:spcBef>
              <a:buFont typeface="Wingdings 2" pitchFamily="18" charset="2"/>
              <a:buNone/>
              <a:defRPr/>
            </a:pPr>
            <a:r>
              <a:rPr lang="en-US" altLang="zh-TW" sz="3200" dirty="0" smtClean="0">
                <a:solidFill>
                  <a:schemeClr val="tx1"/>
                </a:solidFill>
                <a:latin typeface="標楷體" pitchFamily="65" charset="-120"/>
              </a:rPr>
              <a:t>(    )4.</a:t>
            </a:r>
            <a:r>
              <a:rPr lang="zh-TW" altLang="en-US" sz="3200" dirty="0" smtClean="0">
                <a:solidFill>
                  <a:schemeClr val="tx1"/>
                </a:solidFill>
                <a:latin typeface="標楷體" pitchFamily="65" charset="-120"/>
              </a:rPr>
              <a:t>「東邪、西毒、南帝、北丐聚於華</a:t>
            </a:r>
            <a:r>
              <a:rPr lang="en-US" altLang="zh-TW" sz="3200" dirty="0" smtClean="0">
                <a:solidFill>
                  <a:schemeClr val="tx1"/>
                </a:solidFill>
                <a:latin typeface="標楷體" pitchFamily="65" charset="-120"/>
              </a:rPr>
              <a:t>			</a:t>
            </a:r>
            <a:r>
              <a:rPr lang="zh-TW" altLang="en-US" sz="3200" dirty="0" smtClean="0">
                <a:solidFill>
                  <a:schemeClr val="tx1"/>
                </a:solidFill>
                <a:latin typeface="標楷體" pitchFamily="65" charset="-120"/>
              </a:rPr>
              <a:t>山論劍，這一場□□□□的大戰，</a:t>
            </a:r>
            <a:r>
              <a:rPr lang="en-US" altLang="zh-TW" sz="3200" dirty="0" smtClean="0">
                <a:solidFill>
                  <a:schemeClr val="tx1"/>
                </a:solidFill>
                <a:latin typeface="標楷體" pitchFamily="65" charset="-120"/>
              </a:rPr>
              <a:t>			</a:t>
            </a:r>
            <a:r>
              <a:rPr lang="zh-TW" altLang="en-US" sz="3200" dirty="0" smtClean="0">
                <a:solidFill>
                  <a:schemeClr val="tx1"/>
                </a:solidFill>
                <a:latin typeface="標楷體" pitchFamily="65" charset="-120"/>
              </a:rPr>
              <a:t>將決定誰才是天下第一，擁有</a:t>
            </a:r>
            <a:r>
              <a:rPr lang="en-US" altLang="zh-TW" sz="3200" dirty="0" smtClean="0">
                <a:solidFill>
                  <a:schemeClr val="tx1"/>
                </a:solidFill>
                <a:latin typeface="標楷體" pitchFamily="65" charset="-120"/>
              </a:rPr>
              <a:t>			</a:t>
            </a:r>
            <a:r>
              <a:rPr lang="zh-TW" altLang="en-US" sz="3200" dirty="0" smtClean="0">
                <a:solidFill>
                  <a:schemeClr val="tx1"/>
                </a:solidFill>
                <a:latin typeface="標楷體" pitchFamily="65" charset="-120"/>
              </a:rPr>
              <a:t>□□□□的武功。」以上缺空處，</a:t>
            </a:r>
            <a:r>
              <a:rPr lang="en-US" altLang="zh-TW" sz="3200" dirty="0" smtClean="0">
                <a:solidFill>
                  <a:schemeClr val="tx1"/>
                </a:solidFill>
                <a:latin typeface="標楷體" pitchFamily="65" charset="-120"/>
              </a:rPr>
              <a:t>			</a:t>
            </a:r>
            <a:r>
              <a:rPr lang="zh-TW" altLang="en-US" sz="3200" dirty="0" smtClean="0">
                <a:solidFill>
                  <a:schemeClr val="tx1"/>
                </a:solidFill>
                <a:latin typeface="標楷體" pitchFamily="65" charset="-120"/>
              </a:rPr>
              <a:t>依序應填入：　</a:t>
            </a:r>
            <a:endParaRPr lang="en-US" altLang="zh-TW" sz="3200" dirty="0" smtClean="0">
              <a:solidFill>
                <a:schemeClr val="tx1"/>
              </a:solidFill>
              <a:latin typeface="標楷體" pitchFamily="65" charset="-120"/>
            </a:endParaRPr>
          </a:p>
          <a:p>
            <a:pPr marL="44450" indent="0">
              <a:lnSpc>
                <a:spcPct val="120000"/>
              </a:lnSpc>
              <a:spcBef>
                <a:spcPct val="0"/>
              </a:spcBef>
              <a:buFont typeface="Wingdings 2" pitchFamily="18" charset="2"/>
              <a:buNone/>
              <a:defRPr/>
            </a:pPr>
            <a:r>
              <a:rPr lang="en-US" altLang="zh-TW" sz="3200" dirty="0" smtClean="0">
                <a:solidFill>
                  <a:schemeClr val="tx1"/>
                </a:solidFill>
                <a:latin typeface="標楷體" pitchFamily="65" charset="-120"/>
              </a:rPr>
              <a:t>       (A)</a:t>
            </a:r>
            <a:r>
              <a:rPr lang="zh-TW" altLang="en-US" sz="3200" dirty="0" smtClean="0">
                <a:solidFill>
                  <a:schemeClr val="tx1"/>
                </a:solidFill>
                <a:latin typeface="標楷體" pitchFamily="65" charset="-120"/>
              </a:rPr>
              <a:t>震古鑠今／技蓋群雄　</a:t>
            </a:r>
            <a:endParaRPr lang="en-US" altLang="zh-TW" sz="3200" dirty="0" smtClean="0">
              <a:solidFill>
                <a:schemeClr val="tx1"/>
              </a:solidFill>
              <a:latin typeface="標楷體" pitchFamily="65" charset="-120"/>
            </a:endParaRPr>
          </a:p>
          <a:p>
            <a:pPr marL="44450" indent="0">
              <a:lnSpc>
                <a:spcPct val="120000"/>
              </a:lnSpc>
              <a:spcBef>
                <a:spcPct val="0"/>
              </a:spcBef>
              <a:buFont typeface="Wingdings 2" pitchFamily="18" charset="2"/>
              <a:buNone/>
              <a:defRPr/>
            </a:pPr>
            <a:r>
              <a:rPr lang="en-US" altLang="zh-TW" sz="3200" dirty="0" smtClean="0">
                <a:solidFill>
                  <a:schemeClr val="tx1"/>
                </a:solidFill>
                <a:latin typeface="標楷體" pitchFamily="65" charset="-120"/>
              </a:rPr>
              <a:t>       (B)</a:t>
            </a:r>
            <a:r>
              <a:rPr lang="zh-TW" altLang="en-US" sz="3200" dirty="0" smtClean="0">
                <a:solidFill>
                  <a:schemeClr val="tx1"/>
                </a:solidFill>
                <a:latin typeface="標楷體" pitchFamily="65" charset="-120"/>
              </a:rPr>
              <a:t>振奮人心／黔驢技窮　</a:t>
            </a:r>
            <a:endParaRPr lang="en-US" altLang="zh-TW" sz="3200" dirty="0" smtClean="0">
              <a:solidFill>
                <a:schemeClr val="tx1"/>
              </a:solidFill>
              <a:latin typeface="標楷體" pitchFamily="65" charset="-120"/>
            </a:endParaRPr>
          </a:p>
          <a:p>
            <a:pPr marL="44450" indent="0">
              <a:lnSpc>
                <a:spcPct val="120000"/>
              </a:lnSpc>
              <a:spcBef>
                <a:spcPct val="0"/>
              </a:spcBef>
              <a:buFont typeface="Wingdings 2" pitchFamily="18" charset="2"/>
              <a:buNone/>
              <a:defRPr/>
            </a:pPr>
            <a:r>
              <a:rPr lang="en-US" altLang="zh-TW" sz="3200" dirty="0" smtClean="0">
                <a:solidFill>
                  <a:schemeClr val="tx1"/>
                </a:solidFill>
                <a:latin typeface="標楷體" pitchFamily="65" charset="-120"/>
              </a:rPr>
              <a:t>       (C)</a:t>
            </a:r>
            <a:r>
              <a:rPr lang="zh-TW" altLang="en-US" sz="3200" dirty="0" smtClean="0">
                <a:solidFill>
                  <a:schemeClr val="tx1"/>
                </a:solidFill>
                <a:latin typeface="標楷體" pitchFamily="65" charset="-120"/>
              </a:rPr>
              <a:t>震耳欲聾／屹立不搖　</a:t>
            </a:r>
            <a:endParaRPr lang="en-US" altLang="zh-TW" sz="3200" dirty="0" smtClean="0">
              <a:solidFill>
                <a:schemeClr val="tx1"/>
              </a:solidFill>
              <a:latin typeface="標楷體" pitchFamily="65" charset="-120"/>
            </a:endParaRPr>
          </a:p>
          <a:p>
            <a:pPr marL="44450" indent="0">
              <a:lnSpc>
                <a:spcPct val="120000"/>
              </a:lnSpc>
              <a:spcBef>
                <a:spcPct val="0"/>
              </a:spcBef>
              <a:buFont typeface="Wingdings 2" pitchFamily="18" charset="2"/>
              <a:buNone/>
              <a:defRPr/>
            </a:pPr>
            <a:r>
              <a:rPr lang="en-US" altLang="zh-TW" sz="3200" dirty="0" smtClean="0">
                <a:solidFill>
                  <a:schemeClr val="tx1"/>
                </a:solidFill>
                <a:latin typeface="標楷體" pitchFamily="65" charset="-120"/>
              </a:rPr>
              <a:t>       (D)</a:t>
            </a:r>
            <a:r>
              <a:rPr lang="zh-TW" altLang="en-US" sz="3200" dirty="0" smtClean="0">
                <a:solidFill>
                  <a:schemeClr val="tx1"/>
                </a:solidFill>
                <a:latin typeface="標楷體" pitchFamily="65" charset="-120"/>
              </a:rPr>
              <a:t>天搖地動／冠冕堂皇</a:t>
            </a:r>
          </a:p>
        </p:txBody>
      </p:sp>
      <p:sp>
        <p:nvSpPr>
          <p:cNvPr id="309253" name="Text Box 5"/>
          <p:cNvSpPr txBox="1">
            <a:spLocks noChangeArrowheads="1"/>
          </p:cNvSpPr>
          <p:nvPr/>
        </p:nvSpPr>
        <p:spPr bwMode="auto">
          <a:xfrm>
            <a:off x="684213" y="1052513"/>
            <a:ext cx="935037"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eaLnBrk="0" hangingPunct="0">
              <a:lnSpc>
                <a:spcPct val="90000"/>
              </a:lnSpc>
              <a:spcBef>
                <a:spcPct val="20000"/>
              </a:spcBef>
              <a:buClr>
                <a:schemeClr val="accent1"/>
              </a:buClr>
              <a:buFont typeface="Wingdings 2" pitchFamily="18" charset="2"/>
              <a:buNone/>
            </a:pPr>
            <a:r>
              <a:rPr kumimoji="0" lang="en-US" altLang="zh-TW" sz="3200" b="1">
                <a:solidFill>
                  <a:srgbClr val="FF0000"/>
                </a:solidFill>
                <a:latin typeface="標楷體" pitchFamily="65" charset="-120"/>
              </a:rPr>
              <a:t> A</a:t>
            </a:r>
            <a:endParaRPr lang="zh-TW" altLang="en-US" sz="3200" b="1">
              <a:solidFill>
                <a:srgbClr val="FF0000"/>
              </a:solidFill>
              <a:latin typeface="標楷體" pitchFamily="65" charset="-120"/>
            </a:endParaRPr>
          </a:p>
        </p:txBody>
      </p:sp>
      <p:pic>
        <p:nvPicPr>
          <p:cNvPr id="237572" name="Picture 6"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9253">
                                            <p:txEl>
                                              <p:pRg st="0" end="0"/>
                                            </p:txEl>
                                          </p:spTgt>
                                        </p:tgtEl>
                                        <p:attrNameLst>
                                          <p:attrName>style.visibility</p:attrName>
                                        </p:attrNameLst>
                                      </p:cBhvr>
                                      <p:to>
                                        <p:strVal val="visible"/>
                                      </p:to>
                                    </p:set>
                                    <p:anim calcmode="lin" valueType="num">
                                      <p:cBhvr additive="base">
                                        <p:cTn id="7" dur="500" fill="hold"/>
                                        <p:tgtEl>
                                          <p:spTgt spid="3092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925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0825" y="765175"/>
            <a:ext cx="8569325" cy="5138738"/>
          </a:xfrm>
        </p:spPr>
        <p:txBody>
          <a:bodyPr wrap="square" numCol="1" anchor="t" anchorCtr="0" compatLnSpc="1">
            <a:prstTxWarp prst="textNoShape">
              <a:avLst/>
            </a:prstTxWarp>
            <a:normAutofit fontScale="92500" lnSpcReduction="10000"/>
          </a:bodyPr>
          <a:lstStyle/>
          <a:p>
            <a:pPr marL="44450" indent="0">
              <a:lnSpc>
                <a:spcPct val="110000"/>
              </a:lnSpc>
              <a:spcBef>
                <a:spcPct val="0"/>
              </a:spcBef>
              <a:buFont typeface="Wingdings 2" pitchFamily="18" charset="2"/>
              <a:buNone/>
              <a:defRPr/>
            </a:pPr>
            <a:r>
              <a:rPr lang="zh-TW" altLang="en-US" sz="3200" smtClean="0">
                <a:solidFill>
                  <a:srgbClr val="FF0000"/>
                </a:solidFill>
                <a:latin typeface="標楷體" pitchFamily="65" charset="-120"/>
              </a:rPr>
              <a:t>題幹為</a:t>
            </a:r>
            <a:r>
              <a:rPr lang="en-US" altLang="zh-TW" sz="3200" smtClean="0">
                <a:solidFill>
                  <a:srgbClr val="FF0000"/>
                </a:solidFill>
                <a:latin typeface="標楷體" pitchFamily="65" charset="-120"/>
              </a:rPr>
              <a:t>《</a:t>
            </a:r>
            <a:r>
              <a:rPr lang="zh-TW" altLang="en-US" sz="3200" smtClean="0">
                <a:solidFill>
                  <a:srgbClr val="FF0000"/>
                </a:solidFill>
                <a:latin typeface="標楷體" pitchFamily="65" charset="-120"/>
              </a:rPr>
              <a:t>射鵰英雄傳</a:t>
            </a:r>
            <a:r>
              <a:rPr lang="en-US" altLang="zh-TW" sz="3200" smtClean="0">
                <a:solidFill>
                  <a:srgbClr val="FF0000"/>
                </a:solidFill>
                <a:latin typeface="標楷體" pitchFamily="65" charset="-120"/>
              </a:rPr>
              <a:t>》</a:t>
            </a:r>
            <a:r>
              <a:rPr lang="zh-TW" altLang="en-US" sz="3200" smtClean="0">
                <a:solidFill>
                  <a:srgbClr val="FF0000"/>
                </a:solidFill>
                <a:latin typeface="標楷體" pitchFamily="65" charset="-120"/>
              </a:rPr>
              <a:t>的劇情：東邪黃藥師、西毒歐陽鋒、南帝一燈大師、北丐洪七公。</a:t>
            </a:r>
          </a:p>
          <a:p>
            <a:pPr marL="44450" indent="0">
              <a:lnSpc>
                <a:spcPct val="110000"/>
              </a:lnSpc>
              <a:spcBef>
                <a:spcPct val="0"/>
              </a:spcBef>
              <a:buFont typeface="Wingdings 2" pitchFamily="18" charset="2"/>
              <a:buNone/>
              <a:defRPr/>
            </a:pPr>
            <a:endParaRPr lang="zh-TW" altLang="en-US" sz="1000" smtClean="0">
              <a:solidFill>
                <a:srgbClr val="FF0000"/>
              </a:solidFill>
              <a:latin typeface="標楷體" pitchFamily="65" charset="-120"/>
            </a:endParaRPr>
          </a:p>
          <a:p>
            <a:pPr marL="44450" indent="0">
              <a:lnSpc>
                <a:spcPct val="110000"/>
              </a:lnSpc>
              <a:spcBef>
                <a:spcPct val="0"/>
              </a:spcBef>
              <a:buFont typeface="Wingdings 2" pitchFamily="18" charset="2"/>
              <a:buNone/>
              <a:defRPr/>
            </a:pPr>
            <a:r>
              <a:rPr lang="en-US" altLang="zh-TW" sz="3200" smtClean="0">
                <a:solidFill>
                  <a:srgbClr val="FF0000"/>
                </a:solidFill>
                <a:latin typeface="標楷體" pitchFamily="65" charset="-120"/>
              </a:rPr>
              <a:t>(A)</a:t>
            </a:r>
            <a:r>
              <a:rPr lang="zh-TW" altLang="en-US" sz="3200" smtClean="0">
                <a:solidFill>
                  <a:srgbClr val="FF0000"/>
                </a:solidFill>
                <a:latin typeface="標楷體" pitchFamily="65" charset="-120"/>
              </a:rPr>
              <a:t>震古鑠今：震動古今。</a:t>
            </a:r>
            <a:endParaRPr lang="en-US" altLang="zh-TW" sz="3200" smtClean="0">
              <a:solidFill>
                <a:srgbClr val="FF0000"/>
              </a:solidFill>
              <a:latin typeface="標楷體" pitchFamily="65" charset="-120"/>
            </a:endParaRPr>
          </a:p>
          <a:p>
            <a:pPr marL="44450" indent="0">
              <a:lnSpc>
                <a:spcPct val="110000"/>
              </a:lnSpc>
              <a:spcBef>
                <a:spcPct val="0"/>
              </a:spcBef>
              <a:buFont typeface="Wingdings 2" pitchFamily="18" charset="2"/>
              <a:buNone/>
              <a:defRPr/>
            </a:pPr>
            <a:r>
              <a:rPr lang="en-US" altLang="zh-TW" sz="3200" smtClean="0">
                <a:solidFill>
                  <a:srgbClr val="FF0000"/>
                </a:solidFill>
                <a:latin typeface="標楷體" pitchFamily="65" charset="-120"/>
              </a:rPr>
              <a:t>(B)</a:t>
            </a:r>
            <a:r>
              <a:rPr lang="zh-TW" altLang="en-US" sz="3200" smtClean="0">
                <a:solidFill>
                  <a:srgbClr val="FF0000"/>
                </a:solidFill>
                <a:latin typeface="標楷體" pitchFamily="65" charset="-120"/>
              </a:rPr>
              <a:t>振奮人心：振作人心，使之興奮激昂／黔驢</a:t>
            </a:r>
          </a:p>
          <a:p>
            <a:pPr marL="44450" indent="0">
              <a:lnSpc>
                <a:spcPct val="110000"/>
              </a:lnSpc>
              <a:spcBef>
                <a:spcPct val="0"/>
              </a:spcBef>
              <a:buFont typeface="Wingdings 2" pitchFamily="18" charset="2"/>
              <a:buNone/>
              <a:defRPr/>
            </a:pPr>
            <a:r>
              <a:rPr lang="zh-TW" altLang="en-US" sz="3200" smtClean="0">
                <a:solidFill>
                  <a:srgbClr val="FF0000"/>
                </a:solidFill>
                <a:latin typeface="標楷體" pitchFamily="65" charset="-120"/>
              </a:rPr>
              <a:t>   技窮：比喻人拙劣的技能已經使完，而終至</a:t>
            </a:r>
          </a:p>
          <a:p>
            <a:pPr marL="44450" indent="0">
              <a:lnSpc>
                <a:spcPct val="110000"/>
              </a:lnSpc>
              <a:spcBef>
                <a:spcPct val="0"/>
              </a:spcBef>
              <a:buFont typeface="Wingdings 2" pitchFamily="18" charset="2"/>
              <a:buNone/>
              <a:defRPr/>
            </a:pPr>
            <a:r>
              <a:rPr lang="zh-TW" altLang="en-US" sz="3200" smtClean="0">
                <a:solidFill>
                  <a:srgbClr val="FF0000"/>
                </a:solidFill>
                <a:latin typeface="標楷體" pitchFamily="65" charset="-120"/>
              </a:rPr>
              <a:t>   露出虛弱的本質。</a:t>
            </a:r>
            <a:endParaRPr lang="en-US" altLang="zh-TW" sz="3200" smtClean="0">
              <a:solidFill>
                <a:srgbClr val="FF0000"/>
              </a:solidFill>
              <a:latin typeface="標楷體" pitchFamily="65" charset="-120"/>
            </a:endParaRPr>
          </a:p>
          <a:p>
            <a:pPr marL="44450" indent="0">
              <a:lnSpc>
                <a:spcPct val="110000"/>
              </a:lnSpc>
              <a:spcBef>
                <a:spcPct val="0"/>
              </a:spcBef>
              <a:buFont typeface="Wingdings 2" pitchFamily="18" charset="2"/>
              <a:buNone/>
              <a:defRPr/>
            </a:pPr>
            <a:r>
              <a:rPr lang="en-US" altLang="zh-TW" sz="3200" smtClean="0">
                <a:solidFill>
                  <a:srgbClr val="FF0000"/>
                </a:solidFill>
                <a:latin typeface="標楷體" pitchFamily="65" charset="-120"/>
              </a:rPr>
              <a:t>(C)</a:t>
            </a:r>
            <a:r>
              <a:rPr lang="zh-TW" altLang="en-US" sz="3200" smtClean="0">
                <a:solidFill>
                  <a:srgbClr val="FF0000"/>
                </a:solidFill>
                <a:latin typeface="標楷體" pitchFamily="65" charset="-120"/>
              </a:rPr>
              <a:t>震耳欲聾：形容聲音很大，幾乎要將耳朵震</a:t>
            </a:r>
          </a:p>
          <a:p>
            <a:pPr marL="44450" indent="0">
              <a:lnSpc>
                <a:spcPct val="110000"/>
              </a:lnSpc>
              <a:spcBef>
                <a:spcPct val="0"/>
              </a:spcBef>
              <a:buFont typeface="Wingdings 2" pitchFamily="18" charset="2"/>
              <a:buNone/>
              <a:defRPr/>
            </a:pPr>
            <a:r>
              <a:rPr lang="zh-TW" altLang="en-US" sz="3200" smtClean="0">
                <a:solidFill>
                  <a:srgbClr val="FF0000"/>
                </a:solidFill>
                <a:latin typeface="標楷體" pitchFamily="65" charset="-120"/>
              </a:rPr>
              <a:t>   聾／屹立不搖：像高山一樣穩固的聳立著。</a:t>
            </a:r>
            <a:endParaRPr lang="en-US" altLang="zh-TW" sz="3200" smtClean="0">
              <a:solidFill>
                <a:srgbClr val="FF0000"/>
              </a:solidFill>
              <a:latin typeface="標楷體" pitchFamily="65" charset="-120"/>
            </a:endParaRPr>
          </a:p>
          <a:p>
            <a:pPr marL="44450" indent="0" algn="dist">
              <a:lnSpc>
                <a:spcPct val="110000"/>
              </a:lnSpc>
              <a:spcBef>
                <a:spcPct val="0"/>
              </a:spcBef>
              <a:buFont typeface="Wingdings 2" pitchFamily="18" charset="2"/>
              <a:buNone/>
              <a:defRPr/>
            </a:pPr>
            <a:r>
              <a:rPr lang="en-US" altLang="zh-TW" sz="3200" smtClean="0">
                <a:solidFill>
                  <a:srgbClr val="FF0000"/>
                </a:solidFill>
                <a:latin typeface="標楷體" pitchFamily="65" charset="-120"/>
              </a:rPr>
              <a:t>(D)</a:t>
            </a:r>
            <a:r>
              <a:rPr lang="zh-TW" altLang="en-US" sz="3200" smtClean="0">
                <a:solidFill>
                  <a:srgbClr val="FF0000"/>
                </a:solidFill>
                <a:latin typeface="標楷體" pitchFamily="65" charset="-120"/>
              </a:rPr>
              <a:t>天搖地動：形容震動得非常厲害／冠冕堂</a:t>
            </a:r>
          </a:p>
          <a:p>
            <a:pPr marL="44450" indent="0">
              <a:lnSpc>
                <a:spcPct val="110000"/>
              </a:lnSpc>
              <a:spcBef>
                <a:spcPct val="0"/>
              </a:spcBef>
              <a:buFont typeface="Wingdings 2" pitchFamily="18" charset="2"/>
              <a:buNone/>
              <a:defRPr/>
            </a:pPr>
            <a:r>
              <a:rPr lang="zh-TW" altLang="en-US" sz="3200" smtClean="0">
                <a:solidFill>
                  <a:srgbClr val="FF0000"/>
                </a:solidFill>
                <a:latin typeface="標楷體" pitchFamily="65" charset="-120"/>
              </a:rPr>
              <a:t>   皇：形容表面莊嚴體面、高貴氣派的樣子。</a:t>
            </a:r>
            <a:endParaRPr lang="en-US" altLang="zh-TW" sz="3200" smtClean="0">
              <a:solidFill>
                <a:srgbClr val="FF0000"/>
              </a:solidFill>
              <a:latin typeface="標楷體" pitchFamily="65" charset="-120"/>
            </a:endParaRPr>
          </a:p>
        </p:txBody>
      </p:sp>
      <p:sp>
        <p:nvSpPr>
          <p:cNvPr id="238595" name="Text Box 6"/>
          <p:cNvSpPr txBox="1">
            <a:spLocks noChangeArrowheads="1"/>
          </p:cNvSpPr>
          <p:nvPr/>
        </p:nvSpPr>
        <p:spPr bwMode="auto">
          <a:xfrm>
            <a:off x="755650" y="44450"/>
            <a:ext cx="1800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kumimoji="0" lang="zh-TW" altLang="zh-TW" sz="3200" b="1">
                <a:solidFill>
                  <a:schemeClr val="bg1"/>
                </a:solidFill>
                <a:latin typeface="Franklin Gothic Medium" pitchFamily="34" charset="0"/>
              </a:rPr>
              <a:t>解析：</a:t>
            </a:r>
            <a:endParaRPr kumimoji="0" lang="zh-TW" altLang="en-US" sz="3200" b="1">
              <a:solidFill>
                <a:schemeClr val="bg1"/>
              </a:solidFill>
              <a:latin typeface="Franklin Gothic Medium" pitchFamily="34" charset="0"/>
            </a:endParaRPr>
          </a:p>
        </p:txBody>
      </p:sp>
      <p:pic>
        <p:nvPicPr>
          <p:cNvPr id="238596" name="Picture 7"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5575" y="6446838"/>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kumimoji="0" lang="zh-TW" altLang="en-US" sz="6600" b="1">
                <a:solidFill>
                  <a:schemeClr val="tx1"/>
                </a:solidFill>
                <a:latin typeface="Calibri" pitchFamily="34" charset="0"/>
              </a:rPr>
              <a:t>課前引導</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Text Box 3"/>
          <p:cNvSpPr txBox="1">
            <a:spLocks noChangeArrowheads="1"/>
          </p:cNvSpPr>
          <p:nvPr/>
        </p:nvSpPr>
        <p:spPr bwMode="auto">
          <a:xfrm>
            <a:off x="827088" y="1196975"/>
            <a:ext cx="7705725"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r>
              <a:rPr kumimoji="0" lang="zh-TW" altLang="en-US" sz="3200" b="1">
                <a:solidFill>
                  <a:schemeClr val="tx1"/>
                </a:solidFill>
                <a:latin typeface="Franklin Gothic Medium" pitchFamily="34" charset="0"/>
              </a:rPr>
              <a:t>身懷絕技：</a:t>
            </a:r>
            <a:r>
              <a:rPr lang="zh-TW" altLang="en-US" sz="3200">
                <a:solidFill>
                  <a:schemeClr val="tx1"/>
                </a:solidFill>
                <a:latin typeface="標楷體" pitchFamily="65" charset="-120"/>
              </a:rPr>
              <a:t>蕭峯武功集少林、丐幫兩家武功之長，絕學為丐幫代代相傳的「降龍十八掌」、「打狗棒法」，還有少林「龍爪手」、「降魔掌」。蕭峯與其他金庸小說的第一主角不同，他是唯一於出場時即身負高強武藝的主角，故事發展亦沒有安排他再學會其他武功，擺脫了一般武俠小說的套路，令這個人物明顯與其他小說的主</a:t>
            </a:r>
          </a:p>
          <a:p>
            <a:r>
              <a:rPr lang="zh-TW" altLang="en-US" sz="3200">
                <a:solidFill>
                  <a:schemeClr val="tx1"/>
                </a:solidFill>
                <a:latin typeface="標楷體" pitchFamily="65" charset="-120"/>
              </a:rPr>
              <a:t>角有所差異。</a:t>
            </a:r>
          </a:p>
        </p:txBody>
      </p:sp>
      <p:pic>
        <p:nvPicPr>
          <p:cNvPr id="55299" name="Picture 6"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7" descr="下ICON-回題解">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6011863"/>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71450" y="765175"/>
            <a:ext cx="9296400" cy="4103688"/>
          </a:xfrm>
        </p:spPr>
        <p:txBody>
          <a:bodyPr wrap="square" numCol="1" anchor="t" anchorCtr="0" compatLnSpc="1">
            <a:prstTxWarp prst="textNoShape">
              <a:avLst/>
            </a:prstTxWarp>
            <a:noAutofit/>
          </a:bodyPr>
          <a:lstStyle/>
          <a:p>
            <a:pPr marL="44450" indent="0">
              <a:lnSpc>
                <a:spcPct val="120000"/>
              </a:lnSpc>
              <a:spcBef>
                <a:spcPct val="0"/>
              </a:spcBef>
              <a:buFont typeface="Wingdings 2" pitchFamily="18" charset="2"/>
              <a:buNone/>
              <a:defRPr/>
            </a:pPr>
            <a:r>
              <a:rPr lang="en-US" altLang="zh-TW" sz="3200" dirty="0" smtClean="0">
                <a:solidFill>
                  <a:schemeClr val="tx1"/>
                </a:solidFill>
                <a:latin typeface="標楷體" pitchFamily="65" charset="-120"/>
              </a:rPr>
              <a:t>(    )5.</a:t>
            </a:r>
            <a:r>
              <a:rPr lang="zh-TW" altLang="en-US" sz="3200" dirty="0" smtClean="0">
                <a:solidFill>
                  <a:schemeClr val="tx1"/>
                </a:solidFill>
                <a:latin typeface="標楷體" pitchFamily="65" charset="-120"/>
              </a:rPr>
              <a:t>本文中耶律洪基說：「蕭大王，你說</a:t>
            </a:r>
            <a:r>
              <a:rPr lang="en-US" altLang="zh-TW" sz="3200" dirty="0" smtClean="0">
                <a:solidFill>
                  <a:schemeClr val="tx1"/>
                </a:solidFill>
                <a:latin typeface="標楷體" pitchFamily="65" charset="-120"/>
              </a:rPr>
              <a:t>		</a:t>
            </a:r>
            <a:r>
              <a:rPr lang="zh-TW" altLang="en-US" sz="3200" dirty="0" smtClean="0">
                <a:solidFill>
                  <a:schemeClr val="tx1"/>
                </a:solidFill>
                <a:latin typeface="標楷體" pitchFamily="65" charset="-120"/>
              </a:rPr>
              <a:t>要引遼軍入關，怎麼關門還不大開？</a:t>
            </a:r>
            <a:r>
              <a:rPr lang="zh-TW" altLang="en-US" sz="3200" dirty="0">
                <a:solidFill>
                  <a:schemeClr val="tx1"/>
                </a:solidFill>
                <a:latin typeface="標楷體" pitchFamily="65" charset="-120"/>
              </a:rPr>
              <a:t>」</a:t>
            </a:r>
            <a:r>
              <a:rPr lang="en-US" altLang="zh-TW" sz="3200" dirty="0" smtClean="0">
                <a:solidFill>
                  <a:schemeClr val="tx1"/>
                </a:solidFill>
                <a:latin typeface="標楷體" pitchFamily="65" charset="-120"/>
              </a:rPr>
              <a:t>		</a:t>
            </a:r>
            <a:r>
              <a:rPr lang="zh-TW" altLang="en-US" sz="3200" dirty="0" smtClean="0">
                <a:solidFill>
                  <a:schemeClr val="tx1"/>
                </a:solidFill>
                <a:latin typeface="標楷體" pitchFamily="65" charset="-120"/>
              </a:rPr>
              <a:t>其用意為何？　</a:t>
            </a:r>
            <a:endParaRPr lang="en-US" altLang="zh-TW" sz="3200" dirty="0" smtClean="0">
              <a:solidFill>
                <a:schemeClr val="tx1"/>
              </a:solidFill>
              <a:latin typeface="標楷體" pitchFamily="65" charset="-120"/>
            </a:endParaRPr>
          </a:p>
          <a:p>
            <a:pPr marL="44450" indent="0">
              <a:lnSpc>
                <a:spcPct val="120000"/>
              </a:lnSpc>
              <a:spcBef>
                <a:spcPct val="0"/>
              </a:spcBef>
              <a:buFont typeface="Wingdings 2" pitchFamily="18" charset="2"/>
              <a:buNone/>
              <a:defRPr/>
            </a:pPr>
            <a:r>
              <a:rPr lang="en-US" altLang="zh-TW" sz="3200" dirty="0" smtClean="0">
                <a:solidFill>
                  <a:schemeClr val="tx1"/>
                </a:solidFill>
                <a:latin typeface="標楷體" pitchFamily="65" charset="-120"/>
              </a:rPr>
              <a:t>       (A)</a:t>
            </a:r>
            <a:r>
              <a:rPr lang="zh-TW" altLang="en-US" sz="3200" dirty="0" smtClean="0">
                <a:solidFill>
                  <a:schemeClr val="tx1"/>
                </a:solidFill>
                <a:latin typeface="標楷體" pitchFamily="65" charset="-120"/>
              </a:rPr>
              <a:t>讓遼軍知道此戰必贏　</a:t>
            </a:r>
            <a:endParaRPr lang="en-US" altLang="zh-TW" sz="3200" dirty="0" smtClean="0">
              <a:solidFill>
                <a:schemeClr val="tx1"/>
              </a:solidFill>
              <a:latin typeface="標楷體" pitchFamily="65" charset="-120"/>
            </a:endParaRPr>
          </a:p>
          <a:p>
            <a:pPr marL="44450" indent="0">
              <a:lnSpc>
                <a:spcPct val="120000"/>
              </a:lnSpc>
              <a:spcBef>
                <a:spcPct val="0"/>
              </a:spcBef>
              <a:buFont typeface="Wingdings 2" pitchFamily="18" charset="2"/>
              <a:buNone/>
              <a:defRPr/>
            </a:pPr>
            <a:r>
              <a:rPr lang="en-US" altLang="zh-TW" sz="3200" dirty="0" smtClean="0">
                <a:solidFill>
                  <a:schemeClr val="tx1"/>
                </a:solidFill>
                <a:latin typeface="標楷體" pitchFamily="65" charset="-120"/>
              </a:rPr>
              <a:t>       (B)</a:t>
            </a:r>
            <a:r>
              <a:rPr lang="zh-TW" altLang="en-US" sz="3200" dirty="0" smtClean="0">
                <a:solidFill>
                  <a:schemeClr val="tx1"/>
                </a:solidFill>
                <a:latin typeface="標楷體" pitchFamily="65" charset="-120"/>
              </a:rPr>
              <a:t>讓守關人員把關門緊閉</a:t>
            </a:r>
          </a:p>
          <a:p>
            <a:pPr marL="44450" indent="0">
              <a:lnSpc>
                <a:spcPct val="120000"/>
              </a:lnSpc>
              <a:spcBef>
                <a:spcPct val="0"/>
              </a:spcBef>
              <a:buFont typeface="Wingdings 2" pitchFamily="18" charset="2"/>
              <a:buNone/>
              <a:defRPr/>
            </a:pPr>
            <a:r>
              <a:rPr lang="en-US" altLang="zh-TW" sz="3200" dirty="0" smtClean="0">
                <a:solidFill>
                  <a:schemeClr val="tx1"/>
                </a:solidFill>
                <a:latin typeface="標楷體" pitchFamily="65" charset="-120"/>
              </a:rPr>
              <a:t>       (C)</a:t>
            </a:r>
            <a:r>
              <a:rPr lang="zh-TW" altLang="en-US" sz="3200" dirty="0" smtClean="0">
                <a:solidFill>
                  <a:schemeClr val="tx1"/>
                </a:solidFill>
                <a:latin typeface="標楷體" pitchFamily="65" charset="-120"/>
              </a:rPr>
              <a:t>讓蕭峯知道耶律洪基已經原諒他</a:t>
            </a:r>
          </a:p>
          <a:p>
            <a:pPr marL="44450" indent="0">
              <a:lnSpc>
                <a:spcPct val="120000"/>
              </a:lnSpc>
              <a:spcBef>
                <a:spcPct val="0"/>
              </a:spcBef>
              <a:buFont typeface="Wingdings 2" pitchFamily="18" charset="2"/>
              <a:buNone/>
              <a:defRPr/>
            </a:pPr>
            <a:r>
              <a:rPr lang="en-US" altLang="zh-TW" sz="3200" dirty="0" smtClean="0">
                <a:solidFill>
                  <a:schemeClr val="tx1"/>
                </a:solidFill>
                <a:latin typeface="標楷體" pitchFamily="65" charset="-120"/>
              </a:rPr>
              <a:t>       (D)</a:t>
            </a:r>
            <a:r>
              <a:rPr lang="zh-TW" altLang="en-US" sz="3200" dirty="0" smtClean="0">
                <a:solidFill>
                  <a:schemeClr val="tx1"/>
                </a:solidFill>
                <a:latin typeface="標楷體" pitchFamily="65" charset="-120"/>
              </a:rPr>
              <a:t>讓宋軍誤以為蕭峯為遼軍的內應　</a:t>
            </a:r>
            <a:endParaRPr lang="en-US" altLang="zh-TW" sz="3200" dirty="0" smtClean="0">
              <a:solidFill>
                <a:schemeClr val="tx1"/>
              </a:solidFill>
              <a:latin typeface="標楷體" pitchFamily="65" charset="-120"/>
            </a:endParaRPr>
          </a:p>
          <a:p>
            <a:pPr marL="44450" indent="0">
              <a:lnSpc>
                <a:spcPct val="120000"/>
              </a:lnSpc>
              <a:spcBef>
                <a:spcPct val="0"/>
              </a:spcBef>
              <a:buFont typeface="Wingdings 2" pitchFamily="18" charset="2"/>
              <a:buNone/>
              <a:defRPr/>
            </a:pPr>
            <a:r>
              <a:rPr lang="zh-TW" altLang="en-US" sz="3200" dirty="0" smtClean="0">
                <a:solidFill>
                  <a:schemeClr val="tx1"/>
                </a:solidFill>
                <a:latin typeface="標楷體" pitchFamily="65" charset="-120"/>
              </a:rPr>
              <a:t>　</a:t>
            </a:r>
            <a:endParaRPr lang="en-US" altLang="zh-TW" sz="3200" dirty="0" smtClean="0">
              <a:solidFill>
                <a:schemeClr val="tx1"/>
              </a:solidFill>
              <a:latin typeface="標楷體" pitchFamily="65" charset="-120"/>
            </a:endParaRPr>
          </a:p>
          <a:p>
            <a:pPr marL="44450" indent="0">
              <a:lnSpc>
                <a:spcPct val="120000"/>
              </a:lnSpc>
              <a:spcBef>
                <a:spcPct val="0"/>
              </a:spcBef>
              <a:buFont typeface="Wingdings 2" pitchFamily="18" charset="2"/>
              <a:buNone/>
              <a:defRPr/>
            </a:pPr>
            <a:endParaRPr lang="zh-TW" altLang="en-US" sz="3200" dirty="0" smtClean="0">
              <a:solidFill>
                <a:schemeClr val="tx1"/>
              </a:solidFill>
              <a:latin typeface="標楷體" pitchFamily="65" charset="-120"/>
            </a:endParaRPr>
          </a:p>
        </p:txBody>
      </p:sp>
      <p:sp>
        <p:nvSpPr>
          <p:cNvPr id="311300" name="Text Box 4"/>
          <p:cNvSpPr txBox="1">
            <a:spLocks noChangeArrowheads="1"/>
          </p:cNvSpPr>
          <p:nvPr/>
        </p:nvSpPr>
        <p:spPr bwMode="auto">
          <a:xfrm>
            <a:off x="531813" y="833438"/>
            <a:ext cx="7921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kumimoji="0" lang="en-US" altLang="zh-TW" sz="3200" b="1">
                <a:solidFill>
                  <a:srgbClr val="FF0000"/>
                </a:solidFill>
                <a:latin typeface="標楷體" pitchFamily="65" charset="-120"/>
              </a:rPr>
              <a:t> D</a:t>
            </a:r>
            <a:endParaRPr kumimoji="0" lang="zh-TW" altLang="en-US" sz="3200" b="1">
              <a:solidFill>
                <a:srgbClr val="FF0000"/>
              </a:solidFill>
              <a:latin typeface="標楷體" pitchFamily="65" charset="-120"/>
            </a:endParaRPr>
          </a:p>
        </p:txBody>
      </p:sp>
      <p:pic>
        <p:nvPicPr>
          <p:cNvPr id="239620" name="Picture 6" descr="下一頁">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0650"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1303" name="Text Box 7"/>
          <p:cNvSpPr txBox="1">
            <a:spLocks noChangeArrowheads="1"/>
          </p:cNvSpPr>
          <p:nvPr/>
        </p:nvSpPr>
        <p:spPr bwMode="auto">
          <a:xfrm>
            <a:off x="34925" y="4868863"/>
            <a:ext cx="9069388"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eaLnBrk="0">
              <a:lnSpc>
                <a:spcPct val="110000"/>
              </a:lnSpc>
            </a:pPr>
            <a:r>
              <a:rPr kumimoji="0" lang="en-US" altLang="zh-TW" sz="3200">
                <a:solidFill>
                  <a:srgbClr val="FF0000"/>
                </a:solidFill>
                <a:latin typeface="標楷體" pitchFamily="65" charset="-120"/>
              </a:rPr>
              <a:t>(D)</a:t>
            </a:r>
            <a:r>
              <a:rPr kumimoji="0" lang="zh-TW" altLang="en-US" sz="3200">
                <a:solidFill>
                  <a:srgbClr val="FF0000"/>
                </a:solidFill>
                <a:latin typeface="標楷體" pitchFamily="65" charset="-120"/>
              </a:rPr>
              <a:t>從文後提及「蕭峯知耶律洪基這話是行使反</a:t>
            </a:r>
          </a:p>
          <a:p>
            <a:pPr eaLnBrk="0">
              <a:lnSpc>
                <a:spcPct val="110000"/>
              </a:lnSpc>
            </a:pPr>
            <a:r>
              <a:rPr kumimoji="0" lang="zh-TW" altLang="en-US" sz="3200">
                <a:solidFill>
                  <a:srgbClr val="FF0000"/>
                </a:solidFill>
                <a:latin typeface="標楷體" pitchFamily="65" charset="-120"/>
              </a:rPr>
              <a:t>   間計，要使宋兵不敢開關放自己入內」可知。</a:t>
            </a:r>
            <a:endParaRPr kumimoji="0" lang="en-US" altLang="zh-TW" sz="3200">
              <a:solidFill>
                <a:srgbClr val="FF0000"/>
              </a:solidFill>
              <a:latin typeface="標楷體" pitchFamily="65" charset="-12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1300">
                                            <p:txEl>
                                              <p:pRg st="0" end="0"/>
                                            </p:txEl>
                                          </p:spTgt>
                                        </p:tgtEl>
                                        <p:attrNameLst>
                                          <p:attrName>style.visibility</p:attrName>
                                        </p:attrNameLst>
                                      </p:cBhvr>
                                      <p:to>
                                        <p:strVal val="visible"/>
                                      </p:to>
                                    </p:set>
                                    <p:anim calcmode="lin" valueType="num">
                                      <p:cBhvr additive="base">
                                        <p:cTn id="7" dur="500" fill="hold"/>
                                        <p:tgtEl>
                                          <p:spTgt spid="3113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1300">
                                            <p:txEl>
                                              <p:pRg st="0" end="0"/>
                                            </p:txEl>
                                          </p:spTgt>
                                        </p:tgtEl>
                                        <p:attrNameLst>
                                          <p:attrName>ppt_y</p:attrName>
                                        </p:attrNameLst>
                                      </p:cBhvr>
                                      <p:tavLst>
                                        <p:tav tm="0">
                                          <p:val>
                                            <p:strVal val="1+#ppt_h/2"/>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311303"/>
                                        </p:tgtEl>
                                        <p:attrNameLst>
                                          <p:attrName>style.visibility</p:attrName>
                                        </p:attrNameLst>
                                      </p:cBhvr>
                                      <p:to>
                                        <p:strVal val="visible"/>
                                      </p:to>
                                    </p:set>
                                    <p:animEffect transition="in" filter="randombar(horizontal)">
                                      <p:cBhvr>
                                        <p:cTn id="11" dur="1000"/>
                                        <p:tgtEl>
                                          <p:spTgt spid="311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3" grpId="0"/>
    </p:bldLst>
  </p:timing>
</p:sld>
</file>

<file path=ppt/slides/slide20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850" y="620713"/>
            <a:ext cx="8820150" cy="5727700"/>
          </a:xfrm>
        </p:spPr>
        <p:txBody>
          <a:bodyPr wrap="square" numCol="1" anchor="t" anchorCtr="0" compatLnSpc="1">
            <a:prstTxWarp prst="textNoShape">
              <a:avLst/>
            </a:prstTxWarp>
            <a:noAutofit/>
          </a:bodyPr>
          <a:lstStyle/>
          <a:p>
            <a:pPr marL="44450" indent="0">
              <a:buFont typeface="Wingdings 2" pitchFamily="18" charset="2"/>
              <a:buNone/>
              <a:defRPr/>
            </a:pPr>
            <a:r>
              <a:rPr lang="en-US" altLang="zh-TW" sz="2800" dirty="0" smtClean="0">
                <a:solidFill>
                  <a:schemeClr val="tx1"/>
                </a:solidFill>
                <a:latin typeface="標楷體" pitchFamily="65" charset="-120"/>
              </a:rPr>
              <a:t>(    )6.</a:t>
            </a:r>
            <a:r>
              <a:rPr lang="zh-TW" altLang="en-US" sz="2800" dirty="0" smtClean="0">
                <a:solidFill>
                  <a:schemeClr val="tx1"/>
                </a:solidFill>
                <a:latin typeface="標楷體" pitchFamily="65" charset="-120"/>
              </a:rPr>
              <a:t>下列武功招式的敘述，何者是指段譽的凌</a:t>
            </a:r>
            <a:r>
              <a:rPr lang="en-US" altLang="zh-TW" sz="2800" dirty="0" smtClean="0">
                <a:solidFill>
                  <a:schemeClr val="tx1"/>
                </a:solidFill>
                <a:latin typeface="標楷體" pitchFamily="65" charset="-120"/>
              </a:rPr>
              <a:t>		</a:t>
            </a:r>
            <a:r>
              <a:rPr lang="zh-TW" altLang="en-US" sz="2800" dirty="0" smtClean="0">
                <a:solidFill>
                  <a:schemeClr val="tx1"/>
                </a:solidFill>
                <a:latin typeface="標楷體" pitchFamily="65" charset="-120"/>
              </a:rPr>
              <a:t>波微步？</a:t>
            </a:r>
            <a:endParaRPr lang="en-US" altLang="zh-TW" sz="2800" dirty="0" smtClean="0">
              <a:solidFill>
                <a:schemeClr val="tx1"/>
              </a:solidFill>
              <a:latin typeface="標楷體" pitchFamily="65" charset="-120"/>
            </a:endParaRPr>
          </a:p>
          <a:p>
            <a:pPr marL="44450" indent="0">
              <a:buFont typeface="Wingdings 2" pitchFamily="18" charset="2"/>
              <a:buNone/>
              <a:defRPr/>
            </a:pPr>
            <a:r>
              <a:rPr lang="en-US" altLang="zh-TW" sz="2800" dirty="0" smtClean="0">
                <a:solidFill>
                  <a:schemeClr val="tx1"/>
                </a:solidFill>
                <a:latin typeface="標楷體" pitchFamily="65" charset="-120"/>
              </a:rPr>
              <a:t>		(A)</a:t>
            </a:r>
            <a:r>
              <a:rPr lang="zh-TW" altLang="en-US" sz="2800" dirty="0" smtClean="0">
                <a:solidFill>
                  <a:schemeClr val="tx1"/>
                </a:solidFill>
                <a:latin typeface="標楷體" pitchFamily="65" charset="-120"/>
              </a:rPr>
              <a:t>東一晃、西一斜，便如游魚一</a:t>
            </a:r>
            <a:r>
              <a:rPr lang="en-US" altLang="zh-TW" sz="2800" dirty="0" smtClean="0">
                <a:solidFill>
                  <a:schemeClr val="tx1"/>
                </a:solidFill>
                <a:latin typeface="標楷體" pitchFamily="65" charset="-120"/>
              </a:rPr>
              <a:t>	</a:t>
            </a:r>
            <a:r>
              <a:rPr lang="zh-TW" altLang="en-US" sz="2800" dirty="0" smtClean="0">
                <a:solidFill>
                  <a:schemeClr val="tx1"/>
                </a:solidFill>
                <a:latin typeface="標楷體" pitchFamily="65" charset="-120"/>
              </a:rPr>
              <a:t>般，從</a:t>
            </a:r>
            <a:r>
              <a:rPr lang="en-US" altLang="zh-TW" sz="2800" dirty="0" smtClean="0">
                <a:solidFill>
                  <a:schemeClr val="tx1"/>
                </a:solidFill>
                <a:latin typeface="標楷體" pitchFamily="65" charset="-120"/>
              </a:rPr>
              <a:t>		</a:t>
            </a:r>
            <a:r>
              <a:rPr lang="zh-TW" altLang="en-US" sz="2800" dirty="0" smtClean="0">
                <a:solidFill>
                  <a:schemeClr val="tx1"/>
                </a:solidFill>
                <a:latin typeface="標楷體" pitchFamily="65" charset="-120"/>
              </a:rPr>
              <a:t>　長矛手、刀斧手相距不逾一尺的縫隙之</a:t>
            </a:r>
            <a:r>
              <a:rPr lang="en-US" altLang="zh-TW" sz="2800" dirty="0" smtClean="0">
                <a:solidFill>
                  <a:schemeClr val="tx1"/>
                </a:solidFill>
                <a:latin typeface="標楷體" pitchFamily="65" charset="-120"/>
              </a:rPr>
              <a:t>		</a:t>
            </a:r>
            <a:r>
              <a:rPr lang="zh-TW" altLang="en-US" sz="2800" dirty="0" smtClean="0">
                <a:solidFill>
                  <a:schemeClr val="tx1"/>
                </a:solidFill>
                <a:latin typeface="標楷體" pitchFamily="65" charset="-120"/>
              </a:rPr>
              <a:t>　中硬生生的擠了過去</a:t>
            </a:r>
            <a:endParaRPr lang="en-US" altLang="zh-TW" sz="2800" dirty="0" smtClean="0">
              <a:solidFill>
                <a:schemeClr val="tx1"/>
              </a:solidFill>
              <a:latin typeface="標楷體" pitchFamily="65" charset="-120"/>
            </a:endParaRPr>
          </a:p>
          <a:p>
            <a:pPr marL="44450" indent="0">
              <a:buFont typeface="Wingdings 2" pitchFamily="18" charset="2"/>
              <a:buNone/>
              <a:defRPr/>
            </a:pPr>
            <a:r>
              <a:rPr lang="en-US" altLang="zh-TW" sz="2800" dirty="0">
                <a:solidFill>
                  <a:schemeClr val="tx1"/>
                </a:solidFill>
                <a:latin typeface="標楷體" pitchFamily="65" charset="-120"/>
              </a:rPr>
              <a:t>	</a:t>
            </a:r>
            <a:r>
              <a:rPr lang="en-US" altLang="zh-TW" sz="2800" dirty="0" smtClean="0">
                <a:solidFill>
                  <a:schemeClr val="tx1"/>
                </a:solidFill>
                <a:latin typeface="標楷體" pitchFamily="65" charset="-120"/>
              </a:rPr>
              <a:t>	(B)</a:t>
            </a:r>
            <a:r>
              <a:rPr lang="zh-TW" altLang="en-US" sz="2800" dirty="0" smtClean="0">
                <a:solidFill>
                  <a:schemeClr val="tx1"/>
                </a:solidFill>
                <a:latin typeface="標楷體" pitchFamily="65" charset="-120"/>
              </a:rPr>
              <a:t>乘著雙槍抖動之勢，飛身躍起，半空</a:t>
            </a:r>
            <a:r>
              <a:rPr lang="en-US" altLang="zh-TW" sz="2800" dirty="0" smtClean="0">
                <a:solidFill>
                  <a:schemeClr val="tx1"/>
                </a:solidFill>
                <a:latin typeface="標楷體" pitchFamily="65" charset="-120"/>
              </a:rPr>
              <a:t>		</a:t>
            </a:r>
            <a:r>
              <a:rPr lang="zh-TW" altLang="en-US" sz="2800" dirty="0" smtClean="0">
                <a:solidFill>
                  <a:schemeClr val="tx1"/>
                </a:solidFill>
                <a:latin typeface="標楷體" pitchFamily="65" charset="-120"/>
              </a:rPr>
              <a:t>　中便向耶律洪基頭頂撲落 </a:t>
            </a:r>
            <a:endParaRPr lang="en-US" altLang="zh-TW" sz="2800" dirty="0" smtClean="0">
              <a:solidFill>
                <a:schemeClr val="tx1"/>
              </a:solidFill>
              <a:latin typeface="標楷體" pitchFamily="65" charset="-120"/>
            </a:endParaRPr>
          </a:p>
          <a:p>
            <a:pPr marL="44450" indent="0">
              <a:buFont typeface="Wingdings 2" pitchFamily="18" charset="2"/>
              <a:buNone/>
              <a:defRPr/>
            </a:pPr>
            <a:r>
              <a:rPr lang="en-US" altLang="zh-TW" sz="2800" dirty="0">
                <a:solidFill>
                  <a:schemeClr val="tx1"/>
                </a:solidFill>
                <a:latin typeface="標楷體" pitchFamily="65" charset="-120"/>
              </a:rPr>
              <a:t>	</a:t>
            </a:r>
            <a:r>
              <a:rPr lang="en-US" altLang="zh-TW" sz="2800" dirty="0" smtClean="0">
                <a:solidFill>
                  <a:schemeClr val="tx1"/>
                </a:solidFill>
                <a:latin typeface="標楷體" pitchFamily="65" charset="-120"/>
              </a:rPr>
              <a:t>	(C)</a:t>
            </a:r>
            <a:r>
              <a:rPr lang="zh-TW" altLang="en-US" sz="2800" dirty="0" smtClean="0">
                <a:solidFill>
                  <a:schemeClr val="tx1"/>
                </a:solidFill>
                <a:latin typeface="標楷體" pitchFamily="65" charset="-120"/>
              </a:rPr>
              <a:t>左手手掌探出，已搭住耶律洪基寶刀</a:t>
            </a:r>
            <a:r>
              <a:rPr lang="en-US" altLang="zh-TW" sz="2800" dirty="0" smtClean="0">
                <a:solidFill>
                  <a:schemeClr val="tx1"/>
                </a:solidFill>
                <a:latin typeface="標楷體" pitchFamily="65" charset="-120"/>
              </a:rPr>
              <a:t>		</a:t>
            </a:r>
            <a:r>
              <a:rPr lang="zh-TW" altLang="en-US" sz="2800" dirty="0" smtClean="0">
                <a:solidFill>
                  <a:schemeClr val="tx1"/>
                </a:solidFill>
                <a:latin typeface="標楷體" pitchFamily="65" charset="-120"/>
              </a:rPr>
              <a:t>　刀背，乘勢滑落，手掌翻處，抓住了他</a:t>
            </a:r>
            <a:r>
              <a:rPr lang="en-US" altLang="zh-TW" sz="2800" dirty="0" smtClean="0">
                <a:solidFill>
                  <a:schemeClr val="tx1"/>
                </a:solidFill>
                <a:latin typeface="標楷體" pitchFamily="65" charset="-120"/>
              </a:rPr>
              <a:t>		</a:t>
            </a:r>
            <a:r>
              <a:rPr lang="zh-TW" altLang="en-US" sz="2800" dirty="0" smtClean="0">
                <a:solidFill>
                  <a:schemeClr val="tx1"/>
                </a:solidFill>
                <a:latin typeface="標楷體" pitchFamily="65" charset="-120"/>
              </a:rPr>
              <a:t>　右腕 </a:t>
            </a:r>
            <a:endParaRPr lang="en-US" altLang="zh-TW" sz="2800" dirty="0" smtClean="0">
              <a:solidFill>
                <a:schemeClr val="tx1"/>
              </a:solidFill>
              <a:latin typeface="標楷體" pitchFamily="65" charset="-120"/>
            </a:endParaRPr>
          </a:p>
          <a:p>
            <a:pPr marL="44450" indent="0">
              <a:buFont typeface="Wingdings 2" pitchFamily="18" charset="2"/>
              <a:buNone/>
              <a:defRPr/>
            </a:pPr>
            <a:r>
              <a:rPr lang="en-US" altLang="zh-TW" sz="2800" dirty="0" smtClean="0">
                <a:solidFill>
                  <a:schemeClr val="tx1"/>
                </a:solidFill>
                <a:latin typeface="標楷體" pitchFamily="65" charset="-120"/>
              </a:rPr>
              <a:t>		(D)</a:t>
            </a:r>
            <a:r>
              <a:rPr lang="zh-TW" altLang="en-US" sz="2800" dirty="0" smtClean="0">
                <a:solidFill>
                  <a:schemeClr val="tx1"/>
                </a:solidFill>
                <a:latin typeface="標楷體" pitchFamily="65" charset="-120"/>
              </a:rPr>
              <a:t>見掌力襲來，只得舉掌擋架，砰砰兩</a:t>
            </a:r>
            <a:r>
              <a:rPr lang="en-US" altLang="zh-TW" sz="2800" dirty="0" smtClean="0">
                <a:solidFill>
                  <a:schemeClr val="tx1"/>
                </a:solidFill>
                <a:latin typeface="標楷體" pitchFamily="65" charset="-120"/>
              </a:rPr>
              <a:t>		</a:t>
            </a:r>
            <a:r>
              <a:rPr lang="zh-TW" altLang="en-US" sz="2800" dirty="0" smtClean="0">
                <a:solidFill>
                  <a:schemeClr val="tx1"/>
                </a:solidFill>
                <a:latin typeface="標楷體" pitchFamily="65" charset="-120"/>
              </a:rPr>
              <a:t>　聲，四掌相撞，掌風激盪</a:t>
            </a:r>
          </a:p>
        </p:txBody>
      </p:sp>
      <p:sp>
        <p:nvSpPr>
          <p:cNvPr id="313349" name="Text Box 5"/>
          <p:cNvSpPr txBox="1">
            <a:spLocks noChangeArrowheads="1"/>
          </p:cNvSpPr>
          <p:nvPr/>
        </p:nvSpPr>
        <p:spPr bwMode="auto">
          <a:xfrm>
            <a:off x="684213" y="620713"/>
            <a:ext cx="9350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eaLnBrk="0" hangingPunct="0">
              <a:spcBef>
                <a:spcPct val="20000"/>
              </a:spcBef>
              <a:buClr>
                <a:schemeClr val="accent1"/>
              </a:buClr>
              <a:buFont typeface="Wingdings 2" pitchFamily="18" charset="2"/>
              <a:buNone/>
            </a:pPr>
            <a:r>
              <a:rPr kumimoji="0" lang="en-US" altLang="zh-TW" sz="3200" b="1">
                <a:solidFill>
                  <a:srgbClr val="FF0000"/>
                </a:solidFill>
                <a:latin typeface="標楷體" pitchFamily="65" charset="-120"/>
              </a:rPr>
              <a:t> A</a:t>
            </a:r>
            <a:endParaRPr lang="zh-TW" altLang="en-US" sz="3200" b="1">
              <a:solidFill>
                <a:srgbClr val="FF0000"/>
              </a:solidFill>
              <a:latin typeface="標楷體" pitchFamily="65" charset="-120"/>
            </a:endParaRPr>
          </a:p>
        </p:txBody>
      </p:sp>
      <p:pic>
        <p:nvPicPr>
          <p:cNvPr id="240644" name="Picture 7"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3349">
                                            <p:txEl>
                                              <p:pRg st="0" end="0"/>
                                            </p:txEl>
                                          </p:spTgt>
                                        </p:tgtEl>
                                        <p:attrNameLst>
                                          <p:attrName>style.visibility</p:attrName>
                                        </p:attrNameLst>
                                      </p:cBhvr>
                                      <p:to>
                                        <p:strVal val="visible"/>
                                      </p:to>
                                    </p:set>
                                    <p:anim calcmode="lin" valueType="num">
                                      <p:cBhvr additive="base">
                                        <p:cTn id="7" dur="500" fill="hold"/>
                                        <p:tgtEl>
                                          <p:spTgt spid="31334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334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8997" name="Text Box 5"/>
          <p:cNvSpPr txBox="1">
            <a:spLocks noChangeArrowheads="1"/>
          </p:cNvSpPr>
          <p:nvPr/>
        </p:nvSpPr>
        <p:spPr bwMode="auto">
          <a:xfrm>
            <a:off x="179388" y="1484313"/>
            <a:ext cx="89646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r>
              <a:rPr kumimoji="0" lang="en-US" altLang="zh-TW" sz="3200">
                <a:solidFill>
                  <a:srgbClr val="FF0000"/>
                </a:solidFill>
                <a:latin typeface="標楷體" pitchFamily="65" charset="-120"/>
              </a:rPr>
              <a:t>(A)</a:t>
            </a:r>
            <a:r>
              <a:rPr kumimoji="0" lang="zh-TW" altLang="en-US" sz="3200">
                <a:solidFill>
                  <a:srgbClr val="FF0000"/>
                </a:solidFill>
                <a:latin typeface="標楷體" pitchFamily="65" charset="-120"/>
              </a:rPr>
              <a:t>凌波微步乃輕功，由「如游魚一般」可判別。</a:t>
            </a:r>
            <a:endParaRPr kumimoji="0" lang="en-US" altLang="zh-TW" sz="3200">
              <a:solidFill>
                <a:srgbClr val="FF0000"/>
              </a:solidFill>
              <a:latin typeface="標楷體" pitchFamily="65" charset="-120"/>
            </a:endParaRPr>
          </a:p>
        </p:txBody>
      </p:sp>
      <p:sp>
        <p:nvSpPr>
          <p:cNvPr id="241667" name="Text Box 7"/>
          <p:cNvSpPr txBox="1">
            <a:spLocks noChangeArrowheads="1"/>
          </p:cNvSpPr>
          <p:nvPr/>
        </p:nvSpPr>
        <p:spPr bwMode="auto">
          <a:xfrm>
            <a:off x="684213" y="44450"/>
            <a:ext cx="1800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kumimoji="0" lang="zh-TW" altLang="zh-TW" sz="3200" b="1">
                <a:solidFill>
                  <a:schemeClr val="bg1"/>
                </a:solidFill>
                <a:latin typeface="Franklin Gothic Medium" pitchFamily="34" charset="0"/>
              </a:rPr>
              <a:t>解析：</a:t>
            </a:r>
            <a:endParaRPr kumimoji="0" lang="zh-TW" altLang="en-US" sz="3200" b="1">
              <a:solidFill>
                <a:schemeClr val="bg1"/>
              </a:solidFill>
              <a:latin typeface="Franklin Gothic Medium" pitchFamily="34" charset="0"/>
            </a:endParaRPr>
          </a:p>
        </p:txBody>
      </p:sp>
      <p:pic>
        <p:nvPicPr>
          <p:cNvPr id="241668" name="Picture 8"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8997"/>
                                        </p:tgtEl>
                                        <p:attrNameLst>
                                          <p:attrName>style.visibility</p:attrName>
                                        </p:attrNameLst>
                                      </p:cBhvr>
                                      <p:to>
                                        <p:strVal val="visible"/>
                                      </p:to>
                                    </p:set>
                                    <p:animEffect transition="in" filter="randombar(horizontal)">
                                      <p:cBhvr>
                                        <p:cTn id="7" dur="1000"/>
                                        <p:tgtEl>
                                          <p:spTgt spid="468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8997" grpId="0"/>
    </p:bldLst>
  </p:timing>
</p:sld>
</file>

<file path=ppt/slides/slide20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250825" y="792163"/>
            <a:ext cx="8497888" cy="5229225"/>
          </a:xfrm>
        </p:spPr>
        <p:txBody>
          <a:bodyPr wrap="square" numCol="1" anchor="t" anchorCtr="0" compatLnSpc="1">
            <a:prstTxWarp prst="textNoShape">
              <a:avLst/>
            </a:prstTxWarp>
            <a:normAutofit fontScale="92500" lnSpcReduction="10000"/>
          </a:bodyPr>
          <a:lstStyle/>
          <a:p>
            <a:pPr marL="44450" indent="0">
              <a:lnSpc>
                <a:spcPct val="120000"/>
              </a:lnSpc>
              <a:spcBef>
                <a:spcPct val="0"/>
              </a:spcBef>
              <a:buFont typeface="Wingdings 2" pitchFamily="18" charset="2"/>
              <a:buNone/>
              <a:defRPr/>
            </a:pPr>
            <a:r>
              <a:rPr lang="en-US" altLang="zh-TW" sz="3200" dirty="0" smtClean="0">
                <a:solidFill>
                  <a:schemeClr val="tx1"/>
                </a:solidFill>
                <a:latin typeface="標楷體" pitchFamily="65" charset="-120"/>
              </a:rPr>
              <a:t>(    )7.</a:t>
            </a:r>
            <a:r>
              <a:rPr lang="zh-TW" altLang="en-US" sz="3200" dirty="0" smtClean="0">
                <a:solidFill>
                  <a:schemeClr val="tx1"/>
                </a:solidFill>
                <a:latin typeface="標楷體" pitchFamily="65" charset="-120"/>
              </a:rPr>
              <a:t>耶律洪基宣布退兵後，宋軍歡騰，為</a:t>
            </a:r>
          </a:p>
          <a:p>
            <a:pPr marL="44450" indent="0">
              <a:lnSpc>
                <a:spcPct val="120000"/>
              </a:lnSpc>
              <a:spcBef>
                <a:spcPct val="0"/>
              </a:spcBef>
              <a:buFont typeface="Wingdings 2" pitchFamily="18" charset="2"/>
              <a:buNone/>
              <a:defRPr/>
            </a:pPr>
            <a:r>
              <a:rPr lang="zh-TW" altLang="en-US" sz="3200" dirty="0" smtClean="0">
                <a:solidFill>
                  <a:schemeClr val="tx1"/>
                </a:solidFill>
                <a:latin typeface="標楷體" pitchFamily="65" charset="-120"/>
              </a:rPr>
              <a:t>        何遼軍也欣悅之情見於顏色？　</a:t>
            </a:r>
            <a:endParaRPr lang="en-US" altLang="zh-TW" sz="3200" dirty="0" smtClean="0">
              <a:solidFill>
                <a:schemeClr val="tx1"/>
              </a:solidFill>
              <a:latin typeface="標楷體" pitchFamily="65" charset="-120"/>
            </a:endParaRPr>
          </a:p>
          <a:p>
            <a:pPr marL="44450" indent="0">
              <a:lnSpc>
                <a:spcPct val="120000"/>
              </a:lnSpc>
              <a:spcBef>
                <a:spcPct val="0"/>
              </a:spcBef>
              <a:buFont typeface="Wingdings 2" pitchFamily="18" charset="2"/>
              <a:buNone/>
              <a:defRPr/>
            </a:pPr>
            <a:r>
              <a:rPr lang="en-US" altLang="zh-TW" sz="3200" dirty="0" smtClean="0">
                <a:solidFill>
                  <a:schemeClr val="tx1"/>
                </a:solidFill>
                <a:latin typeface="標楷體" pitchFamily="65" charset="-120"/>
              </a:rPr>
              <a:t>        (A)</a:t>
            </a:r>
            <a:r>
              <a:rPr lang="zh-TW" altLang="en-US" sz="3200" dirty="0" smtClean="0">
                <a:solidFill>
                  <a:schemeClr val="tx1"/>
                </a:solidFill>
                <a:latin typeface="標楷體" pitchFamily="65" charset="-120"/>
              </a:rPr>
              <a:t>遼軍久慕大宋國威，期望成為大</a:t>
            </a:r>
          </a:p>
          <a:p>
            <a:pPr marL="44450" indent="0">
              <a:lnSpc>
                <a:spcPct val="120000"/>
              </a:lnSpc>
              <a:spcBef>
                <a:spcPct val="0"/>
              </a:spcBef>
              <a:buFont typeface="Wingdings 2" pitchFamily="18" charset="2"/>
              <a:buNone/>
              <a:defRPr/>
            </a:pPr>
            <a:r>
              <a:rPr lang="zh-TW" altLang="en-US" sz="3200" dirty="0" smtClean="0">
                <a:solidFill>
                  <a:schemeClr val="tx1"/>
                </a:solidFill>
                <a:latin typeface="標楷體" pitchFamily="65" charset="-120"/>
              </a:rPr>
              <a:t>           宋子民　</a:t>
            </a:r>
            <a:endParaRPr lang="en-US" altLang="zh-TW" sz="3200" dirty="0" smtClean="0">
              <a:solidFill>
                <a:schemeClr val="tx1"/>
              </a:solidFill>
              <a:latin typeface="標楷體" pitchFamily="65" charset="-120"/>
            </a:endParaRPr>
          </a:p>
          <a:p>
            <a:pPr marL="44450" indent="0">
              <a:lnSpc>
                <a:spcPct val="120000"/>
              </a:lnSpc>
              <a:spcBef>
                <a:spcPct val="0"/>
              </a:spcBef>
              <a:buFont typeface="Wingdings 2" pitchFamily="18" charset="2"/>
              <a:buNone/>
              <a:defRPr/>
            </a:pPr>
            <a:r>
              <a:rPr lang="en-US" altLang="zh-TW" sz="3200" dirty="0" smtClean="0">
                <a:solidFill>
                  <a:schemeClr val="tx1"/>
                </a:solidFill>
                <a:latin typeface="標楷體" pitchFamily="65" charset="-120"/>
              </a:rPr>
              <a:t>        (B)</a:t>
            </a:r>
            <a:r>
              <a:rPr lang="zh-TW" altLang="en-US" sz="3200" dirty="0" smtClean="0">
                <a:solidFill>
                  <a:schemeClr val="tx1"/>
                </a:solidFill>
                <a:latin typeface="標楷體" pitchFamily="65" charset="-120"/>
              </a:rPr>
              <a:t>遼軍得以回家團聚，生命免受戰</a:t>
            </a:r>
          </a:p>
          <a:p>
            <a:pPr marL="44450" indent="0">
              <a:lnSpc>
                <a:spcPct val="120000"/>
              </a:lnSpc>
              <a:spcBef>
                <a:spcPct val="0"/>
              </a:spcBef>
              <a:buFont typeface="Wingdings 2" pitchFamily="18" charset="2"/>
              <a:buNone/>
              <a:defRPr/>
            </a:pPr>
            <a:r>
              <a:rPr lang="zh-TW" altLang="en-US" sz="3200" dirty="0" smtClean="0">
                <a:solidFill>
                  <a:schemeClr val="tx1"/>
                </a:solidFill>
                <a:latin typeface="標楷體" pitchFamily="65" charset="-120"/>
              </a:rPr>
              <a:t>           爭威脅　</a:t>
            </a:r>
            <a:endParaRPr lang="en-US" altLang="zh-TW" sz="3200" dirty="0" smtClean="0">
              <a:solidFill>
                <a:schemeClr val="tx1"/>
              </a:solidFill>
              <a:latin typeface="標楷體" pitchFamily="65" charset="-120"/>
            </a:endParaRPr>
          </a:p>
          <a:p>
            <a:pPr marL="44450" indent="0">
              <a:lnSpc>
                <a:spcPct val="120000"/>
              </a:lnSpc>
              <a:spcBef>
                <a:spcPct val="0"/>
              </a:spcBef>
              <a:buFont typeface="Wingdings 2" pitchFamily="18" charset="2"/>
              <a:buNone/>
              <a:defRPr/>
            </a:pPr>
            <a:r>
              <a:rPr lang="en-US" altLang="zh-TW" sz="3200" dirty="0" smtClean="0">
                <a:solidFill>
                  <a:schemeClr val="tx1"/>
                </a:solidFill>
                <a:latin typeface="標楷體" pitchFamily="65" charset="-120"/>
              </a:rPr>
              <a:t>        (C)</a:t>
            </a:r>
            <a:r>
              <a:rPr lang="zh-TW" altLang="en-US" sz="3200" dirty="0" smtClean="0">
                <a:solidFill>
                  <a:schemeClr val="tx1"/>
                </a:solidFill>
                <a:latin typeface="標楷體" pitchFamily="65" charset="-120"/>
              </a:rPr>
              <a:t>對耶律洪基殲滅蕭峯的壯舉，歡</a:t>
            </a:r>
          </a:p>
          <a:p>
            <a:pPr marL="44450" indent="0">
              <a:lnSpc>
                <a:spcPct val="120000"/>
              </a:lnSpc>
              <a:spcBef>
                <a:spcPct val="0"/>
              </a:spcBef>
              <a:buFont typeface="Wingdings 2" pitchFamily="18" charset="2"/>
              <a:buNone/>
              <a:defRPr/>
            </a:pPr>
            <a:r>
              <a:rPr lang="zh-TW" altLang="en-US" sz="3200" dirty="0" smtClean="0">
                <a:solidFill>
                  <a:schemeClr val="tx1"/>
                </a:solidFill>
                <a:latin typeface="標楷體" pitchFamily="65" charset="-120"/>
              </a:rPr>
              <a:t>           欣鼓舞　</a:t>
            </a:r>
            <a:endParaRPr lang="en-US" altLang="zh-TW" sz="3200" dirty="0" smtClean="0">
              <a:solidFill>
                <a:schemeClr val="tx1"/>
              </a:solidFill>
              <a:latin typeface="標楷體" pitchFamily="65" charset="-120"/>
            </a:endParaRPr>
          </a:p>
          <a:p>
            <a:pPr marL="44450" indent="0">
              <a:lnSpc>
                <a:spcPct val="120000"/>
              </a:lnSpc>
              <a:spcBef>
                <a:spcPct val="0"/>
              </a:spcBef>
              <a:buFont typeface="Wingdings 2" pitchFamily="18" charset="2"/>
              <a:buNone/>
              <a:defRPr/>
            </a:pPr>
            <a:r>
              <a:rPr lang="en-US" altLang="zh-TW" sz="3200" dirty="0" smtClean="0">
                <a:solidFill>
                  <a:schemeClr val="tx1"/>
                </a:solidFill>
                <a:latin typeface="標楷體" pitchFamily="65" charset="-120"/>
              </a:rPr>
              <a:t>        (D)</a:t>
            </a:r>
            <a:r>
              <a:rPr lang="zh-TW" altLang="en-US" sz="3200" dirty="0" smtClean="0">
                <a:solidFill>
                  <a:schemeClr val="tx1"/>
                </a:solidFill>
                <a:latin typeface="標楷體" pitchFamily="65" charset="-120"/>
              </a:rPr>
              <a:t>戰場訊息傳達錯誤，遼軍以為宋</a:t>
            </a:r>
          </a:p>
          <a:p>
            <a:pPr marL="44450" indent="0">
              <a:lnSpc>
                <a:spcPct val="120000"/>
              </a:lnSpc>
              <a:spcBef>
                <a:spcPct val="0"/>
              </a:spcBef>
              <a:buFont typeface="Wingdings 2" pitchFamily="18" charset="2"/>
              <a:buNone/>
              <a:defRPr/>
            </a:pPr>
            <a:r>
              <a:rPr lang="zh-TW" altLang="en-US" sz="3200" dirty="0" smtClean="0">
                <a:solidFill>
                  <a:schemeClr val="tx1"/>
                </a:solidFill>
                <a:latin typeface="標楷體" pitchFamily="65" charset="-120"/>
              </a:rPr>
              <a:t>           軍已知難而退</a:t>
            </a:r>
          </a:p>
        </p:txBody>
      </p:sp>
      <p:sp>
        <p:nvSpPr>
          <p:cNvPr id="315397" name="Text Box 5"/>
          <p:cNvSpPr txBox="1">
            <a:spLocks noChangeArrowheads="1"/>
          </p:cNvSpPr>
          <p:nvPr/>
        </p:nvSpPr>
        <p:spPr bwMode="auto">
          <a:xfrm>
            <a:off x="539750" y="836613"/>
            <a:ext cx="935038"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eaLnBrk="0" hangingPunct="0">
              <a:lnSpc>
                <a:spcPct val="90000"/>
              </a:lnSpc>
              <a:spcBef>
                <a:spcPct val="20000"/>
              </a:spcBef>
              <a:buClr>
                <a:schemeClr val="accent1"/>
              </a:buClr>
              <a:buFont typeface="Wingdings 2" pitchFamily="18" charset="2"/>
              <a:buNone/>
            </a:pPr>
            <a:r>
              <a:rPr kumimoji="0" lang="en-US" altLang="zh-TW" sz="3200" b="1">
                <a:solidFill>
                  <a:srgbClr val="FF0000"/>
                </a:solidFill>
                <a:latin typeface="標楷體" pitchFamily="65" charset="-120"/>
              </a:rPr>
              <a:t>B</a:t>
            </a:r>
            <a:endParaRPr lang="zh-TW" altLang="en-US" sz="3200" b="1">
              <a:solidFill>
                <a:srgbClr val="FF0000"/>
              </a:solidFill>
              <a:latin typeface="標楷體" pitchFamily="65" charset="-120"/>
            </a:endParaRPr>
          </a:p>
        </p:txBody>
      </p:sp>
      <p:pic>
        <p:nvPicPr>
          <p:cNvPr id="242692" name="Picture 7"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5397">
                                            <p:txEl>
                                              <p:pRg st="0" end="0"/>
                                            </p:txEl>
                                          </p:spTgt>
                                        </p:tgtEl>
                                        <p:attrNameLst>
                                          <p:attrName>style.visibility</p:attrName>
                                        </p:attrNameLst>
                                      </p:cBhvr>
                                      <p:to>
                                        <p:strVal val="visible"/>
                                      </p:to>
                                    </p:set>
                                    <p:anim calcmode="lin" valueType="num">
                                      <p:cBhvr additive="base">
                                        <p:cTn id="7" dur="500" fill="hold"/>
                                        <p:tgtEl>
                                          <p:spTgt spid="31539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539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79512" y="1758950"/>
            <a:ext cx="8784976" cy="2534146"/>
          </a:xfrm>
        </p:spPr>
        <p:txBody>
          <a:bodyPr wrap="square" numCol="1" anchor="t" anchorCtr="0" compatLnSpc="1">
            <a:prstTxWarp prst="textNoShape">
              <a:avLst/>
            </a:prstTxWarp>
          </a:bodyPr>
          <a:lstStyle/>
          <a:p>
            <a:pPr marL="44450" indent="0">
              <a:lnSpc>
                <a:spcPct val="120000"/>
              </a:lnSpc>
              <a:spcBef>
                <a:spcPct val="0"/>
              </a:spcBef>
              <a:buFont typeface="Wingdings 2" pitchFamily="18" charset="2"/>
              <a:buNone/>
              <a:defRPr/>
            </a:pPr>
            <a:r>
              <a:rPr lang="en-US" altLang="zh-TW" sz="3200" dirty="0" smtClean="0">
                <a:solidFill>
                  <a:srgbClr val="FF0000"/>
                </a:solidFill>
                <a:latin typeface="標楷體" pitchFamily="65" charset="-120"/>
              </a:rPr>
              <a:t>(B)</a:t>
            </a:r>
            <a:r>
              <a:rPr lang="zh-TW" altLang="en-US" sz="3200" dirty="0" smtClean="0">
                <a:solidFill>
                  <a:srgbClr val="FF0000"/>
                </a:solidFill>
                <a:latin typeface="標楷體" pitchFamily="65" charset="-120"/>
              </a:rPr>
              <a:t>由文中「眾士卒想到即刻便可班師，回家</a:t>
            </a:r>
          </a:p>
          <a:p>
            <a:pPr marL="44450" indent="0">
              <a:lnSpc>
                <a:spcPct val="120000"/>
              </a:lnSpc>
              <a:spcBef>
                <a:spcPct val="0"/>
              </a:spcBef>
              <a:buFont typeface="Wingdings 2" pitchFamily="18" charset="2"/>
              <a:buNone/>
              <a:defRPr/>
            </a:pPr>
            <a:r>
              <a:rPr lang="zh-TW" altLang="en-US" sz="3200" dirty="0" smtClean="0">
                <a:solidFill>
                  <a:srgbClr val="FF0000"/>
                </a:solidFill>
                <a:latin typeface="標楷體" pitchFamily="65" charset="-120"/>
              </a:rPr>
              <a:t>   與父母妻兒團聚，既無萬里征戰之苦，又</a:t>
            </a:r>
          </a:p>
          <a:p>
            <a:pPr marL="44450" indent="0">
              <a:lnSpc>
                <a:spcPct val="120000"/>
              </a:lnSpc>
              <a:spcBef>
                <a:spcPct val="0"/>
              </a:spcBef>
              <a:buFont typeface="Wingdings 2" pitchFamily="18" charset="2"/>
              <a:buNone/>
              <a:defRPr/>
            </a:pPr>
            <a:r>
              <a:rPr lang="zh-TW" altLang="en-US" sz="3200" dirty="0" smtClean="0">
                <a:solidFill>
                  <a:srgbClr val="FF0000"/>
                </a:solidFill>
                <a:latin typeface="標楷體" pitchFamily="65" charset="-120"/>
              </a:rPr>
              <a:t>   無葬身異域之險，自是大喜過望」可得知　</a:t>
            </a:r>
            <a:endParaRPr lang="en-US" altLang="zh-TW" sz="3200" dirty="0" smtClean="0">
              <a:solidFill>
                <a:srgbClr val="FF0000"/>
              </a:solidFill>
              <a:latin typeface="標楷體" pitchFamily="65" charset="-120"/>
            </a:endParaRPr>
          </a:p>
          <a:p>
            <a:pPr marL="44450" indent="0">
              <a:lnSpc>
                <a:spcPct val="120000"/>
              </a:lnSpc>
              <a:spcBef>
                <a:spcPct val="0"/>
              </a:spcBef>
              <a:buFont typeface="Wingdings 2" pitchFamily="18" charset="2"/>
              <a:buNone/>
              <a:defRPr/>
            </a:pPr>
            <a:r>
              <a:rPr lang="zh-TW" altLang="en-US" sz="3200" dirty="0">
                <a:solidFill>
                  <a:srgbClr val="FF0000"/>
                </a:solidFill>
                <a:latin typeface="標楷體" pitchFamily="65" charset="-120"/>
              </a:rPr>
              <a:t>　 </a:t>
            </a:r>
            <a:r>
              <a:rPr lang="zh-TW" altLang="en-US" sz="3200" dirty="0" smtClean="0">
                <a:solidFill>
                  <a:srgbClr val="FF0000"/>
                </a:solidFill>
                <a:latin typeface="標楷體" pitchFamily="65" charset="-120"/>
              </a:rPr>
              <a:t>。</a:t>
            </a:r>
            <a:endParaRPr lang="en-US" altLang="zh-TW" sz="3200" dirty="0" smtClean="0">
              <a:solidFill>
                <a:srgbClr val="FF0000"/>
              </a:solidFill>
              <a:latin typeface="標楷體" pitchFamily="65" charset="-120"/>
            </a:endParaRPr>
          </a:p>
        </p:txBody>
      </p:sp>
      <p:sp>
        <p:nvSpPr>
          <p:cNvPr id="243715" name="Text Box 6"/>
          <p:cNvSpPr txBox="1">
            <a:spLocks noChangeArrowheads="1"/>
          </p:cNvSpPr>
          <p:nvPr/>
        </p:nvSpPr>
        <p:spPr bwMode="auto">
          <a:xfrm>
            <a:off x="755650" y="41275"/>
            <a:ext cx="1800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kumimoji="0" lang="zh-TW" altLang="zh-TW" sz="3200" b="1">
                <a:solidFill>
                  <a:schemeClr val="bg1"/>
                </a:solidFill>
                <a:latin typeface="Franklin Gothic Medium" pitchFamily="34" charset="0"/>
              </a:rPr>
              <a:t>解析：</a:t>
            </a:r>
            <a:endParaRPr kumimoji="0" lang="zh-TW" altLang="en-US" sz="3200" b="1">
              <a:solidFill>
                <a:schemeClr val="bg1"/>
              </a:solidFill>
              <a:latin typeface="Franklin Gothic Medium" pitchFamily="34" charset="0"/>
            </a:endParaRPr>
          </a:p>
        </p:txBody>
      </p:sp>
      <p:pic>
        <p:nvPicPr>
          <p:cNvPr id="243716" name="Picture 7"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87350" y="836613"/>
            <a:ext cx="8756650" cy="5084762"/>
          </a:xfrm>
        </p:spPr>
        <p:txBody>
          <a:bodyPr wrap="square" numCol="1" anchor="t" anchorCtr="0" compatLnSpc="1">
            <a:prstTxWarp prst="textNoShape">
              <a:avLst/>
            </a:prstTxWarp>
            <a:normAutofit fontScale="92500"/>
          </a:bodyPr>
          <a:lstStyle/>
          <a:p>
            <a:pPr marL="44450" indent="0">
              <a:lnSpc>
                <a:spcPct val="120000"/>
              </a:lnSpc>
              <a:spcBef>
                <a:spcPct val="0"/>
              </a:spcBef>
              <a:buFont typeface="Wingdings 2" pitchFamily="18" charset="2"/>
              <a:buNone/>
              <a:defRPr/>
            </a:pPr>
            <a:r>
              <a:rPr lang="en-US" altLang="zh-TW" sz="3200" smtClean="0">
                <a:solidFill>
                  <a:schemeClr val="tx1"/>
                </a:solidFill>
                <a:latin typeface="標楷體" pitchFamily="65" charset="-120"/>
              </a:rPr>
              <a:t>(    )8.</a:t>
            </a:r>
            <a:r>
              <a:rPr lang="zh-TW" altLang="en-US" sz="3200" smtClean="0">
                <a:solidFill>
                  <a:schemeClr val="tx1"/>
                </a:solidFill>
                <a:latin typeface="標楷體" pitchFamily="65" charset="-120"/>
              </a:rPr>
              <a:t>下列有關金庸的敘述，何者正確？　</a:t>
            </a:r>
            <a:endParaRPr lang="en-US" altLang="zh-TW" sz="3200" smtClean="0">
              <a:solidFill>
                <a:schemeClr val="tx1"/>
              </a:solidFill>
              <a:latin typeface="標楷體" pitchFamily="65" charset="-120"/>
            </a:endParaRPr>
          </a:p>
          <a:p>
            <a:pPr marL="44450" indent="0">
              <a:lnSpc>
                <a:spcPct val="120000"/>
              </a:lnSpc>
              <a:spcBef>
                <a:spcPct val="0"/>
              </a:spcBef>
              <a:buFont typeface="Wingdings 2" pitchFamily="18" charset="2"/>
              <a:buNone/>
              <a:defRPr/>
            </a:pPr>
            <a:r>
              <a:rPr lang="en-US" altLang="zh-TW" sz="3200" smtClean="0">
                <a:solidFill>
                  <a:schemeClr val="tx1"/>
                </a:solidFill>
                <a:latin typeface="標楷體" pitchFamily="65" charset="-120"/>
              </a:rPr>
              <a:t>       (A)</a:t>
            </a:r>
            <a:r>
              <a:rPr lang="zh-TW" altLang="en-US" sz="3200" smtClean="0">
                <a:solidFill>
                  <a:schemeClr val="tx1"/>
                </a:solidFill>
                <a:latin typeface="標楷體" pitchFamily="65" charset="-120"/>
              </a:rPr>
              <a:t>作品包含武俠小說、新詩、政論與</a:t>
            </a:r>
          </a:p>
          <a:p>
            <a:pPr marL="44450" indent="0">
              <a:lnSpc>
                <a:spcPct val="120000"/>
              </a:lnSpc>
              <a:spcBef>
                <a:spcPct val="0"/>
              </a:spcBef>
              <a:buFont typeface="Wingdings 2" pitchFamily="18" charset="2"/>
              <a:buNone/>
              <a:defRPr/>
            </a:pPr>
            <a:r>
              <a:rPr lang="zh-TW" altLang="en-US" sz="3200" smtClean="0">
                <a:solidFill>
                  <a:schemeClr val="tx1"/>
                </a:solidFill>
                <a:latin typeface="標楷體" pitchFamily="65" charset="-120"/>
              </a:rPr>
              <a:t>          劇本等　</a:t>
            </a:r>
            <a:endParaRPr lang="en-US" altLang="zh-TW" sz="3200" smtClean="0">
              <a:solidFill>
                <a:schemeClr val="tx1"/>
              </a:solidFill>
              <a:latin typeface="標楷體" pitchFamily="65" charset="-120"/>
            </a:endParaRPr>
          </a:p>
          <a:p>
            <a:pPr marL="44450" indent="0">
              <a:lnSpc>
                <a:spcPct val="120000"/>
              </a:lnSpc>
              <a:spcBef>
                <a:spcPct val="0"/>
              </a:spcBef>
              <a:buFont typeface="Wingdings 2" pitchFamily="18" charset="2"/>
              <a:buNone/>
              <a:defRPr/>
            </a:pPr>
            <a:r>
              <a:rPr lang="en-US" altLang="zh-TW" sz="3200" smtClean="0">
                <a:solidFill>
                  <a:schemeClr val="tx1"/>
                </a:solidFill>
                <a:latin typeface="標楷體" pitchFamily="65" charset="-120"/>
              </a:rPr>
              <a:t>       (B)</a:t>
            </a:r>
            <a:r>
              <a:rPr lang="zh-TW" altLang="en-US" sz="3200" smtClean="0">
                <a:solidFill>
                  <a:schemeClr val="tx1"/>
                </a:solidFill>
                <a:latin typeface="標楷體" pitchFamily="65" charset="-120"/>
              </a:rPr>
              <a:t>擅長以科幻手法融合文史掌故寫武</a:t>
            </a:r>
          </a:p>
          <a:p>
            <a:pPr marL="44450" indent="0">
              <a:lnSpc>
                <a:spcPct val="120000"/>
              </a:lnSpc>
              <a:spcBef>
                <a:spcPct val="0"/>
              </a:spcBef>
              <a:buFont typeface="Wingdings 2" pitchFamily="18" charset="2"/>
              <a:buNone/>
              <a:defRPr/>
            </a:pPr>
            <a:r>
              <a:rPr lang="zh-TW" altLang="en-US" sz="3200" smtClean="0">
                <a:solidFill>
                  <a:schemeClr val="tx1"/>
                </a:solidFill>
                <a:latin typeface="標楷體" pitchFamily="65" charset="-120"/>
              </a:rPr>
              <a:t>          俠小說</a:t>
            </a:r>
          </a:p>
          <a:p>
            <a:pPr marL="44450" indent="0">
              <a:lnSpc>
                <a:spcPct val="120000"/>
              </a:lnSpc>
              <a:spcBef>
                <a:spcPct val="0"/>
              </a:spcBef>
              <a:buFont typeface="Wingdings 2" pitchFamily="18" charset="2"/>
              <a:buNone/>
              <a:defRPr/>
            </a:pPr>
            <a:r>
              <a:rPr lang="en-US" altLang="zh-TW" sz="3200" smtClean="0">
                <a:solidFill>
                  <a:schemeClr val="tx1"/>
                </a:solidFill>
                <a:latin typeface="標楷體" pitchFamily="65" charset="-120"/>
              </a:rPr>
              <a:t>       (C)</a:t>
            </a:r>
            <a:r>
              <a:rPr lang="zh-TW" altLang="en-US" sz="3200" smtClean="0">
                <a:solidFill>
                  <a:schemeClr val="tx1"/>
                </a:solidFill>
                <a:latin typeface="標楷體" pitchFamily="65" charset="-120"/>
              </a:rPr>
              <a:t>小說有</a:t>
            </a:r>
            <a:r>
              <a:rPr lang="en-US" altLang="zh-TW" sz="3200" smtClean="0">
                <a:solidFill>
                  <a:schemeClr val="tx1"/>
                </a:solidFill>
                <a:latin typeface="標楷體" pitchFamily="65" charset="-120"/>
              </a:rPr>
              <a:t>《</a:t>
            </a:r>
            <a:r>
              <a:rPr lang="zh-TW" altLang="en-US" sz="3200" smtClean="0">
                <a:solidFill>
                  <a:schemeClr val="tx1"/>
                </a:solidFill>
                <a:latin typeface="標楷體" pitchFamily="65" charset="-120"/>
              </a:rPr>
              <a:t>射鵰英雄傳</a:t>
            </a:r>
            <a:r>
              <a:rPr lang="en-US" altLang="zh-TW" sz="3200" smtClean="0">
                <a:solidFill>
                  <a:schemeClr val="tx1"/>
                </a:solidFill>
                <a:latin typeface="標楷體" pitchFamily="65" charset="-120"/>
              </a:rPr>
              <a:t>》</a:t>
            </a:r>
            <a:r>
              <a:rPr lang="zh-TW" altLang="en-US" sz="3200" smtClean="0">
                <a:solidFill>
                  <a:schemeClr val="tx1"/>
                </a:solidFill>
                <a:latin typeface="標楷體" pitchFamily="65" charset="-120"/>
              </a:rPr>
              <a:t>、</a:t>
            </a:r>
            <a:r>
              <a:rPr lang="en-US" altLang="zh-TW" sz="3200" smtClean="0">
                <a:solidFill>
                  <a:schemeClr val="tx1"/>
                </a:solidFill>
                <a:latin typeface="標楷體" pitchFamily="65" charset="-120"/>
              </a:rPr>
              <a:t>《</a:t>
            </a:r>
            <a:r>
              <a:rPr lang="zh-TW" altLang="en-US" sz="3200" smtClean="0">
                <a:solidFill>
                  <a:schemeClr val="tx1"/>
                </a:solidFill>
                <a:latin typeface="標楷體" pitchFamily="65" charset="-120"/>
              </a:rPr>
              <a:t>倚天屠</a:t>
            </a:r>
          </a:p>
          <a:p>
            <a:pPr marL="44450" indent="0">
              <a:lnSpc>
                <a:spcPct val="120000"/>
              </a:lnSpc>
              <a:spcBef>
                <a:spcPct val="0"/>
              </a:spcBef>
              <a:buFont typeface="Wingdings 2" pitchFamily="18" charset="2"/>
              <a:buNone/>
              <a:defRPr/>
            </a:pPr>
            <a:r>
              <a:rPr lang="zh-TW" altLang="en-US" sz="3200" smtClean="0">
                <a:solidFill>
                  <a:schemeClr val="tx1"/>
                </a:solidFill>
                <a:latin typeface="標楷體" pitchFamily="65" charset="-120"/>
              </a:rPr>
              <a:t>          龍記</a:t>
            </a:r>
            <a:r>
              <a:rPr lang="en-US" altLang="zh-TW" sz="3200" smtClean="0">
                <a:solidFill>
                  <a:schemeClr val="tx1"/>
                </a:solidFill>
                <a:latin typeface="標楷體" pitchFamily="65" charset="-120"/>
              </a:rPr>
              <a:t>》</a:t>
            </a:r>
            <a:r>
              <a:rPr lang="zh-TW" altLang="en-US" sz="3200" smtClean="0">
                <a:solidFill>
                  <a:schemeClr val="tx1"/>
                </a:solidFill>
                <a:latin typeface="標楷體" pitchFamily="65" charset="-120"/>
              </a:rPr>
              <a:t>、</a:t>
            </a:r>
            <a:r>
              <a:rPr lang="en-US" altLang="zh-TW" sz="3200" smtClean="0">
                <a:solidFill>
                  <a:schemeClr val="tx1"/>
                </a:solidFill>
                <a:latin typeface="標楷體" pitchFamily="65" charset="-120"/>
              </a:rPr>
              <a:t>《</a:t>
            </a:r>
            <a:r>
              <a:rPr lang="zh-TW" altLang="en-US" sz="3200" smtClean="0">
                <a:solidFill>
                  <a:schemeClr val="tx1"/>
                </a:solidFill>
                <a:latin typeface="標楷體" pitchFamily="65" charset="-120"/>
              </a:rPr>
              <a:t>天龍八部</a:t>
            </a:r>
            <a:r>
              <a:rPr lang="en-US" altLang="zh-TW" sz="3200" smtClean="0">
                <a:solidFill>
                  <a:schemeClr val="tx1"/>
                </a:solidFill>
                <a:latin typeface="標楷體" pitchFamily="65" charset="-120"/>
              </a:rPr>
              <a:t>》</a:t>
            </a:r>
            <a:r>
              <a:rPr lang="zh-TW" altLang="en-US" sz="3200" smtClean="0">
                <a:solidFill>
                  <a:schemeClr val="tx1"/>
                </a:solidFill>
                <a:latin typeface="標楷體" pitchFamily="65" charset="-120"/>
              </a:rPr>
              <a:t>等</a:t>
            </a:r>
          </a:p>
          <a:p>
            <a:pPr marL="44450" indent="0">
              <a:lnSpc>
                <a:spcPct val="120000"/>
              </a:lnSpc>
              <a:spcBef>
                <a:spcPct val="0"/>
              </a:spcBef>
              <a:buFont typeface="Wingdings 2" pitchFamily="18" charset="2"/>
              <a:buNone/>
              <a:defRPr/>
            </a:pPr>
            <a:r>
              <a:rPr lang="en-US" altLang="zh-TW" sz="3200" smtClean="0">
                <a:solidFill>
                  <a:schemeClr val="tx1"/>
                </a:solidFill>
                <a:latin typeface="標楷體" pitchFamily="65" charset="-120"/>
              </a:rPr>
              <a:t>       (D)</a:t>
            </a:r>
            <a:r>
              <a:rPr lang="zh-TW" altLang="en-US" sz="3200" smtClean="0">
                <a:solidFill>
                  <a:schemeClr val="tx1"/>
                </a:solidFill>
                <a:latin typeface="標楷體" pitchFamily="65" charset="-120"/>
              </a:rPr>
              <a:t>近年仍陸續發表武俠新作</a:t>
            </a:r>
            <a:r>
              <a:rPr lang="zh-TW" altLang="zh-TW" sz="3200" smtClean="0">
                <a:solidFill>
                  <a:schemeClr val="tx1"/>
                </a:solidFill>
                <a:latin typeface="標楷體" pitchFamily="65" charset="-120"/>
              </a:rPr>
              <a:t>，為武俠</a:t>
            </a:r>
            <a:endParaRPr lang="zh-TW" altLang="en-US" sz="3200" smtClean="0">
              <a:solidFill>
                <a:schemeClr val="tx1"/>
              </a:solidFill>
              <a:latin typeface="標楷體" pitchFamily="65" charset="-120"/>
            </a:endParaRPr>
          </a:p>
          <a:p>
            <a:pPr marL="44450" indent="0">
              <a:lnSpc>
                <a:spcPct val="120000"/>
              </a:lnSpc>
              <a:spcBef>
                <a:spcPct val="0"/>
              </a:spcBef>
              <a:buFont typeface="Wingdings 2" pitchFamily="18" charset="2"/>
              <a:buNone/>
              <a:defRPr/>
            </a:pPr>
            <a:r>
              <a:rPr lang="zh-TW" altLang="zh-TW" sz="3200" smtClean="0">
                <a:solidFill>
                  <a:schemeClr val="tx1"/>
                </a:solidFill>
                <a:latin typeface="標楷體" pitchFamily="65" charset="-120"/>
              </a:rPr>
              <a:t>          小說的集大成者</a:t>
            </a:r>
            <a:endParaRPr lang="zh-TW" altLang="en-US" sz="3200" smtClean="0">
              <a:solidFill>
                <a:schemeClr val="tx1"/>
              </a:solidFill>
              <a:latin typeface="標楷體" pitchFamily="65" charset="-120"/>
            </a:endParaRPr>
          </a:p>
        </p:txBody>
      </p:sp>
      <p:sp>
        <p:nvSpPr>
          <p:cNvPr id="317445" name="Text Box 5"/>
          <p:cNvSpPr txBox="1">
            <a:spLocks noChangeArrowheads="1"/>
          </p:cNvSpPr>
          <p:nvPr/>
        </p:nvSpPr>
        <p:spPr bwMode="auto">
          <a:xfrm>
            <a:off x="676275" y="904875"/>
            <a:ext cx="86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eaLnBrk="0" hangingPunct="0">
              <a:spcBef>
                <a:spcPct val="20000"/>
              </a:spcBef>
              <a:buClr>
                <a:schemeClr val="accent1"/>
              </a:buClr>
              <a:buFont typeface="Wingdings 2" pitchFamily="18" charset="2"/>
              <a:buNone/>
            </a:pPr>
            <a:r>
              <a:rPr kumimoji="0" lang="en-US" altLang="zh-TW" sz="3200" b="1">
                <a:solidFill>
                  <a:srgbClr val="FF0000"/>
                </a:solidFill>
                <a:latin typeface="標楷體" pitchFamily="65" charset="-120"/>
              </a:rPr>
              <a:t>C</a:t>
            </a:r>
            <a:endParaRPr lang="zh-TW" altLang="en-US" sz="3200" b="1">
              <a:solidFill>
                <a:srgbClr val="FF0000"/>
              </a:solidFill>
              <a:latin typeface="標楷體" pitchFamily="65" charset="-120"/>
            </a:endParaRPr>
          </a:p>
        </p:txBody>
      </p:sp>
      <p:pic>
        <p:nvPicPr>
          <p:cNvPr id="244740" name="Picture 6"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17445">
                                            <p:txEl>
                                              <p:pRg st="0" end="0"/>
                                            </p:txEl>
                                          </p:spTgt>
                                        </p:tgtEl>
                                        <p:attrNameLst>
                                          <p:attrName>style.visibility</p:attrName>
                                        </p:attrNameLst>
                                      </p:cBhvr>
                                      <p:to>
                                        <p:strVal val="visible"/>
                                      </p:to>
                                    </p:set>
                                    <p:anim calcmode="lin" valueType="num">
                                      <p:cBhvr additive="base">
                                        <p:cTn id="7" dur="500" fill="hold"/>
                                        <p:tgtEl>
                                          <p:spTgt spid="31744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4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wrap="square" numCol="1" anchor="t" anchorCtr="0" compatLnSpc="1">
            <a:prstTxWarp prst="textNoShape">
              <a:avLst/>
            </a:prstTxWarp>
          </a:bodyPr>
          <a:lstStyle/>
          <a:p>
            <a:pPr marL="44450" indent="0">
              <a:lnSpc>
                <a:spcPct val="120000"/>
              </a:lnSpc>
              <a:spcBef>
                <a:spcPct val="0"/>
              </a:spcBef>
              <a:buFont typeface="Wingdings 2" pitchFamily="18" charset="2"/>
              <a:buNone/>
              <a:defRPr/>
            </a:pPr>
            <a:r>
              <a:rPr lang="en-US" altLang="zh-TW" sz="3200" smtClean="0">
                <a:solidFill>
                  <a:srgbClr val="FF0000"/>
                </a:solidFill>
                <a:latin typeface="標楷體" pitchFamily="65" charset="-120"/>
              </a:rPr>
              <a:t>(A)</a:t>
            </a:r>
            <a:r>
              <a:rPr lang="zh-TW" altLang="en-US" sz="3200" smtClean="0">
                <a:solidFill>
                  <a:srgbClr val="FF0000"/>
                </a:solidFill>
                <a:latin typeface="標楷體" pitchFamily="65" charset="-120"/>
              </a:rPr>
              <a:t>不含新詩。</a:t>
            </a:r>
          </a:p>
          <a:p>
            <a:pPr marL="44450" indent="0">
              <a:lnSpc>
                <a:spcPct val="120000"/>
              </a:lnSpc>
              <a:spcBef>
                <a:spcPct val="0"/>
              </a:spcBef>
              <a:buFont typeface="Wingdings 2" pitchFamily="18" charset="2"/>
              <a:buNone/>
              <a:defRPr/>
            </a:pPr>
            <a:r>
              <a:rPr lang="en-US" altLang="zh-TW" sz="3200" smtClean="0">
                <a:solidFill>
                  <a:srgbClr val="FF0000"/>
                </a:solidFill>
                <a:latin typeface="標楷體" pitchFamily="65" charset="-120"/>
              </a:rPr>
              <a:t>(B)</a:t>
            </a:r>
            <a:r>
              <a:rPr lang="zh-TW" altLang="en-US" sz="3200" smtClean="0">
                <a:solidFill>
                  <a:srgbClr val="FF0000"/>
                </a:solidFill>
                <a:latin typeface="標楷體" pitchFamily="65" charset="-120"/>
              </a:rPr>
              <a:t>科幻手法→古典小說的傳統特色。</a:t>
            </a:r>
          </a:p>
          <a:p>
            <a:pPr marL="44450" indent="0">
              <a:lnSpc>
                <a:spcPct val="120000"/>
              </a:lnSpc>
              <a:spcBef>
                <a:spcPct val="0"/>
              </a:spcBef>
              <a:buFont typeface="Wingdings 2" pitchFamily="18" charset="2"/>
              <a:buNone/>
              <a:defRPr/>
            </a:pPr>
            <a:r>
              <a:rPr lang="en-US" altLang="zh-TW" sz="3200" smtClean="0">
                <a:solidFill>
                  <a:srgbClr val="FF0000"/>
                </a:solidFill>
                <a:latin typeface="標楷體" pitchFamily="65" charset="-120"/>
              </a:rPr>
              <a:t>(D)</a:t>
            </a:r>
            <a:r>
              <a:rPr lang="zh-TW" altLang="en-US" sz="3200" smtClean="0">
                <a:solidFill>
                  <a:srgbClr val="FF0000"/>
                </a:solidFill>
                <a:latin typeface="標楷體" pitchFamily="65" charset="-120"/>
              </a:rPr>
              <a:t>仍陸續發表武俠新作→已封筆。</a:t>
            </a:r>
            <a:endParaRPr lang="en-US" altLang="zh-TW" sz="3200" smtClean="0">
              <a:solidFill>
                <a:srgbClr val="FF0000"/>
              </a:solidFill>
              <a:latin typeface="標楷體" pitchFamily="65" charset="-120"/>
            </a:endParaRPr>
          </a:p>
        </p:txBody>
      </p:sp>
      <p:sp>
        <p:nvSpPr>
          <p:cNvPr id="245763" name="Text Box 6"/>
          <p:cNvSpPr txBox="1">
            <a:spLocks noChangeArrowheads="1"/>
          </p:cNvSpPr>
          <p:nvPr/>
        </p:nvSpPr>
        <p:spPr bwMode="auto">
          <a:xfrm>
            <a:off x="684213" y="0"/>
            <a:ext cx="1800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kumimoji="0" lang="zh-TW" altLang="zh-TW" sz="3200" b="1">
                <a:solidFill>
                  <a:schemeClr val="bg1"/>
                </a:solidFill>
                <a:latin typeface="Franklin Gothic Medium" pitchFamily="34" charset="0"/>
              </a:rPr>
              <a:t>解析：</a:t>
            </a:r>
            <a:endParaRPr kumimoji="0" lang="zh-TW" altLang="en-US" sz="3200" b="1">
              <a:solidFill>
                <a:schemeClr val="bg1"/>
              </a:solidFill>
              <a:latin typeface="Franklin Gothic Medium" pitchFamily="34" charset="0"/>
            </a:endParaRPr>
          </a:p>
        </p:txBody>
      </p:sp>
      <p:pic>
        <p:nvPicPr>
          <p:cNvPr id="245764" name="Picture 7"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6786" name="矩形 7"/>
          <p:cNvSpPr>
            <a:spLocks noChangeArrowheads="1"/>
          </p:cNvSpPr>
          <p:nvPr/>
        </p:nvSpPr>
        <p:spPr bwMode="auto">
          <a:xfrm>
            <a:off x="541338" y="1700213"/>
            <a:ext cx="8351837"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pPr>
            <a:r>
              <a:rPr lang="zh-TW" altLang="en-US" sz="3000">
                <a:solidFill>
                  <a:schemeClr val="tx1"/>
                </a:solidFill>
                <a:latin typeface="標楷體" pitchFamily="65" charset="-120"/>
              </a:rPr>
              <a:t>    </a:t>
            </a:r>
            <a:r>
              <a:rPr lang="zh-TW" altLang="en-US">
                <a:solidFill>
                  <a:schemeClr val="tx1"/>
                </a:solidFill>
                <a:latin typeface="標楷體" pitchFamily="65" charset="-120"/>
              </a:rPr>
              <a:t>本文在蕭峯自盡後，中原豪傑有五段對此舉的議論評價，有的持以讚揚的正面評價，有的持以質疑的負面評價。請針對這些議論內容</a:t>
            </a:r>
          </a:p>
          <a:p>
            <a:pPr>
              <a:lnSpc>
                <a:spcPct val="120000"/>
              </a:lnSpc>
            </a:pPr>
            <a:r>
              <a:rPr lang="zh-TW" altLang="en-US">
                <a:solidFill>
                  <a:schemeClr val="tx1"/>
                </a:solidFill>
                <a:latin typeface="標楷體" pitchFamily="65" charset="-120"/>
              </a:rPr>
              <a:t>，判斷究竟是正面或負面的評價。</a:t>
            </a:r>
          </a:p>
        </p:txBody>
      </p:sp>
      <p:pic>
        <p:nvPicPr>
          <p:cNvPr id="246787" name="Picture 6"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788" name="標題 1"/>
          <p:cNvSpPr>
            <a:spLocks/>
          </p:cNvSpPr>
          <p:nvPr/>
        </p:nvSpPr>
        <p:spPr bwMode="auto">
          <a:xfrm>
            <a:off x="1546225" y="-242888"/>
            <a:ext cx="59055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kumimoji="0" lang="zh-TW" altLang="zh-TW" sz="4400" b="1">
                <a:solidFill>
                  <a:srgbClr val="FFFFFF"/>
                </a:solidFill>
                <a:latin typeface="標楷體" pitchFamily="65" charset="-120"/>
              </a:rPr>
              <a:t>二、進階練習</a:t>
            </a:r>
            <a:endParaRPr kumimoji="0" lang="zh-TW" altLang="en-US" sz="4400" b="1">
              <a:solidFill>
                <a:srgbClr val="FFFFFF"/>
              </a:solidFill>
              <a:latin typeface="標楷體" pitchFamily="65" charset="-120"/>
            </a:endParaRP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366691" name="Group 99"/>
          <p:cNvGraphicFramePr>
            <a:graphicFrameLocks noGrp="1"/>
          </p:cNvGraphicFramePr>
          <p:nvPr/>
        </p:nvGraphicFramePr>
        <p:xfrm>
          <a:off x="179388" y="1196975"/>
          <a:ext cx="8856662" cy="5253037"/>
        </p:xfrm>
        <a:graphic>
          <a:graphicData uri="http://schemas.openxmlformats.org/drawingml/2006/table">
            <a:tbl>
              <a:tblPr/>
              <a:tblGrid>
                <a:gridCol w="576262"/>
                <a:gridCol w="6335713"/>
                <a:gridCol w="1944687"/>
              </a:tblGrid>
              <a:tr h="865292">
                <a:tc>
                  <a:txBody>
                    <a:bodyPr/>
                    <a:lstStyle>
                      <a:lvl1pPr eaLnBrk="0" hangingPunct="0">
                        <a:spcBef>
                          <a:spcPct val="20000"/>
                        </a:spcBef>
                        <a:buClr>
                          <a:schemeClr val="accent1"/>
                        </a:buClr>
                        <a:buFont typeface="Wingdings 2" pitchFamily="18" charset="2"/>
                        <a:defRPr>
                          <a:solidFill>
                            <a:schemeClr val="tx2"/>
                          </a:solidFill>
                          <a:latin typeface="Cambria" pitchFamily="18" charset="0"/>
                          <a:ea typeface="標楷體" pitchFamily="65" charset="-120"/>
                        </a:defRPr>
                      </a:lvl1pPr>
                      <a:lvl2pPr marL="742950" indent="-285750" eaLnBrk="0" hangingPunct="0">
                        <a:spcBef>
                          <a:spcPct val="20000"/>
                        </a:spcBef>
                        <a:buClr>
                          <a:schemeClr val="accent2"/>
                        </a:buClr>
                        <a:buFont typeface="Wingdings" pitchFamily="2" charset="2"/>
                        <a:defRPr sz="2400">
                          <a:solidFill>
                            <a:schemeClr val="tx2"/>
                          </a:solidFill>
                          <a:latin typeface="Cambria" pitchFamily="18" charset="0"/>
                          <a:ea typeface="標楷體" pitchFamily="65" charset="-120"/>
                        </a:defRPr>
                      </a:lvl2pPr>
                      <a:lvl3pPr marL="1143000" indent="-228600" eaLnBrk="0" hangingPunct="0">
                        <a:spcBef>
                          <a:spcPct val="20000"/>
                        </a:spcBef>
                        <a:buClr>
                          <a:srgbClr val="08A1D9"/>
                        </a:buClr>
                        <a:buFont typeface="Wingdings" pitchFamily="2" charset="2"/>
                        <a:defRPr sz="1400">
                          <a:solidFill>
                            <a:schemeClr val="tx2"/>
                          </a:solidFill>
                          <a:latin typeface="Cambria" pitchFamily="18" charset="0"/>
                          <a:ea typeface="標楷體" pitchFamily="65" charset="-120"/>
                        </a:defRPr>
                      </a:lvl3pPr>
                      <a:lvl4pPr marL="1600200" indent="-228600" eaLnBrk="0" hangingPunct="0">
                        <a:spcBef>
                          <a:spcPct val="20000"/>
                        </a:spcBef>
                        <a:buClr>
                          <a:srgbClr val="7C984A"/>
                        </a:buClr>
                        <a:buFont typeface="Wingdings" pitchFamily="2" charset="2"/>
                        <a:defRPr sz="1200">
                          <a:solidFill>
                            <a:schemeClr val="tx2"/>
                          </a:solidFill>
                          <a:latin typeface="Cambria" pitchFamily="18" charset="0"/>
                          <a:ea typeface="標楷體" pitchFamily="65" charset="-120"/>
                        </a:defRPr>
                      </a:lvl4pPr>
                      <a:lvl5pPr marL="2057400" indent="-228600" eaLnBrk="0" hangingPunct="0">
                        <a:spcBef>
                          <a:spcPct val="20000"/>
                        </a:spcBef>
                        <a:buClr>
                          <a:srgbClr val="506E94"/>
                        </a:buClr>
                        <a:buFont typeface="Wingdings" pitchFamily="2" charset="2"/>
                        <a:defRPr sz="1100">
                          <a:solidFill>
                            <a:schemeClr val="tx2"/>
                          </a:solidFill>
                          <a:latin typeface="Cambria" pitchFamily="18" charset="0"/>
                          <a:ea typeface="標楷體" pitchFamily="65" charset="-120"/>
                        </a:defRPr>
                      </a:lvl5pPr>
                      <a:lvl6pPr marL="25146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6pPr>
                      <a:lvl7pPr marL="29718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7pPr>
                      <a:lvl8pPr marL="34290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8pPr>
                      <a:lvl9pPr marL="38862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3200" b="0" i="0" u="none" strike="noStrike" cap="none" normalizeH="0" baseline="0" smtClean="0">
                          <a:ln>
                            <a:noFill/>
                          </a:ln>
                          <a:solidFill>
                            <a:schemeClr val="bg1"/>
                          </a:solidFill>
                          <a:effectLst/>
                          <a:latin typeface="Cambria" pitchFamily="18" charset="0"/>
                          <a:ea typeface="新細明體" pitchFamily="18" charset="-120"/>
                        </a:rPr>
                        <a:t> </a:t>
                      </a:r>
                      <a:endParaRPr kumimoji="0" lang="zh-TW" altLang="zh-TW" sz="3200" b="0" i="0" u="none" strike="noStrike" cap="none" normalizeH="0" baseline="0" smtClean="0">
                        <a:ln>
                          <a:noFill/>
                        </a:ln>
                        <a:solidFill>
                          <a:schemeClr val="bg1"/>
                        </a:solidFill>
                        <a:effectLst/>
                        <a:latin typeface="Times New Roman" pitchFamily="18" charset="0"/>
                        <a:ea typeface="新細明體" pitchFamily="18" charset="-12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6666FF"/>
                    </a:solidFill>
                  </a:tcPr>
                </a:tc>
                <a:tc>
                  <a:txBody>
                    <a:bodyPr/>
                    <a:lstStyle>
                      <a:lvl1pPr eaLnBrk="0" hangingPunct="0">
                        <a:spcBef>
                          <a:spcPct val="20000"/>
                        </a:spcBef>
                        <a:buClr>
                          <a:schemeClr val="accent1"/>
                        </a:buClr>
                        <a:buFont typeface="Wingdings 2" pitchFamily="18" charset="2"/>
                        <a:defRPr>
                          <a:solidFill>
                            <a:schemeClr val="tx2"/>
                          </a:solidFill>
                          <a:latin typeface="Cambria" pitchFamily="18" charset="0"/>
                          <a:ea typeface="標楷體" pitchFamily="65" charset="-120"/>
                        </a:defRPr>
                      </a:lvl1pPr>
                      <a:lvl2pPr marL="742950" indent="-285750" eaLnBrk="0" hangingPunct="0">
                        <a:spcBef>
                          <a:spcPct val="20000"/>
                        </a:spcBef>
                        <a:buClr>
                          <a:schemeClr val="accent2"/>
                        </a:buClr>
                        <a:buFont typeface="Wingdings" pitchFamily="2" charset="2"/>
                        <a:defRPr sz="2400">
                          <a:solidFill>
                            <a:schemeClr val="tx2"/>
                          </a:solidFill>
                          <a:latin typeface="Cambria" pitchFamily="18" charset="0"/>
                          <a:ea typeface="標楷體" pitchFamily="65" charset="-120"/>
                        </a:defRPr>
                      </a:lvl2pPr>
                      <a:lvl3pPr marL="1143000" indent="-228600" eaLnBrk="0" hangingPunct="0">
                        <a:spcBef>
                          <a:spcPct val="20000"/>
                        </a:spcBef>
                        <a:buClr>
                          <a:srgbClr val="08A1D9"/>
                        </a:buClr>
                        <a:buFont typeface="Wingdings" pitchFamily="2" charset="2"/>
                        <a:defRPr sz="1400">
                          <a:solidFill>
                            <a:schemeClr val="tx2"/>
                          </a:solidFill>
                          <a:latin typeface="Cambria" pitchFamily="18" charset="0"/>
                          <a:ea typeface="標楷體" pitchFamily="65" charset="-120"/>
                        </a:defRPr>
                      </a:lvl3pPr>
                      <a:lvl4pPr marL="1600200" indent="-228600" eaLnBrk="0" hangingPunct="0">
                        <a:spcBef>
                          <a:spcPct val="20000"/>
                        </a:spcBef>
                        <a:buClr>
                          <a:srgbClr val="7C984A"/>
                        </a:buClr>
                        <a:buFont typeface="Wingdings" pitchFamily="2" charset="2"/>
                        <a:defRPr sz="1200">
                          <a:solidFill>
                            <a:schemeClr val="tx2"/>
                          </a:solidFill>
                          <a:latin typeface="Cambria" pitchFamily="18" charset="0"/>
                          <a:ea typeface="標楷體" pitchFamily="65" charset="-120"/>
                        </a:defRPr>
                      </a:lvl4pPr>
                      <a:lvl5pPr marL="2057400" indent="-228600" eaLnBrk="0" hangingPunct="0">
                        <a:spcBef>
                          <a:spcPct val="20000"/>
                        </a:spcBef>
                        <a:buClr>
                          <a:srgbClr val="506E94"/>
                        </a:buClr>
                        <a:buFont typeface="Wingdings" pitchFamily="2" charset="2"/>
                        <a:defRPr sz="1100">
                          <a:solidFill>
                            <a:schemeClr val="tx2"/>
                          </a:solidFill>
                          <a:latin typeface="Cambria" pitchFamily="18" charset="0"/>
                          <a:ea typeface="標楷體" pitchFamily="65" charset="-120"/>
                        </a:defRPr>
                      </a:lvl5pPr>
                      <a:lvl6pPr marL="25146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6pPr>
                      <a:lvl7pPr marL="29718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7pPr>
                      <a:lvl8pPr marL="34290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8pPr>
                      <a:lvl9pPr marL="38862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smtClean="0">
                          <a:ln>
                            <a:noFill/>
                          </a:ln>
                          <a:solidFill>
                            <a:schemeClr val="bg1"/>
                          </a:solidFill>
                          <a:effectLst/>
                          <a:latin typeface="Cambria" pitchFamily="18" charset="0"/>
                          <a:ea typeface="標楷體" pitchFamily="65" charset="-120"/>
                        </a:rPr>
                        <a:t>議　論　內　容</a:t>
                      </a:r>
                      <a:endParaRPr kumimoji="0" lang="zh-TW" altLang="en-US" sz="3200" b="0" i="0" u="none" strike="noStrike" cap="none" normalizeH="0" baseline="0" smtClean="0">
                        <a:ln>
                          <a:noFill/>
                        </a:ln>
                        <a:solidFill>
                          <a:schemeClr val="bg1"/>
                        </a:solidFill>
                        <a:effectLst/>
                        <a:latin typeface="Times New Roman" pitchFamily="18" charset="0"/>
                        <a:ea typeface="新細明體" pitchFamily="18" charset="-12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eaLnBrk="0" hangingPunct="0">
                        <a:spcBef>
                          <a:spcPct val="20000"/>
                        </a:spcBef>
                        <a:buClr>
                          <a:schemeClr val="accent1"/>
                        </a:buClr>
                        <a:buFont typeface="Wingdings 2" pitchFamily="18" charset="2"/>
                        <a:defRPr>
                          <a:solidFill>
                            <a:schemeClr val="tx2"/>
                          </a:solidFill>
                          <a:latin typeface="Cambria" pitchFamily="18" charset="0"/>
                          <a:ea typeface="標楷體" pitchFamily="65" charset="-120"/>
                        </a:defRPr>
                      </a:lvl1pPr>
                      <a:lvl2pPr marL="742950" indent="-285750" eaLnBrk="0" hangingPunct="0">
                        <a:spcBef>
                          <a:spcPct val="20000"/>
                        </a:spcBef>
                        <a:buClr>
                          <a:schemeClr val="accent2"/>
                        </a:buClr>
                        <a:buFont typeface="Wingdings" pitchFamily="2" charset="2"/>
                        <a:defRPr sz="2400">
                          <a:solidFill>
                            <a:schemeClr val="tx2"/>
                          </a:solidFill>
                          <a:latin typeface="Cambria" pitchFamily="18" charset="0"/>
                          <a:ea typeface="標楷體" pitchFamily="65" charset="-120"/>
                        </a:defRPr>
                      </a:lvl2pPr>
                      <a:lvl3pPr marL="1143000" indent="-228600" eaLnBrk="0" hangingPunct="0">
                        <a:spcBef>
                          <a:spcPct val="20000"/>
                        </a:spcBef>
                        <a:buClr>
                          <a:srgbClr val="08A1D9"/>
                        </a:buClr>
                        <a:buFont typeface="Wingdings" pitchFamily="2" charset="2"/>
                        <a:defRPr sz="1400">
                          <a:solidFill>
                            <a:schemeClr val="tx2"/>
                          </a:solidFill>
                          <a:latin typeface="Cambria" pitchFamily="18" charset="0"/>
                          <a:ea typeface="標楷體" pitchFamily="65" charset="-120"/>
                        </a:defRPr>
                      </a:lvl3pPr>
                      <a:lvl4pPr marL="1600200" indent="-228600" eaLnBrk="0" hangingPunct="0">
                        <a:spcBef>
                          <a:spcPct val="20000"/>
                        </a:spcBef>
                        <a:buClr>
                          <a:srgbClr val="7C984A"/>
                        </a:buClr>
                        <a:buFont typeface="Wingdings" pitchFamily="2" charset="2"/>
                        <a:defRPr sz="1200">
                          <a:solidFill>
                            <a:schemeClr val="tx2"/>
                          </a:solidFill>
                          <a:latin typeface="Cambria" pitchFamily="18" charset="0"/>
                          <a:ea typeface="標楷體" pitchFamily="65" charset="-120"/>
                        </a:defRPr>
                      </a:lvl4pPr>
                      <a:lvl5pPr marL="2057400" indent="-228600" eaLnBrk="0" hangingPunct="0">
                        <a:spcBef>
                          <a:spcPct val="20000"/>
                        </a:spcBef>
                        <a:buClr>
                          <a:srgbClr val="506E94"/>
                        </a:buClr>
                        <a:buFont typeface="Wingdings" pitchFamily="2" charset="2"/>
                        <a:defRPr sz="1100">
                          <a:solidFill>
                            <a:schemeClr val="tx2"/>
                          </a:solidFill>
                          <a:latin typeface="Cambria" pitchFamily="18" charset="0"/>
                          <a:ea typeface="標楷體" pitchFamily="65" charset="-120"/>
                        </a:defRPr>
                      </a:lvl5pPr>
                      <a:lvl6pPr marL="25146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6pPr>
                      <a:lvl7pPr marL="29718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7pPr>
                      <a:lvl8pPr marL="34290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8pPr>
                      <a:lvl9pPr marL="38862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chemeClr val="bg1"/>
                          </a:solidFill>
                          <a:effectLst/>
                          <a:latin typeface="Cambria" pitchFamily="18" charset="0"/>
                          <a:ea typeface="標楷體" pitchFamily="65" charset="-120"/>
                        </a:rPr>
                        <a:t>正面／負面評價</a:t>
                      </a:r>
                      <a:endParaRPr kumimoji="0" lang="zh-TW" altLang="en-US" sz="2800" b="0" i="0" u="none" strike="noStrike" cap="none" normalizeH="0" baseline="0" smtClean="0">
                        <a:ln>
                          <a:noFill/>
                        </a:ln>
                        <a:solidFill>
                          <a:schemeClr val="bg1"/>
                        </a:solidFill>
                        <a:effectLst/>
                        <a:latin typeface="Times New Roman" pitchFamily="18" charset="0"/>
                        <a:ea typeface="新細明體" pitchFamily="18" charset="-12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r>
              <a:tr h="1462264">
                <a:tc>
                  <a:txBody>
                    <a:bodyPr/>
                    <a:lstStyle>
                      <a:lvl1pPr eaLnBrk="0" hangingPunct="0">
                        <a:spcBef>
                          <a:spcPct val="20000"/>
                        </a:spcBef>
                        <a:buClr>
                          <a:schemeClr val="accent1"/>
                        </a:buClr>
                        <a:buFont typeface="Wingdings 2" pitchFamily="18" charset="2"/>
                        <a:defRPr>
                          <a:solidFill>
                            <a:schemeClr val="tx2"/>
                          </a:solidFill>
                          <a:latin typeface="Cambria" pitchFamily="18" charset="0"/>
                          <a:ea typeface="標楷體" pitchFamily="65" charset="-120"/>
                        </a:defRPr>
                      </a:lvl1pPr>
                      <a:lvl2pPr marL="742950" indent="-285750" eaLnBrk="0" hangingPunct="0">
                        <a:spcBef>
                          <a:spcPct val="20000"/>
                        </a:spcBef>
                        <a:buClr>
                          <a:schemeClr val="accent2"/>
                        </a:buClr>
                        <a:buFont typeface="Wingdings" pitchFamily="2" charset="2"/>
                        <a:defRPr sz="2400">
                          <a:solidFill>
                            <a:schemeClr val="tx2"/>
                          </a:solidFill>
                          <a:latin typeface="Cambria" pitchFamily="18" charset="0"/>
                          <a:ea typeface="標楷體" pitchFamily="65" charset="-120"/>
                        </a:defRPr>
                      </a:lvl2pPr>
                      <a:lvl3pPr marL="1143000" indent="-228600" eaLnBrk="0" hangingPunct="0">
                        <a:spcBef>
                          <a:spcPct val="20000"/>
                        </a:spcBef>
                        <a:buClr>
                          <a:srgbClr val="08A1D9"/>
                        </a:buClr>
                        <a:buFont typeface="Wingdings" pitchFamily="2" charset="2"/>
                        <a:defRPr sz="1400">
                          <a:solidFill>
                            <a:schemeClr val="tx2"/>
                          </a:solidFill>
                          <a:latin typeface="Cambria" pitchFamily="18" charset="0"/>
                          <a:ea typeface="標楷體" pitchFamily="65" charset="-120"/>
                        </a:defRPr>
                      </a:lvl3pPr>
                      <a:lvl4pPr marL="1600200" indent="-228600" eaLnBrk="0" hangingPunct="0">
                        <a:spcBef>
                          <a:spcPct val="20000"/>
                        </a:spcBef>
                        <a:buClr>
                          <a:srgbClr val="7C984A"/>
                        </a:buClr>
                        <a:buFont typeface="Wingdings" pitchFamily="2" charset="2"/>
                        <a:defRPr sz="1200">
                          <a:solidFill>
                            <a:schemeClr val="tx2"/>
                          </a:solidFill>
                          <a:latin typeface="Cambria" pitchFamily="18" charset="0"/>
                          <a:ea typeface="標楷體" pitchFamily="65" charset="-120"/>
                        </a:defRPr>
                      </a:lvl4pPr>
                      <a:lvl5pPr marL="2057400" indent="-228600" eaLnBrk="0" hangingPunct="0">
                        <a:spcBef>
                          <a:spcPct val="20000"/>
                        </a:spcBef>
                        <a:buClr>
                          <a:srgbClr val="506E94"/>
                        </a:buClr>
                        <a:buFont typeface="Wingdings" pitchFamily="2" charset="2"/>
                        <a:defRPr sz="1100">
                          <a:solidFill>
                            <a:schemeClr val="tx2"/>
                          </a:solidFill>
                          <a:latin typeface="Cambria" pitchFamily="18" charset="0"/>
                          <a:ea typeface="標楷體" pitchFamily="65" charset="-120"/>
                        </a:defRPr>
                      </a:lvl5pPr>
                      <a:lvl6pPr marL="25146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6pPr>
                      <a:lvl7pPr marL="29718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7pPr>
                      <a:lvl8pPr marL="34290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8pPr>
                      <a:lvl9pPr marL="38862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chemeClr val="bg1"/>
                          </a:solidFill>
                          <a:effectLst/>
                          <a:latin typeface="標楷體" pitchFamily="65" charset="-120"/>
                          <a:ea typeface="標楷體" pitchFamily="65" charset="-120"/>
                        </a:rPr>
                        <a:t>1</a:t>
                      </a:r>
                      <a:endParaRPr kumimoji="0" lang="zh-TW" altLang="zh-TW" sz="2800" b="0" i="0" u="none" strike="noStrike" cap="none" normalizeH="0" baseline="0" smtClean="0">
                        <a:ln>
                          <a:noFill/>
                        </a:ln>
                        <a:solidFill>
                          <a:schemeClr val="bg1"/>
                        </a:solidFill>
                        <a:effectLst/>
                        <a:latin typeface="標楷體" pitchFamily="65" charset="-120"/>
                        <a:ea typeface="標楷體" pitchFamily="65" charset="-12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eaLnBrk="0" hangingPunct="0">
                        <a:spcBef>
                          <a:spcPct val="20000"/>
                        </a:spcBef>
                        <a:buClr>
                          <a:schemeClr val="accent1"/>
                        </a:buClr>
                        <a:buFont typeface="Wingdings 2" pitchFamily="18" charset="2"/>
                        <a:defRPr>
                          <a:solidFill>
                            <a:schemeClr val="tx2"/>
                          </a:solidFill>
                          <a:latin typeface="Cambria" pitchFamily="18" charset="0"/>
                          <a:ea typeface="標楷體" pitchFamily="65" charset="-120"/>
                        </a:defRPr>
                      </a:lvl1pPr>
                      <a:lvl2pPr marL="742950" indent="-285750" eaLnBrk="0" hangingPunct="0">
                        <a:spcBef>
                          <a:spcPct val="20000"/>
                        </a:spcBef>
                        <a:buClr>
                          <a:schemeClr val="accent2"/>
                        </a:buClr>
                        <a:buFont typeface="Wingdings" pitchFamily="2" charset="2"/>
                        <a:defRPr sz="2400">
                          <a:solidFill>
                            <a:schemeClr val="tx2"/>
                          </a:solidFill>
                          <a:latin typeface="Cambria" pitchFamily="18" charset="0"/>
                          <a:ea typeface="標楷體" pitchFamily="65" charset="-120"/>
                        </a:defRPr>
                      </a:lvl2pPr>
                      <a:lvl3pPr marL="1143000" indent="-228600" eaLnBrk="0" hangingPunct="0">
                        <a:spcBef>
                          <a:spcPct val="20000"/>
                        </a:spcBef>
                        <a:buClr>
                          <a:srgbClr val="08A1D9"/>
                        </a:buClr>
                        <a:buFont typeface="Wingdings" pitchFamily="2" charset="2"/>
                        <a:defRPr sz="1400">
                          <a:solidFill>
                            <a:schemeClr val="tx2"/>
                          </a:solidFill>
                          <a:latin typeface="Cambria" pitchFamily="18" charset="0"/>
                          <a:ea typeface="標楷體" pitchFamily="65" charset="-120"/>
                        </a:defRPr>
                      </a:lvl3pPr>
                      <a:lvl4pPr marL="1600200" indent="-228600" eaLnBrk="0" hangingPunct="0">
                        <a:spcBef>
                          <a:spcPct val="20000"/>
                        </a:spcBef>
                        <a:buClr>
                          <a:srgbClr val="7C984A"/>
                        </a:buClr>
                        <a:buFont typeface="Wingdings" pitchFamily="2" charset="2"/>
                        <a:defRPr sz="1200">
                          <a:solidFill>
                            <a:schemeClr val="tx2"/>
                          </a:solidFill>
                          <a:latin typeface="Cambria" pitchFamily="18" charset="0"/>
                          <a:ea typeface="標楷體" pitchFamily="65" charset="-120"/>
                        </a:defRPr>
                      </a:lvl4pPr>
                      <a:lvl5pPr marL="2057400" indent="-228600" eaLnBrk="0" hangingPunct="0">
                        <a:spcBef>
                          <a:spcPct val="20000"/>
                        </a:spcBef>
                        <a:buClr>
                          <a:srgbClr val="506E94"/>
                        </a:buClr>
                        <a:buFont typeface="Wingdings" pitchFamily="2" charset="2"/>
                        <a:defRPr sz="1100">
                          <a:solidFill>
                            <a:schemeClr val="tx2"/>
                          </a:solidFill>
                          <a:latin typeface="Cambria" pitchFamily="18" charset="0"/>
                          <a:ea typeface="標楷體" pitchFamily="65" charset="-120"/>
                        </a:defRPr>
                      </a:lvl5pPr>
                      <a:lvl6pPr marL="25146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6pPr>
                      <a:lvl7pPr marL="29718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7pPr>
                      <a:lvl8pPr marL="34290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8pPr>
                      <a:lvl9pPr marL="38862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3000" b="0" i="0" u="none" strike="noStrike" cap="none" normalizeH="0" baseline="0" smtClean="0">
                          <a:ln>
                            <a:noFill/>
                          </a:ln>
                          <a:solidFill>
                            <a:schemeClr val="tx1"/>
                          </a:solidFill>
                          <a:effectLst/>
                          <a:latin typeface="Cambria" pitchFamily="18" charset="0"/>
                          <a:ea typeface="標楷體" pitchFamily="65" charset="-120"/>
                        </a:rPr>
                        <a:t>喬幫主果真是契丹人嗎？那麼他為什麼反來幫助大宋？看來契丹人中也有英雄豪傑。</a:t>
                      </a:r>
                      <a:endParaRPr kumimoji="0" lang="zh-TW" altLang="en-US" sz="3000" b="0" i="0" u="none" strike="noStrike" cap="none" normalizeH="0" baseline="0" smtClean="0">
                        <a:ln>
                          <a:noFill/>
                        </a:ln>
                        <a:solidFill>
                          <a:schemeClr val="tx1"/>
                        </a:solidFill>
                        <a:effectLst/>
                        <a:latin typeface="Times New Roman" pitchFamily="18" charset="0"/>
                        <a:ea typeface="新細明體" pitchFamily="18" charset="-12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eaLnBrk="0" hangingPunct="0">
                        <a:spcBef>
                          <a:spcPct val="20000"/>
                        </a:spcBef>
                        <a:buClr>
                          <a:schemeClr val="accent1"/>
                        </a:buClr>
                        <a:buFont typeface="Wingdings 2" pitchFamily="18" charset="2"/>
                        <a:defRPr>
                          <a:solidFill>
                            <a:schemeClr val="tx2"/>
                          </a:solidFill>
                          <a:latin typeface="Cambria" pitchFamily="18" charset="0"/>
                          <a:ea typeface="標楷體" pitchFamily="65" charset="-120"/>
                        </a:defRPr>
                      </a:lvl1pPr>
                      <a:lvl2pPr marL="742950" indent="-285750" eaLnBrk="0" hangingPunct="0">
                        <a:spcBef>
                          <a:spcPct val="20000"/>
                        </a:spcBef>
                        <a:buClr>
                          <a:schemeClr val="accent2"/>
                        </a:buClr>
                        <a:buFont typeface="Wingdings" pitchFamily="2" charset="2"/>
                        <a:defRPr sz="2400">
                          <a:solidFill>
                            <a:schemeClr val="tx2"/>
                          </a:solidFill>
                          <a:latin typeface="Cambria" pitchFamily="18" charset="0"/>
                          <a:ea typeface="標楷體" pitchFamily="65" charset="-120"/>
                        </a:defRPr>
                      </a:lvl2pPr>
                      <a:lvl3pPr marL="1143000" indent="-228600" eaLnBrk="0" hangingPunct="0">
                        <a:spcBef>
                          <a:spcPct val="20000"/>
                        </a:spcBef>
                        <a:buClr>
                          <a:srgbClr val="08A1D9"/>
                        </a:buClr>
                        <a:buFont typeface="Wingdings" pitchFamily="2" charset="2"/>
                        <a:defRPr sz="1400">
                          <a:solidFill>
                            <a:schemeClr val="tx2"/>
                          </a:solidFill>
                          <a:latin typeface="Cambria" pitchFamily="18" charset="0"/>
                          <a:ea typeface="標楷體" pitchFamily="65" charset="-120"/>
                        </a:defRPr>
                      </a:lvl3pPr>
                      <a:lvl4pPr marL="1600200" indent="-228600" eaLnBrk="0" hangingPunct="0">
                        <a:spcBef>
                          <a:spcPct val="20000"/>
                        </a:spcBef>
                        <a:buClr>
                          <a:srgbClr val="7C984A"/>
                        </a:buClr>
                        <a:buFont typeface="Wingdings" pitchFamily="2" charset="2"/>
                        <a:defRPr sz="1200">
                          <a:solidFill>
                            <a:schemeClr val="tx2"/>
                          </a:solidFill>
                          <a:latin typeface="Cambria" pitchFamily="18" charset="0"/>
                          <a:ea typeface="標楷體" pitchFamily="65" charset="-120"/>
                        </a:defRPr>
                      </a:lvl4pPr>
                      <a:lvl5pPr marL="2057400" indent="-228600" eaLnBrk="0" hangingPunct="0">
                        <a:spcBef>
                          <a:spcPct val="20000"/>
                        </a:spcBef>
                        <a:buClr>
                          <a:srgbClr val="506E94"/>
                        </a:buClr>
                        <a:buFont typeface="Wingdings" pitchFamily="2" charset="2"/>
                        <a:defRPr sz="1100">
                          <a:solidFill>
                            <a:schemeClr val="tx2"/>
                          </a:solidFill>
                          <a:latin typeface="Cambria" pitchFamily="18" charset="0"/>
                          <a:ea typeface="標楷體" pitchFamily="65" charset="-120"/>
                        </a:defRPr>
                      </a:lvl5pPr>
                      <a:lvl6pPr marL="25146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6pPr>
                      <a:lvl7pPr marL="29718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7pPr>
                      <a:lvl8pPr marL="34290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8pPr>
                      <a:lvl9pPr marL="38862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smtClean="0">
                          <a:ln>
                            <a:noFill/>
                          </a:ln>
                          <a:solidFill>
                            <a:srgbClr val="F01706"/>
                          </a:solidFill>
                          <a:effectLst/>
                          <a:latin typeface="標楷體"/>
                          <a:ea typeface="標楷體" pitchFamily="65" charset="-120"/>
                        </a:rPr>
                        <a:t> </a:t>
                      </a:r>
                      <a:endParaRPr kumimoji="0" lang="zh-TW" altLang="zh-TW" sz="3200" b="0" i="0" u="none" strike="noStrike" cap="none" normalizeH="0" baseline="0" smtClean="0">
                        <a:ln>
                          <a:noFill/>
                        </a:ln>
                        <a:solidFill>
                          <a:srgbClr val="F01706"/>
                        </a:solidFill>
                        <a:effectLst/>
                        <a:latin typeface="Times New Roman" pitchFamily="18" charset="0"/>
                        <a:ea typeface="標楷體" pitchFamily="65" charset="-12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1462264">
                <a:tc>
                  <a:txBody>
                    <a:bodyPr/>
                    <a:lstStyle>
                      <a:lvl1pPr eaLnBrk="0" hangingPunct="0">
                        <a:spcBef>
                          <a:spcPct val="20000"/>
                        </a:spcBef>
                        <a:buClr>
                          <a:schemeClr val="accent1"/>
                        </a:buClr>
                        <a:buFont typeface="Wingdings 2" pitchFamily="18" charset="2"/>
                        <a:defRPr>
                          <a:solidFill>
                            <a:schemeClr val="tx2"/>
                          </a:solidFill>
                          <a:latin typeface="Cambria" pitchFamily="18" charset="0"/>
                          <a:ea typeface="標楷體" pitchFamily="65" charset="-120"/>
                        </a:defRPr>
                      </a:lvl1pPr>
                      <a:lvl2pPr marL="742950" indent="-285750" eaLnBrk="0" hangingPunct="0">
                        <a:spcBef>
                          <a:spcPct val="20000"/>
                        </a:spcBef>
                        <a:buClr>
                          <a:schemeClr val="accent2"/>
                        </a:buClr>
                        <a:buFont typeface="Wingdings" pitchFamily="2" charset="2"/>
                        <a:defRPr sz="2400">
                          <a:solidFill>
                            <a:schemeClr val="tx2"/>
                          </a:solidFill>
                          <a:latin typeface="Cambria" pitchFamily="18" charset="0"/>
                          <a:ea typeface="標楷體" pitchFamily="65" charset="-120"/>
                        </a:defRPr>
                      </a:lvl2pPr>
                      <a:lvl3pPr marL="1143000" indent="-228600" eaLnBrk="0" hangingPunct="0">
                        <a:spcBef>
                          <a:spcPct val="20000"/>
                        </a:spcBef>
                        <a:buClr>
                          <a:srgbClr val="08A1D9"/>
                        </a:buClr>
                        <a:buFont typeface="Wingdings" pitchFamily="2" charset="2"/>
                        <a:defRPr sz="1400">
                          <a:solidFill>
                            <a:schemeClr val="tx2"/>
                          </a:solidFill>
                          <a:latin typeface="Cambria" pitchFamily="18" charset="0"/>
                          <a:ea typeface="標楷體" pitchFamily="65" charset="-120"/>
                        </a:defRPr>
                      </a:lvl3pPr>
                      <a:lvl4pPr marL="1600200" indent="-228600" eaLnBrk="0" hangingPunct="0">
                        <a:spcBef>
                          <a:spcPct val="20000"/>
                        </a:spcBef>
                        <a:buClr>
                          <a:srgbClr val="7C984A"/>
                        </a:buClr>
                        <a:buFont typeface="Wingdings" pitchFamily="2" charset="2"/>
                        <a:defRPr sz="1200">
                          <a:solidFill>
                            <a:schemeClr val="tx2"/>
                          </a:solidFill>
                          <a:latin typeface="Cambria" pitchFamily="18" charset="0"/>
                          <a:ea typeface="標楷體" pitchFamily="65" charset="-120"/>
                        </a:defRPr>
                      </a:lvl4pPr>
                      <a:lvl5pPr marL="2057400" indent="-228600" eaLnBrk="0" hangingPunct="0">
                        <a:spcBef>
                          <a:spcPct val="20000"/>
                        </a:spcBef>
                        <a:buClr>
                          <a:srgbClr val="506E94"/>
                        </a:buClr>
                        <a:buFont typeface="Wingdings" pitchFamily="2" charset="2"/>
                        <a:defRPr sz="1100">
                          <a:solidFill>
                            <a:schemeClr val="tx2"/>
                          </a:solidFill>
                          <a:latin typeface="Cambria" pitchFamily="18" charset="0"/>
                          <a:ea typeface="標楷體" pitchFamily="65" charset="-120"/>
                        </a:defRPr>
                      </a:lvl5pPr>
                      <a:lvl6pPr marL="25146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6pPr>
                      <a:lvl7pPr marL="29718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7pPr>
                      <a:lvl8pPr marL="34290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8pPr>
                      <a:lvl9pPr marL="38862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chemeClr val="bg1"/>
                          </a:solidFill>
                          <a:effectLst/>
                          <a:latin typeface="標楷體" pitchFamily="65" charset="-120"/>
                          <a:ea typeface="標楷體" pitchFamily="65" charset="-120"/>
                        </a:rPr>
                        <a:t>2</a:t>
                      </a:r>
                      <a:endParaRPr kumimoji="0" lang="zh-TW" altLang="zh-TW" sz="2800" b="0" i="0" u="none" strike="noStrike" cap="none" normalizeH="0" baseline="0" smtClean="0">
                        <a:ln>
                          <a:noFill/>
                        </a:ln>
                        <a:solidFill>
                          <a:schemeClr val="bg1"/>
                        </a:solidFill>
                        <a:effectLst/>
                        <a:latin typeface="標楷體" pitchFamily="65" charset="-120"/>
                        <a:ea typeface="標楷體" pitchFamily="65" charset="-12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eaLnBrk="0" hangingPunct="0">
                        <a:spcBef>
                          <a:spcPct val="20000"/>
                        </a:spcBef>
                        <a:buClr>
                          <a:schemeClr val="accent1"/>
                        </a:buClr>
                        <a:buFont typeface="Wingdings 2" pitchFamily="18" charset="2"/>
                        <a:defRPr>
                          <a:solidFill>
                            <a:schemeClr val="tx2"/>
                          </a:solidFill>
                          <a:latin typeface="Cambria" pitchFamily="18" charset="0"/>
                          <a:ea typeface="標楷體" pitchFamily="65" charset="-120"/>
                        </a:defRPr>
                      </a:lvl1pPr>
                      <a:lvl2pPr marL="742950" indent="-285750" eaLnBrk="0" hangingPunct="0">
                        <a:spcBef>
                          <a:spcPct val="20000"/>
                        </a:spcBef>
                        <a:buClr>
                          <a:schemeClr val="accent2"/>
                        </a:buClr>
                        <a:buFont typeface="Wingdings" pitchFamily="2" charset="2"/>
                        <a:defRPr sz="2400">
                          <a:solidFill>
                            <a:schemeClr val="tx2"/>
                          </a:solidFill>
                          <a:latin typeface="Cambria" pitchFamily="18" charset="0"/>
                          <a:ea typeface="標楷體" pitchFamily="65" charset="-120"/>
                        </a:defRPr>
                      </a:lvl2pPr>
                      <a:lvl3pPr marL="1143000" indent="-228600" eaLnBrk="0" hangingPunct="0">
                        <a:spcBef>
                          <a:spcPct val="20000"/>
                        </a:spcBef>
                        <a:buClr>
                          <a:srgbClr val="08A1D9"/>
                        </a:buClr>
                        <a:buFont typeface="Wingdings" pitchFamily="2" charset="2"/>
                        <a:defRPr sz="1400">
                          <a:solidFill>
                            <a:schemeClr val="tx2"/>
                          </a:solidFill>
                          <a:latin typeface="Cambria" pitchFamily="18" charset="0"/>
                          <a:ea typeface="標楷體" pitchFamily="65" charset="-120"/>
                        </a:defRPr>
                      </a:lvl3pPr>
                      <a:lvl4pPr marL="1600200" indent="-228600" eaLnBrk="0" hangingPunct="0">
                        <a:spcBef>
                          <a:spcPct val="20000"/>
                        </a:spcBef>
                        <a:buClr>
                          <a:srgbClr val="7C984A"/>
                        </a:buClr>
                        <a:buFont typeface="Wingdings" pitchFamily="2" charset="2"/>
                        <a:defRPr sz="1200">
                          <a:solidFill>
                            <a:schemeClr val="tx2"/>
                          </a:solidFill>
                          <a:latin typeface="Cambria" pitchFamily="18" charset="0"/>
                          <a:ea typeface="標楷體" pitchFamily="65" charset="-120"/>
                        </a:defRPr>
                      </a:lvl4pPr>
                      <a:lvl5pPr marL="2057400" indent="-228600" eaLnBrk="0" hangingPunct="0">
                        <a:spcBef>
                          <a:spcPct val="20000"/>
                        </a:spcBef>
                        <a:buClr>
                          <a:srgbClr val="506E94"/>
                        </a:buClr>
                        <a:buFont typeface="Wingdings" pitchFamily="2" charset="2"/>
                        <a:defRPr sz="1100">
                          <a:solidFill>
                            <a:schemeClr val="tx2"/>
                          </a:solidFill>
                          <a:latin typeface="Cambria" pitchFamily="18" charset="0"/>
                          <a:ea typeface="標楷體" pitchFamily="65" charset="-120"/>
                        </a:defRPr>
                      </a:lvl5pPr>
                      <a:lvl6pPr marL="25146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6pPr>
                      <a:lvl7pPr marL="29718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7pPr>
                      <a:lvl8pPr marL="34290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8pPr>
                      <a:lvl9pPr marL="38862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3000" b="0" i="0" u="none" strike="noStrike" cap="none" normalizeH="0" baseline="0" smtClean="0">
                          <a:ln>
                            <a:noFill/>
                          </a:ln>
                          <a:solidFill>
                            <a:schemeClr val="tx1"/>
                          </a:solidFill>
                          <a:effectLst/>
                          <a:latin typeface="Cambria" pitchFamily="18" charset="0"/>
                          <a:ea typeface="標楷體" pitchFamily="65" charset="-120"/>
                        </a:rPr>
                        <a:t>他自幼在咱們漢人中間長大，學到了漢人大仁大義。</a:t>
                      </a:r>
                      <a:endParaRPr kumimoji="0" lang="zh-TW" altLang="en-US" sz="3000" b="0" i="0" u="none" strike="noStrike" cap="none" normalizeH="0" baseline="0" smtClean="0">
                        <a:ln>
                          <a:noFill/>
                        </a:ln>
                        <a:solidFill>
                          <a:schemeClr val="tx1"/>
                        </a:solidFill>
                        <a:effectLst/>
                        <a:latin typeface="Times New Roman" pitchFamily="18" charset="0"/>
                        <a:ea typeface="新細明體" pitchFamily="18" charset="-12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eaLnBrk="0" hangingPunct="0">
                        <a:spcBef>
                          <a:spcPct val="20000"/>
                        </a:spcBef>
                        <a:buClr>
                          <a:schemeClr val="accent1"/>
                        </a:buClr>
                        <a:buFont typeface="Wingdings 2" pitchFamily="18" charset="2"/>
                        <a:defRPr>
                          <a:solidFill>
                            <a:schemeClr val="tx2"/>
                          </a:solidFill>
                          <a:latin typeface="Cambria" pitchFamily="18" charset="0"/>
                          <a:ea typeface="標楷體" pitchFamily="65" charset="-120"/>
                        </a:defRPr>
                      </a:lvl1pPr>
                      <a:lvl2pPr marL="742950" indent="-285750" eaLnBrk="0" hangingPunct="0">
                        <a:spcBef>
                          <a:spcPct val="20000"/>
                        </a:spcBef>
                        <a:buClr>
                          <a:schemeClr val="accent2"/>
                        </a:buClr>
                        <a:buFont typeface="Wingdings" pitchFamily="2" charset="2"/>
                        <a:defRPr sz="2400">
                          <a:solidFill>
                            <a:schemeClr val="tx2"/>
                          </a:solidFill>
                          <a:latin typeface="Cambria" pitchFamily="18" charset="0"/>
                          <a:ea typeface="標楷體" pitchFamily="65" charset="-120"/>
                        </a:defRPr>
                      </a:lvl2pPr>
                      <a:lvl3pPr marL="1143000" indent="-228600" eaLnBrk="0" hangingPunct="0">
                        <a:spcBef>
                          <a:spcPct val="20000"/>
                        </a:spcBef>
                        <a:buClr>
                          <a:srgbClr val="08A1D9"/>
                        </a:buClr>
                        <a:buFont typeface="Wingdings" pitchFamily="2" charset="2"/>
                        <a:defRPr sz="1400">
                          <a:solidFill>
                            <a:schemeClr val="tx2"/>
                          </a:solidFill>
                          <a:latin typeface="Cambria" pitchFamily="18" charset="0"/>
                          <a:ea typeface="標楷體" pitchFamily="65" charset="-120"/>
                        </a:defRPr>
                      </a:lvl3pPr>
                      <a:lvl4pPr marL="1600200" indent="-228600" eaLnBrk="0" hangingPunct="0">
                        <a:spcBef>
                          <a:spcPct val="20000"/>
                        </a:spcBef>
                        <a:buClr>
                          <a:srgbClr val="7C984A"/>
                        </a:buClr>
                        <a:buFont typeface="Wingdings" pitchFamily="2" charset="2"/>
                        <a:defRPr sz="1200">
                          <a:solidFill>
                            <a:schemeClr val="tx2"/>
                          </a:solidFill>
                          <a:latin typeface="Cambria" pitchFamily="18" charset="0"/>
                          <a:ea typeface="標楷體" pitchFamily="65" charset="-120"/>
                        </a:defRPr>
                      </a:lvl4pPr>
                      <a:lvl5pPr marL="2057400" indent="-228600" eaLnBrk="0" hangingPunct="0">
                        <a:spcBef>
                          <a:spcPct val="20000"/>
                        </a:spcBef>
                        <a:buClr>
                          <a:srgbClr val="506E94"/>
                        </a:buClr>
                        <a:buFont typeface="Wingdings" pitchFamily="2" charset="2"/>
                        <a:defRPr sz="1100">
                          <a:solidFill>
                            <a:schemeClr val="tx2"/>
                          </a:solidFill>
                          <a:latin typeface="Cambria" pitchFamily="18" charset="0"/>
                          <a:ea typeface="標楷體" pitchFamily="65" charset="-120"/>
                        </a:defRPr>
                      </a:lvl5pPr>
                      <a:lvl6pPr marL="25146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6pPr>
                      <a:lvl7pPr marL="29718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7pPr>
                      <a:lvl8pPr marL="34290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8pPr>
                      <a:lvl9pPr marL="38862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smtClean="0">
                          <a:ln>
                            <a:noFill/>
                          </a:ln>
                          <a:solidFill>
                            <a:srgbClr val="F01706"/>
                          </a:solidFill>
                          <a:effectLst/>
                          <a:latin typeface="標楷體"/>
                          <a:ea typeface="標楷體" pitchFamily="65" charset="-120"/>
                        </a:rPr>
                        <a:t> </a:t>
                      </a:r>
                      <a:endParaRPr kumimoji="0" lang="zh-TW" altLang="zh-TW" sz="3200" b="0" i="0" u="none" strike="noStrike" cap="none" normalizeH="0" baseline="0" smtClean="0">
                        <a:ln>
                          <a:noFill/>
                        </a:ln>
                        <a:solidFill>
                          <a:schemeClr val="tx1"/>
                        </a:solidFill>
                        <a:effectLst/>
                        <a:latin typeface="Times New Roman" pitchFamily="18" charset="0"/>
                        <a:ea typeface="新細明體" pitchFamily="18" charset="-12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1463217">
                <a:tc>
                  <a:txBody>
                    <a:bodyPr/>
                    <a:lstStyle>
                      <a:lvl1pPr eaLnBrk="0" hangingPunct="0">
                        <a:spcBef>
                          <a:spcPct val="20000"/>
                        </a:spcBef>
                        <a:buClr>
                          <a:schemeClr val="accent1"/>
                        </a:buClr>
                        <a:buFont typeface="Wingdings 2" pitchFamily="18" charset="2"/>
                        <a:defRPr>
                          <a:solidFill>
                            <a:schemeClr val="tx2"/>
                          </a:solidFill>
                          <a:latin typeface="Cambria" pitchFamily="18" charset="0"/>
                          <a:ea typeface="標楷體" pitchFamily="65" charset="-120"/>
                        </a:defRPr>
                      </a:lvl1pPr>
                      <a:lvl2pPr marL="742950" indent="-285750" eaLnBrk="0" hangingPunct="0">
                        <a:spcBef>
                          <a:spcPct val="20000"/>
                        </a:spcBef>
                        <a:buClr>
                          <a:schemeClr val="accent2"/>
                        </a:buClr>
                        <a:buFont typeface="Wingdings" pitchFamily="2" charset="2"/>
                        <a:defRPr sz="2400">
                          <a:solidFill>
                            <a:schemeClr val="tx2"/>
                          </a:solidFill>
                          <a:latin typeface="Cambria" pitchFamily="18" charset="0"/>
                          <a:ea typeface="標楷體" pitchFamily="65" charset="-120"/>
                        </a:defRPr>
                      </a:lvl2pPr>
                      <a:lvl3pPr marL="1143000" indent="-228600" eaLnBrk="0" hangingPunct="0">
                        <a:spcBef>
                          <a:spcPct val="20000"/>
                        </a:spcBef>
                        <a:buClr>
                          <a:srgbClr val="08A1D9"/>
                        </a:buClr>
                        <a:buFont typeface="Wingdings" pitchFamily="2" charset="2"/>
                        <a:defRPr sz="1400">
                          <a:solidFill>
                            <a:schemeClr val="tx2"/>
                          </a:solidFill>
                          <a:latin typeface="Cambria" pitchFamily="18" charset="0"/>
                          <a:ea typeface="標楷體" pitchFamily="65" charset="-120"/>
                        </a:defRPr>
                      </a:lvl3pPr>
                      <a:lvl4pPr marL="1600200" indent="-228600" eaLnBrk="0" hangingPunct="0">
                        <a:spcBef>
                          <a:spcPct val="20000"/>
                        </a:spcBef>
                        <a:buClr>
                          <a:srgbClr val="7C984A"/>
                        </a:buClr>
                        <a:buFont typeface="Wingdings" pitchFamily="2" charset="2"/>
                        <a:defRPr sz="1200">
                          <a:solidFill>
                            <a:schemeClr val="tx2"/>
                          </a:solidFill>
                          <a:latin typeface="Cambria" pitchFamily="18" charset="0"/>
                          <a:ea typeface="標楷體" pitchFamily="65" charset="-120"/>
                        </a:defRPr>
                      </a:lvl4pPr>
                      <a:lvl5pPr marL="2057400" indent="-228600" eaLnBrk="0" hangingPunct="0">
                        <a:spcBef>
                          <a:spcPct val="20000"/>
                        </a:spcBef>
                        <a:buClr>
                          <a:srgbClr val="506E94"/>
                        </a:buClr>
                        <a:buFont typeface="Wingdings" pitchFamily="2" charset="2"/>
                        <a:defRPr sz="1100">
                          <a:solidFill>
                            <a:schemeClr val="tx2"/>
                          </a:solidFill>
                          <a:latin typeface="Cambria" pitchFamily="18" charset="0"/>
                          <a:ea typeface="標楷體" pitchFamily="65" charset="-120"/>
                        </a:defRPr>
                      </a:lvl5pPr>
                      <a:lvl6pPr marL="25146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6pPr>
                      <a:lvl7pPr marL="29718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7pPr>
                      <a:lvl8pPr marL="34290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8pPr>
                      <a:lvl9pPr marL="38862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chemeClr val="bg1"/>
                          </a:solidFill>
                          <a:effectLst/>
                          <a:latin typeface="標楷體" pitchFamily="65" charset="-120"/>
                          <a:ea typeface="標楷體" pitchFamily="65" charset="-120"/>
                        </a:rPr>
                        <a:t>3</a:t>
                      </a:r>
                      <a:endParaRPr kumimoji="0" lang="zh-TW" altLang="zh-TW" sz="2800" b="0" i="0" u="none" strike="noStrike" cap="none" normalizeH="0" baseline="0" smtClean="0">
                        <a:ln>
                          <a:noFill/>
                        </a:ln>
                        <a:solidFill>
                          <a:schemeClr val="bg1"/>
                        </a:solidFill>
                        <a:effectLst/>
                        <a:latin typeface="標楷體" pitchFamily="65" charset="-120"/>
                        <a:ea typeface="標楷體" pitchFamily="65" charset="-12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eaLnBrk="0" hangingPunct="0">
                        <a:spcBef>
                          <a:spcPct val="20000"/>
                        </a:spcBef>
                        <a:buClr>
                          <a:schemeClr val="accent1"/>
                        </a:buClr>
                        <a:buFont typeface="Wingdings 2" pitchFamily="18" charset="2"/>
                        <a:defRPr>
                          <a:solidFill>
                            <a:schemeClr val="tx2"/>
                          </a:solidFill>
                          <a:latin typeface="Cambria" pitchFamily="18" charset="0"/>
                          <a:ea typeface="標楷體" pitchFamily="65" charset="-120"/>
                        </a:defRPr>
                      </a:lvl1pPr>
                      <a:lvl2pPr marL="742950" indent="-285750" eaLnBrk="0" hangingPunct="0">
                        <a:spcBef>
                          <a:spcPct val="20000"/>
                        </a:spcBef>
                        <a:buClr>
                          <a:schemeClr val="accent2"/>
                        </a:buClr>
                        <a:buFont typeface="Wingdings" pitchFamily="2" charset="2"/>
                        <a:defRPr sz="2400">
                          <a:solidFill>
                            <a:schemeClr val="tx2"/>
                          </a:solidFill>
                          <a:latin typeface="Cambria" pitchFamily="18" charset="0"/>
                          <a:ea typeface="標楷體" pitchFamily="65" charset="-120"/>
                        </a:defRPr>
                      </a:lvl2pPr>
                      <a:lvl3pPr marL="1143000" indent="-228600" eaLnBrk="0" hangingPunct="0">
                        <a:spcBef>
                          <a:spcPct val="20000"/>
                        </a:spcBef>
                        <a:buClr>
                          <a:srgbClr val="08A1D9"/>
                        </a:buClr>
                        <a:buFont typeface="Wingdings" pitchFamily="2" charset="2"/>
                        <a:defRPr sz="1400">
                          <a:solidFill>
                            <a:schemeClr val="tx2"/>
                          </a:solidFill>
                          <a:latin typeface="Cambria" pitchFamily="18" charset="0"/>
                          <a:ea typeface="標楷體" pitchFamily="65" charset="-120"/>
                        </a:defRPr>
                      </a:lvl3pPr>
                      <a:lvl4pPr marL="1600200" indent="-228600" eaLnBrk="0" hangingPunct="0">
                        <a:spcBef>
                          <a:spcPct val="20000"/>
                        </a:spcBef>
                        <a:buClr>
                          <a:srgbClr val="7C984A"/>
                        </a:buClr>
                        <a:buFont typeface="Wingdings" pitchFamily="2" charset="2"/>
                        <a:defRPr sz="1200">
                          <a:solidFill>
                            <a:schemeClr val="tx2"/>
                          </a:solidFill>
                          <a:latin typeface="Cambria" pitchFamily="18" charset="0"/>
                          <a:ea typeface="標楷體" pitchFamily="65" charset="-120"/>
                        </a:defRPr>
                      </a:lvl4pPr>
                      <a:lvl5pPr marL="2057400" indent="-228600" eaLnBrk="0" hangingPunct="0">
                        <a:spcBef>
                          <a:spcPct val="20000"/>
                        </a:spcBef>
                        <a:buClr>
                          <a:srgbClr val="506E94"/>
                        </a:buClr>
                        <a:buFont typeface="Wingdings" pitchFamily="2" charset="2"/>
                        <a:defRPr sz="1100">
                          <a:solidFill>
                            <a:schemeClr val="tx2"/>
                          </a:solidFill>
                          <a:latin typeface="Cambria" pitchFamily="18" charset="0"/>
                          <a:ea typeface="標楷體" pitchFamily="65" charset="-120"/>
                        </a:defRPr>
                      </a:lvl5pPr>
                      <a:lvl6pPr marL="25146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6pPr>
                      <a:lvl7pPr marL="29718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7pPr>
                      <a:lvl8pPr marL="34290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8pPr>
                      <a:lvl9pPr marL="38862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3000" b="0" i="0" u="none" strike="noStrike" cap="none" normalizeH="0" baseline="0" dirty="0" smtClean="0">
                          <a:ln>
                            <a:noFill/>
                          </a:ln>
                          <a:solidFill>
                            <a:schemeClr val="tx1"/>
                          </a:solidFill>
                          <a:effectLst/>
                          <a:latin typeface="Cambria" pitchFamily="18" charset="0"/>
                          <a:ea typeface="標楷體" pitchFamily="65" charset="-120"/>
                        </a:rPr>
                        <a:t>兩國罷兵，他成了排難解紛的大功臣</a:t>
                      </a:r>
                      <a:endParaRPr kumimoji="0" lang="en-US" altLang="zh-TW" sz="3000" b="0" i="0" u="none" strike="noStrike" cap="none" normalizeH="0" baseline="0" dirty="0" smtClean="0">
                        <a:ln>
                          <a:noFill/>
                        </a:ln>
                        <a:solidFill>
                          <a:schemeClr val="tx1"/>
                        </a:solidFill>
                        <a:effectLst/>
                        <a:latin typeface="Cambria" pitchFamily="18" charset="0"/>
                        <a:ea typeface="標楷體" pitchFamily="65" charset="-12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3000" b="0" i="0" u="none" strike="noStrike" cap="none" normalizeH="0" baseline="0" dirty="0" smtClean="0">
                          <a:ln>
                            <a:noFill/>
                          </a:ln>
                          <a:solidFill>
                            <a:schemeClr val="tx1"/>
                          </a:solidFill>
                          <a:effectLst/>
                          <a:latin typeface="Cambria" pitchFamily="18" charset="0"/>
                          <a:ea typeface="標楷體" pitchFamily="65" charset="-120"/>
                        </a:rPr>
                        <a:t>，卻用不著自尋短見啊。</a:t>
                      </a:r>
                      <a:endParaRPr kumimoji="0" lang="zh-TW" altLang="en-US" sz="30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eaLnBrk="0" hangingPunct="0">
                        <a:spcBef>
                          <a:spcPct val="20000"/>
                        </a:spcBef>
                        <a:buClr>
                          <a:schemeClr val="accent1"/>
                        </a:buClr>
                        <a:buFont typeface="Wingdings 2" pitchFamily="18" charset="2"/>
                        <a:defRPr>
                          <a:solidFill>
                            <a:schemeClr val="tx2"/>
                          </a:solidFill>
                          <a:latin typeface="Cambria" pitchFamily="18" charset="0"/>
                          <a:ea typeface="標楷體" pitchFamily="65" charset="-120"/>
                        </a:defRPr>
                      </a:lvl1pPr>
                      <a:lvl2pPr marL="742950" indent="-285750" eaLnBrk="0" hangingPunct="0">
                        <a:spcBef>
                          <a:spcPct val="20000"/>
                        </a:spcBef>
                        <a:buClr>
                          <a:schemeClr val="accent2"/>
                        </a:buClr>
                        <a:buFont typeface="Wingdings" pitchFamily="2" charset="2"/>
                        <a:defRPr sz="2400">
                          <a:solidFill>
                            <a:schemeClr val="tx2"/>
                          </a:solidFill>
                          <a:latin typeface="Cambria" pitchFamily="18" charset="0"/>
                          <a:ea typeface="標楷體" pitchFamily="65" charset="-120"/>
                        </a:defRPr>
                      </a:lvl2pPr>
                      <a:lvl3pPr marL="1143000" indent="-228600" eaLnBrk="0" hangingPunct="0">
                        <a:spcBef>
                          <a:spcPct val="20000"/>
                        </a:spcBef>
                        <a:buClr>
                          <a:srgbClr val="08A1D9"/>
                        </a:buClr>
                        <a:buFont typeface="Wingdings" pitchFamily="2" charset="2"/>
                        <a:defRPr sz="1400">
                          <a:solidFill>
                            <a:schemeClr val="tx2"/>
                          </a:solidFill>
                          <a:latin typeface="Cambria" pitchFamily="18" charset="0"/>
                          <a:ea typeface="標楷體" pitchFamily="65" charset="-120"/>
                        </a:defRPr>
                      </a:lvl3pPr>
                      <a:lvl4pPr marL="1600200" indent="-228600" eaLnBrk="0" hangingPunct="0">
                        <a:spcBef>
                          <a:spcPct val="20000"/>
                        </a:spcBef>
                        <a:buClr>
                          <a:srgbClr val="7C984A"/>
                        </a:buClr>
                        <a:buFont typeface="Wingdings" pitchFamily="2" charset="2"/>
                        <a:defRPr sz="1200">
                          <a:solidFill>
                            <a:schemeClr val="tx2"/>
                          </a:solidFill>
                          <a:latin typeface="Cambria" pitchFamily="18" charset="0"/>
                          <a:ea typeface="標楷體" pitchFamily="65" charset="-120"/>
                        </a:defRPr>
                      </a:lvl4pPr>
                      <a:lvl5pPr marL="2057400" indent="-228600" eaLnBrk="0" hangingPunct="0">
                        <a:spcBef>
                          <a:spcPct val="20000"/>
                        </a:spcBef>
                        <a:buClr>
                          <a:srgbClr val="506E94"/>
                        </a:buClr>
                        <a:buFont typeface="Wingdings" pitchFamily="2" charset="2"/>
                        <a:defRPr sz="1100">
                          <a:solidFill>
                            <a:schemeClr val="tx2"/>
                          </a:solidFill>
                          <a:latin typeface="Cambria" pitchFamily="18" charset="0"/>
                          <a:ea typeface="標楷體" pitchFamily="65" charset="-120"/>
                        </a:defRPr>
                      </a:lvl5pPr>
                      <a:lvl6pPr marL="25146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6pPr>
                      <a:lvl7pPr marL="29718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7pPr>
                      <a:lvl8pPr marL="34290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8pPr>
                      <a:lvl9pPr marL="38862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3200" b="0" i="0" u="none" strike="noStrike" cap="none" normalizeH="0" baseline="0" dirty="0" smtClean="0">
                          <a:ln>
                            <a:noFill/>
                          </a:ln>
                          <a:solidFill>
                            <a:schemeClr val="tx1"/>
                          </a:solidFill>
                          <a:effectLst/>
                          <a:latin typeface="Cambria" pitchFamily="18" charset="0"/>
                          <a:ea typeface="新細明體" pitchFamily="18" charset="-12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dirty="0" smtClean="0">
                          <a:ln>
                            <a:noFill/>
                          </a:ln>
                          <a:solidFill>
                            <a:srgbClr val="F01706"/>
                          </a:solidFill>
                          <a:effectLst/>
                          <a:latin typeface="標楷體"/>
                          <a:ea typeface="標楷體" pitchFamily="65" charset="-120"/>
                        </a:rPr>
                        <a:t> </a:t>
                      </a:r>
                      <a:endParaRPr kumimoji="0" lang="en-US" altLang="zh-TW" sz="3200" b="0" i="0" u="none" strike="noStrike" cap="none" normalizeH="0" baseline="0" dirty="0" smtClean="0">
                        <a:ln>
                          <a:noFill/>
                        </a:ln>
                        <a:solidFill>
                          <a:schemeClr val="tx1"/>
                        </a:solidFill>
                        <a:effectLst/>
                        <a:latin typeface="Cambria" pitchFamily="18" charset="0"/>
                        <a:ea typeface="新細明體" pitchFamily="18" charset="-12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3200" b="0" i="0" u="none" strike="noStrike" cap="none" normalizeH="0" baseline="0" dirty="0" smtClean="0">
                        <a:ln>
                          <a:noFill/>
                        </a:ln>
                        <a:solidFill>
                          <a:schemeClr val="tx1"/>
                        </a:solidFill>
                        <a:effectLst/>
                        <a:latin typeface="Times New Roman" pitchFamily="18" charset="0"/>
                        <a:ea typeface="新細明體" pitchFamily="18" charset="-120"/>
                      </a:endParaRPr>
                    </a:p>
                  </a:txBody>
                  <a:tcPr marL="68580" marR="68580" marT="0"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
        <p:nvSpPr>
          <p:cNvPr id="366626" name="Text Box 34"/>
          <p:cNvSpPr txBox="1">
            <a:spLocks noChangeArrowheads="1"/>
          </p:cNvSpPr>
          <p:nvPr/>
        </p:nvSpPr>
        <p:spPr bwMode="auto">
          <a:xfrm>
            <a:off x="7596188" y="2565400"/>
            <a:ext cx="10080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lang="zh-TW" altLang="en-US" sz="3200" b="1">
                <a:solidFill>
                  <a:srgbClr val="F01706"/>
                </a:solidFill>
                <a:latin typeface="Franklin Gothic Medium" pitchFamily="34" charset="0"/>
              </a:rPr>
              <a:t>正面</a:t>
            </a:r>
          </a:p>
        </p:txBody>
      </p:sp>
      <p:sp>
        <p:nvSpPr>
          <p:cNvPr id="366627" name="Text Box 35"/>
          <p:cNvSpPr txBox="1">
            <a:spLocks noChangeArrowheads="1"/>
          </p:cNvSpPr>
          <p:nvPr/>
        </p:nvSpPr>
        <p:spPr bwMode="auto">
          <a:xfrm>
            <a:off x="7596188" y="3933825"/>
            <a:ext cx="10080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lang="zh-TW" altLang="en-US" sz="3200" b="1">
                <a:solidFill>
                  <a:srgbClr val="F01706"/>
                </a:solidFill>
                <a:latin typeface="Franklin Gothic Medium" pitchFamily="34" charset="0"/>
              </a:rPr>
              <a:t>正面</a:t>
            </a:r>
          </a:p>
        </p:txBody>
      </p:sp>
      <p:sp>
        <p:nvSpPr>
          <p:cNvPr id="366628" name="Text Box 36"/>
          <p:cNvSpPr txBox="1">
            <a:spLocks noChangeArrowheads="1"/>
          </p:cNvSpPr>
          <p:nvPr/>
        </p:nvSpPr>
        <p:spPr bwMode="auto">
          <a:xfrm>
            <a:off x="7596188" y="5441950"/>
            <a:ext cx="10080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lang="zh-TW" altLang="en-US" sz="3200" b="1">
                <a:solidFill>
                  <a:srgbClr val="F01706"/>
                </a:solidFill>
                <a:latin typeface="Franklin Gothic Medium" pitchFamily="34" charset="0"/>
              </a:rPr>
              <a:t>正面</a:t>
            </a:r>
          </a:p>
        </p:txBody>
      </p:sp>
      <p:pic>
        <p:nvPicPr>
          <p:cNvPr id="247836" name="Picture 96"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6021388"/>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66626"/>
                                        </p:tgtEl>
                                        <p:attrNameLst>
                                          <p:attrName>style.visibility</p:attrName>
                                        </p:attrNameLst>
                                      </p:cBhvr>
                                      <p:to>
                                        <p:strVal val="visible"/>
                                      </p:to>
                                    </p:set>
                                    <p:animEffect transition="in" filter="randombar(horizontal)">
                                      <p:cBhvr>
                                        <p:cTn id="7" dur="1000"/>
                                        <p:tgtEl>
                                          <p:spTgt spid="36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66627"/>
                                        </p:tgtEl>
                                        <p:attrNameLst>
                                          <p:attrName>style.visibility</p:attrName>
                                        </p:attrNameLst>
                                      </p:cBhvr>
                                      <p:to>
                                        <p:strVal val="visible"/>
                                      </p:to>
                                    </p:set>
                                    <p:animEffect transition="in" filter="randombar(horizontal)">
                                      <p:cBhvr>
                                        <p:cTn id="12" dur="1000"/>
                                        <p:tgtEl>
                                          <p:spTgt spid="3666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66628"/>
                                        </p:tgtEl>
                                        <p:attrNameLst>
                                          <p:attrName>style.visibility</p:attrName>
                                        </p:attrNameLst>
                                      </p:cBhvr>
                                      <p:to>
                                        <p:strVal val="visible"/>
                                      </p:to>
                                    </p:set>
                                    <p:animEffect transition="in" filter="randombar(horizontal)">
                                      <p:cBhvr>
                                        <p:cTn id="17" dur="1000"/>
                                        <p:tgtEl>
                                          <p:spTgt spid="36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26" grpId="0"/>
      <p:bldP spid="366627" grpId="0"/>
      <p:bldP spid="366628" grpId="0"/>
    </p:bldLst>
  </p:timing>
</p:sld>
</file>

<file path=ppt/slides/slide20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367692" name="Group 76"/>
          <p:cNvGraphicFramePr>
            <a:graphicFrameLocks noGrp="1"/>
          </p:cNvGraphicFramePr>
          <p:nvPr/>
        </p:nvGraphicFramePr>
        <p:xfrm>
          <a:off x="179388" y="1700213"/>
          <a:ext cx="8785225" cy="3597275"/>
        </p:xfrm>
        <a:graphic>
          <a:graphicData uri="http://schemas.openxmlformats.org/drawingml/2006/table">
            <a:tbl>
              <a:tblPr/>
              <a:tblGrid>
                <a:gridCol w="576262"/>
                <a:gridCol w="6192838"/>
                <a:gridCol w="2016125"/>
              </a:tblGrid>
              <a:tr h="853591">
                <a:tc>
                  <a:txBody>
                    <a:bodyPr/>
                    <a:lstStyle>
                      <a:lvl1pPr eaLnBrk="0" hangingPunct="0">
                        <a:spcBef>
                          <a:spcPct val="20000"/>
                        </a:spcBef>
                        <a:buClr>
                          <a:schemeClr val="accent1"/>
                        </a:buClr>
                        <a:buFont typeface="Wingdings 2" pitchFamily="18" charset="2"/>
                        <a:defRPr>
                          <a:solidFill>
                            <a:schemeClr val="tx2"/>
                          </a:solidFill>
                          <a:latin typeface="Cambria" pitchFamily="18" charset="0"/>
                          <a:ea typeface="標楷體" pitchFamily="65" charset="-120"/>
                        </a:defRPr>
                      </a:lvl1pPr>
                      <a:lvl2pPr marL="742950" indent="-285750" eaLnBrk="0" hangingPunct="0">
                        <a:spcBef>
                          <a:spcPct val="20000"/>
                        </a:spcBef>
                        <a:buClr>
                          <a:schemeClr val="accent2"/>
                        </a:buClr>
                        <a:buFont typeface="Wingdings" pitchFamily="2" charset="2"/>
                        <a:defRPr sz="2400">
                          <a:solidFill>
                            <a:schemeClr val="tx2"/>
                          </a:solidFill>
                          <a:latin typeface="Cambria" pitchFamily="18" charset="0"/>
                          <a:ea typeface="標楷體" pitchFamily="65" charset="-120"/>
                        </a:defRPr>
                      </a:lvl2pPr>
                      <a:lvl3pPr marL="1143000" indent="-228600" eaLnBrk="0" hangingPunct="0">
                        <a:spcBef>
                          <a:spcPct val="20000"/>
                        </a:spcBef>
                        <a:buClr>
                          <a:srgbClr val="08A1D9"/>
                        </a:buClr>
                        <a:buFont typeface="Wingdings" pitchFamily="2" charset="2"/>
                        <a:defRPr sz="1400">
                          <a:solidFill>
                            <a:schemeClr val="tx2"/>
                          </a:solidFill>
                          <a:latin typeface="Cambria" pitchFamily="18" charset="0"/>
                          <a:ea typeface="標楷體" pitchFamily="65" charset="-120"/>
                        </a:defRPr>
                      </a:lvl3pPr>
                      <a:lvl4pPr marL="1600200" indent="-228600" eaLnBrk="0" hangingPunct="0">
                        <a:spcBef>
                          <a:spcPct val="20000"/>
                        </a:spcBef>
                        <a:buClr>
                          <a:srgbClr val="7C984A"/>
                        </a:buClr>
                        <a:buFont typeface="Wingdings" pitchFamily="2" charset="2"/>
                        <a:defRPr sz="1200">
                          <a:solidFill>
                            <a:schemeClr val="tx2"/>
                          </a:solidFill>
                          <a:latin typeface="Cambria" pitchFamily="18" charset="0"/>
                          <a:ea typeface="標楷體" pitchFamily="65" charset="-120"/>
                        </a:defRPr>
                      </a:lvl4pPr>
                      <a:lvl5pPr marL="2057400" indent="-228600" eaLnBrk="0" hangingPunct="0">
                        <a:spcBef>
                          <a:spcPct val="20000"/>
                        </a:spcBef>
                        <a:buClr>
                          <a:srgbClr val="506E94"/>
                        </a:buClr>
                        <a:buFont typeface="Wingdings" pitchFamily="2" charset="2"/>
                        <a:defRPr sz="1100">
                          <a:solidFill>
                            <a:schemeClr val="tx2"/>
                          </a:solidFill>
                          <a:latin typeface="Cambria" pitchFamily="18" charset="0"/>
                          <a:ea typeface="標楷體" pitchFamily="65" charset="-120"/>
                        </a:defRPr>
                      </a:lvl5pPr>
                      <a:lvl6pPr marL="25146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6pPr>
                      <a:lvl7pPr marL="29718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7pPr>
                      <a:lvl8pPr marL="34290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8pPr>
                      <a:lvl9pPr marL="38862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3200" b="0" i="0" u="none" strike="noStrike" cap="none" normalizeH="0" baseline="0" smtClean="0">
                          <a:ln>
                            <a:noFill/>
                          </a:ln>
                          <a:solidFill>
                            <a:schemeClr val="bg1"/>
                          </a:solidFill>
                          <a:effectLst/>
                          <a:latin typeface="Cambria" pitchFamily="18" charset="0"/>
                          <a:ea typeface="新細明體" pitchFamily="18" charset="-120"/>
                        </a:rPr>
                        <a:t> </a:t>
                      </a:r>
                      <a:endParaRPr kumimoji="0" lang="zh-TW" altLang="zh-TW" sz="3200" b="0" i="0" u="none" strike="noStrike" cap="none" normalizeH="0" baseline="0" smtClean="0">
                        <a:ln>
                          <a:noFill/>
                        </a:ln>
                        <a:solidFill>
                          <a:schemeClr val="bg1"/>
                        </a:solidFill>
                        <a:effectLst/>
                        <a:latin typeface="Times New Roman" pitchFamily="18" charset="0"/>
                        <a:ea typeface="新細明體" pitchFamily="18" charset="-12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6666FF"/>
                    </a:solidFill>
                  </a:tcPr>
                </a:tc>
                <a:tc>
                  <a:txBody>
                    <a:bodyPr/>
                    <a:lstStyle>
                      <a:lvl1pPr eaLnBrk="0" hangingPunct="0">
                        <a:spcBef>
                          <a:spcPct val="20000"/>
                        </a:spcBef>
                        <a:buClr>
                          <a:schemeClr val="accent1"/>
                        </a:buClr>
                        <a:buFont typeface="Wingdings 2" pitchFamily="18" charset="2"/>
                        <a:defRPr>
                          <a:solidFill>
                            <a:schemeClr val="tx2"/>
                          </a:solidFill>
                          <a:latin typeface="Cambria" pitchFamily="18" charset="0"/>
                          <a:ea typeface="標楷體" pitchFamily="65" charset="-120"/>
                        </a:defRPr>
                      </a:lvl1pPr>
                      <a:lvl2pPr marL="742950" indent="-285750" eaLnBrk="0" hangingPunct="0">
                        <a:spcBef>
                          <a:spcPct val="20000"/>
                        </a:spcBef>
                        <a:buClr>
                          <a:schemeClr val="accent2"/>
                        </a:buClr>
                        <a:buFont typeface="Wingdings" pitchFamily="2" charset="2"/>
                        <a:defRPr sz="2400">
                          <a:solidFill>
                            <a:schemeClr val="tx2"/>
                          </a:solidFill>
                          <a:latin typeface="Cambria" pitchFamily="18" charset="0"/>
                          <a:ea typeface="標楷體" pitchFamily="65" charset="-120"/>
                        </a:defRPr>
                      </a:lvl2pPr>
                      <a:lvl3pPr marL="1143000" indent="-228600" eaLnBrk="0" hangingPunct="0">
                        <a:spcBef>
                          <a:spcPct val="20000"/>
                        </a:spcBef>
                        <a:buClr>
                          <a:srgbClr val="08A1D9"/>
                        </a:buClr>
                        <a:buFont typeface="Wingdings" pitchFamily="2" charset="2"/>
                        <a:defRPr sz="1400">
                          <a:solidFill>
                            <a:schemeClr val="tx2"/>
                          </a:solidFill>
                          <a:latin typeface="Cambria" pitchFamily="18" charset="0"/>
                          <a:ea typeface="標楷體" pitchFamily="65" charset="-120"/>
                        </a:defRPr>
                      </a:lvl3pPr>
                      <a:lvl4pPr marL="1600200" indent="-228600" eaLnBrk="0" hangingPunct="0">
                        <a:spcBef>
                          <a:spcPct val="20000"/>
                        </a:spcBef>
                        <a:buClr>
                          <a:srgbClr val="7C984A"/>
                        </a:buClr>
                        <a:buFont typeface="Wingdings" pitchFamily="2" charset="2"/>
                        <a:defRPr sz="1200">
                          <a:solidFill>
                            <a:schemeClr val="tx2"/>
                          </a:solidFill>
                          <a:latin typeface="Cambria" pitchFamily="18" charset="0"/>
                          <a:ea typeface="標楷體" pitchFamily="65" charset="-120"/>
                        </a:defRPr>
                      </a:lvl4pPr>
                      <a:lvl5pPr marL="2057400" indent="-228600" eaLnBrk="0" hangingPunct="0">
                        <a:spcBef>
                          <a:spcPct val="20000"/>
                        </a:spcBef>
                        <a:buClr>
                          <a:srgbClr val="506E94"/>
                        </a:buClr>
                        <a:buFont typeface="Wingdings" pitchFamily="2" charset="2"/>
                        <a:defRPr sz="1100">
                          <a:solidFill>
                            <a:schemeClr val="tx2"/>
                          </a:solidFill>
                          <a:latin typeface="Cambria" pitchFamily="18" charset="0"/>
                          <a:ea typeface="標楷體" pitchFamily="65" charset="-120"/>
                        </a:defRPr>
                      </a:lvl5pPr>
                      <a:lvl6pPr marL="25146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6pPr>
                      <a:lvl7pPr marL="29718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7pPr>
                      <a:lvl8pPr marL="34290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8pPr>
                      <a:lvl9pPr marL="38862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smtClean="0">
                          <a:ln>
                            <a:noFill/>
                          </a:ln>
                          <a:solidFill>
                            <a:schemeClr val="bg1"/>
                          </a:solidFill>
                          <a:effectLst/>
                          <a:latin typeface="Cambria" pitchFamily="18" charset="0"/>
                          <a:ea typeface="標楷體" pitchFamily="65" charset="-120"/>
                        </a:rPr>
                        <a:t>議　論　內　容</a:t>
                      </a:r>
                      <a:endParaRPr kumimoji="0" lang="zh-TW" altLang="en-US" sz="3200" b="0" i="0" u="none" strike="noStrike" cap="none" normalizeH="0" baseline="0" smtClean="0">
                        <a:ln>
                          <a:noFill/>
                        </a:ln>
                        <a:solidFill>
                          <a:schemeClr val="bg1"/>
                        </a:solidFill>
                        <a:effectLst/>
                        <a:latin typeface="Times New Roman" pitchFamily="18" charset="0"/>
                        <a:ea typeface="新細明體" pitchFamily="18" charset="-12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eaLnBrk="0" hangingPunct="0">
                        <a:spcBef>
                          <a:spcPct val="20000"/>
                        </a:spcBef>
                        <a:buClr>
                          <a:schemeClr val="accent1"/>
                        </a:buClr>
                        <a:buFont typeface="Wingdings 2" pitchFamily="18" charset="2"/>
                        <a:defRPr>
                          <a:solidFill>
                            <a:schemeClr val="tx2"/>
                          </a:solidFill>
                          <a:latin typeface="Cambria" pitchFamily="18" charset="0"/>
                          <a:ea typeface="標楷體" pitchFamily="65" charset="-120"/>
                        </a:defRPr>
                      </a:lvl1pPr>
                      <a:lvl2pPr marL="742950" indent="-285750" eaLnBrk="0" hangingPunct="0">
                        <a:spcBef>
                          <a:spcPct val="20000"/>
                        </a:spcBef>
                        <a:buClr>
                          <a:schemeClr val="accent2"/>
                        </a:buClr>
                        <a:buFont typeface="Wingdings" pitchFamily="2" charset="2"/>
                        <a:defRPr sz="2400">
                          <a:solidFill>
                            <a:schemeClr val="tx2"/>
                          </a:solidFill>
                          <a:latin typeface="Cambria" pitchFamily="18" charset="0"/>
                          <a:ea typeface="標楷體" pitchFamily="65" charset="-120"/>
                        </a:defRPr>
                      </a:lvl2pPr>
                      <a:lvl3pPr marL="1143000" indent="-228600" eaLnBrk="0" hangingPunct="0">
                        <a:spcBef>
                          <a:spcPct val="20000"/>
                        </a:spcBef>
                        <a:buClr>
                          <a:srgbClr val="08A1D9"/>
                        </a:buClr>
                        <a:buFont typeface="Wingdings" pitchFamily="2" charset="2"/>
                        <a:defRPr sz="1400">
                          <a:solidFill>
                            <a:schemeClr val="tx2"/>
                          </a:solidFill>
                          <a:latin typeface="Cambria" pitchFamily="18" charset="0"/>
                          <a:ea typeface="標楷體" pitchFamily="65" charset="-120"/>
                        </a:defRPr>
                      </a:lvl3pPr>
                      <a:lvl4pPr marL="1600200" indent="-228600" eaLnBrk="0" hangingPunct="0">
                        <a:spcBef>
                          <a:spcPct val="20000"/>
                        </a:spcBef>
                        <a:buClr>
                          <a:srgbClr val="7C984A"/>
                        </a:buClr>
                        <a:buFont typeface="Wingdings" pitchFamily="2" charset="2"/>
                        <a:defRPr sz="1200">
                          <a:solidFill>
                            <a:schemeClr val="tx2"/>
                          </a:solidFill>
                          <a:latin typeface="Cambria" pitchFamily="18" charset="0"/>
                          <a:ea typeface="標楷體" pitchFamily="65" charset="-120"/>
                        </a:defRPr>
                      </a:lvl4pPr>
                      <a:lvl5pPr marL="2057400" indent="-228600" eaLnBrk="0" hangingPunct="0">
                        <a:spcBef>
                          <a:spcPct val="20000"/>
                        </a:spcBef>
                        <a:buClr>
                          <a:srgbClr val="506E94"/>
                        </a:buClr>
                        <a:buFont typeface="Wingdings" pitchFamily="2" charset="2"/>
                        <a:defRPr sz="1100">
                          <a:solidFill>
                            <a:schemeClr val="tx2"/>
                          </a:solidFill>
                          <a:latin typeface="Cambria" pitchFamily="18" charset="0"/>
                          <a:ea typeface="標楷體" pitchFamily="65" charset="-120"/>
                        </a:defRPr>
                      </a:lvl5pPr>
                      <a:lvl6pPr marL="25146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6pPr>
                      <a:lvl7pPr marL="29718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7pPr>
                      <a:lvl8pPr marL="34290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8pPr>
                      <a:lvl9pPr marL="38862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800" b="0" i="0" u="none" strike="noStrike" cap="none" normalizeH="0" baseline="0" smtClean="0">
                          <a:ln>
                            <a:noFill/>
                          </a:ln>
                          <a:solidFill>
                            <a:schemeClr val="bg1"/>
                          </a:solidFill>
                          <a:effectLst/>
                          <a:latin typeface="Cambria" pitchFamily="18" charset="0"/>
                          <a:ea typeface="標楷體" pitchFamily="65" charset="-120"/>
                        </a:rPr>
                        <a:t>正面／負面評價</a:t>
                      </a:r>
                      <a:endParaRPr kumimoji="0" lang="zh-TW" altLang="en-US" sz="2800" b="0" i="0" u="none" strike="noStrike" cap="none" normalizeH="0" baseline="0" smtClean="0">
                        <a:ln>
                          <a:noFill/>
                        </a:ln>
                        <a:solidFill>
                          <a:schemeClr val="bg1"/>
                        </a:solidFill>
                        <a:effectLst/>
                        <a:latin typeface="Times New Roman" pitchFamily="18" charset="0"/>
                        <a:ea typeface="新細明體" pitchFamily="18" charset="-12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r>
              <a:tr h="1371842">
                <a:tc>
                  <a:txBody>
                    <a:bodyPr/>
                    <a:lstStyle>
                      <a:lvl1pPr eaLnBrk="0" hangingPunct="0">
                        <a:spcBef>
                          <a:spcPct val="20000"/>
                        </a:spcBef>
                        <a:buClr>
                          <a:schemeClr val="accent1"/>
                        </a:buClr>
                        <a:buFont typeface="Wingdings 2" pitchFamily="18" charset="2"/>
                        <a:defRPr>
                          <a:solidFill>
                            <a:schemeClr val="tx2"/>
                          </a:solidFill>
                          <a:latin typeface="Cambria" pitchFamily="18" charset="0"/>
                          <a:ea typeface="標楷體" pitchFamily="65" charset="-120"/>
                        </a:defRPr>
                      </a:lvl1pPr>
                      <a:lvl2pPr marL="742950" indent="-285750" eaLnBrk="0" hangingPunct="0">
                        <a:spcBef>
                          <a:spcPct val="20000"/>
                        </a:spcBef>
                        <a:buClr>
                          <a:schemeClr val="accent2"/>
                        </a:buClr>
                        <a:buFont typeface="Wingdings" pitchFamily="2" charset="2"/>
                        <a:defRPr sz="2400">
                          <a:solidFill>
                            <a:schemeClr val="tx2"/>
                          </a:solidFill>
                          <a:latin typeface="Cambria" pitchFamily="18" charset="0"/>
                          <a:ea typeface="標楷體" pitchFamily="65" charset="-120"/>
                        </a:defRPr>
                      </a:lvl2pPr>
                      <a:lvl3pPr marL="1143000" indent="-228600" eaLnBrk="0" hangingPunct="0">
                        <a:spcBef>
                          <a:spcPct val="20000"/>
                        </a:spcBef>
                        <a:buClr>
                          <a:srgbClr val="08A1D9"/>
                        </a:buClr>
                        <a:buFont typeface="Wingdings" pitchFamily="2" charset="2"/>
                        <a:defRPr sz="1400">
                          <a:solidFill>
                            <a:schemeClr val="tx2"/>
                          </a:solidFill>
                          <a:latin typeface="Cambria" pitchFamily="18" charset="0"/>
                          <a:ea typeface="標楷體" pitchFamily="65" charset="-120"/>
                        </a:defRPr>
                      </a:lvl3pPr>
                      <a:lvl4pPr marL="1600200" indent="-228600" eaLnBrk="0" hangingPunct="0">
                        <a:spcBef>
                          <a:spcPct val="20000"/>
                        </a:spcBef>
                        <a:buClr>
                          <a:srgbClr val="7C984A"/>
                        </a:buClr>
                        <a:buFont typeface="Wingdings" pitchFamily="2" charset="2"/>
                        <a:defRPr sz="1200">
                          <a:solidFill>
                            <a:schemeClr val="tx2"/>
                          </a:solidFill>
                          <a:latin typeface="Cambria" pitchFamily="18" charset="0"/>
                          <a:ea typeface="標楷體" pitchFamily="65" charset="-120"/>
                        </a:defRPr>
                      </a:lvl4pPr>
                      <a:lvl5pPr marL="2057400" indent="-228600" eaLnBrk="0" hangingPunct="0">
                        <a:spcBef>
                          <a:spcPct val="20000"/>
                        </a:spcBef>
                        <a:buClr>
                          <a:srgbClr val="506E94"/>
                        </a:buClr>
                        <a:buFont typeface="Wingdings" pitchFamily="2" charset="2"/>
                        <a:defRPr sz="1100">
                          <a:solidFill>
                            <a:schemeClr val="tx2"/>
                          </a:solidFill>
                          <a:latin typeface="Cambria" pitchFamily="18" charset="0"/>
                          <a:ea typeface="標楷體" pitchFamily="65" charset="-120"/>
                        </a:defRPr>
                      </a:lvl5pPr>
                      <a:lvl6pPr marL="25146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6pPr>
                      <a:lvl7pPr marL="29718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7pPr>
                      <a:lvl8pPr marL="34290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8pPr>
                      <a:lvl9pPr marL="38862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chemeClr val="bg1"/>
                          </a:solidFill>
                          <a:effectLst/>
                          <a:latin typeface="標楷體" pitchFamily="65" charset="-120"/>
                          <a:ea typeface="標楷體" pitchFamily="65" charset="-120"/>
                        </a:rPr>
                        <a:t>4</a:t>
                      </a:r>
                      <a:endParaRPr kumimoji="0" lang="zh-TW" altLang="zh-TW" sz="2800" b="0" i="0" u="none" strike="noStrike" cap="none" normalizeH="0" baseline="0" smtClean="0">
                        <a:ln>
                          <a:noFill/>
                        </a:ln>
                        <a:solidFill>
                          <a:schemeClr val="bg1"/>
                        </a:solidFill>
                        <a:effectLst/>
                        <a:latin typeface="標楷體" pitchFamily="65" charset="-120"/>
                        <a:ea typeface="標楷體" pitchFamily="65" charset="-12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eaLnBrk="0" hangingPunct="0">
                        <a:spcBef>
                          <a:spcPct val="20000"/>
                        </a:spcBef>
                        <a:buClr>
                          <a:schemeClr val="accent1"/>
                        </a:buClr>
                        <a:buFont typeface="Wingdings 2" pitchFamily="18" charset="2"/>
                        <a:defRPr>
                          <a:solidFill>
                            <a:schemeClr val="tx2"/>
                          </a:solidFill>
                          <a:latin typeface="Cambria" pitchFamily="18" charset="0"/>
                          <a:ea typeface="標楷體" pitchFamily="65" charset="-120"/>
                        </a:defRPr>
                      </a:lvl1pPr>
                      <a:lvl2pPr marL="742950" indent="-285750" eaLnBrk="0" hangingPunct="0">
                        <a:spcBef>
                          <a:spcPct val="20000"/>
                        </a:spcBef>
                        <a:buClr>
                          <a:schemeClr val="accent2"/>
                        </a:buClr>
                        <a:buFont typeface="Wingdings" pitchFamily="2" charset="2"/>
                        <a:defRPr sz="2400">
                          <a:solidFill>
                            <a:schemeClr val="tx2"/>
                          </a:solidFill>
                          <a:latin typeface="Cambria" pitchFamily="18" charset="0"/>
                          <a:ea typeface="標楷體" pitchFamily="65" charset="-120"/>
                        </a:defRPr>
                      </a:lvl2pPr>
                      <a:lvl3pPr marL="1143000" indent="-228600" eaLnBrk="0" hangingPunct="0">
                        <a:spcBef>
                          <a:spcPct val="20000"/>
                        </a:spcBef>
                        <a:buClr>
                          <a:srgbClr val="08A1D9"/>
                        </a:buClr>
                        <a:buFont typeface="Wingdings" pitchFamily="2" charset="2"/>
                        <a:defRPr sz="1400">
                          <a:solidFill>
                            <a:schemeClr val="tx2"/>
                          </a:solidFill>
                          <a:latin typeface="Cambria" pitchFamily="18" charset="0"/>
                          <a:ea typeface="標楷體" pitchFamily="65" charset="-120"/>
                        </a:defRPr>
                      </a:lvl3pPr>
                      <a:lvl4pPr marL="1600200" indent="-228600" eaLnBrk="0" hangingPunct="0">
                        <a:spcBef>
                          <a:spcPct val="20000"/>
                        </a:spcBef>
                        <a:buClr>
                          <a:srgbClr val="7C984A"/>
                        </a:buClr>
                        <a:buFont typeface="Wingdings" pitchFamily="2" charset="2"/>
                        <a:defRPr sz="1200">
                          <a:solidFill>
                            <a:schemeClr val="tx2"/>
                          </a:solidFill>
                          <a:latin typeface="Cambria" pitchFamily="18" charset="0"/>
                          <a:ea typeface="標楷體" pitchFamily="65" charset="-120"/>
                        </a:defRPr>
                      </a:lvl4pPr>
                      <a:lvl5pPr marL="2057400" indent="-228600" eaLnBrk="0" hangingPunct="0">
                        <a:spcBef>
                          <a:spcPct val="20000"/>
                        </a:spcBef>
                        <a:buClr>
                          <a:srgbClr val="506E94"/>
                        </a:buClr>
                        <a:buFont typeface="Wingdings" pitchFamily="2" charset="2"/>
                        <a:defRPr sz="1100">
                          <a:solidFill>
                            <a:schemeClr val="tx2"/>
                          </a:solidFill>
                          <a:latin typeface="Cambria" pitchFamily="18" charset="0"/>
                          <a:ea typeface="標楷體" pitchFamily="65" charset="-120"/>
                        </a:defRPr>
                      </a:lvl5pPr>
                      <a:lvl6pPr marL="25146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6pPr>
                      <a:lvl7pPr marL="29718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7pPr>
                      <a:lvl8pPr marL="34290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8pPr>
                      <a:lvl9pPr marL="38862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3000" b="0" i="0" u="none" strike="noStrike" cap="none" normalizeH="0" baseline="0" smtClean="0">
                          <a:ln>
                            <a:noFill/>
                          </a:ln>
                          <a:solidFill>
                            <a:schemeClr val="tx1"/>
                          </a:solidFill>
                          <a:effectLst/>
                          <a:latin typeface="Cambria" pitchFamily="18" charset="0"/>
                          <a:ea typeface="標楷體" pitchFamily="65" charset="-120"/>
                        </a:rPr>
                        <a:t>他雖於大宋有功，在遼國卻成了叛國助敵的賣國反賊。他這是畏罪自殺。</a:t>
                      </a:r>
                      <a:endParaRPr kumimoji="0" lang="zh-TW" altLang="en-US" sz="3000" b="0" i="0" u="none" strike="noStrike" cap="none" normalizeH="0" baseline="0" smtClean="0">
                        <a:ln>
                          <a:noFill/>
                        </a:ln>
                        <a:solidFill>
                          <a:schemeClr val="tx1"/>
                        </a:solidFill>
                        <a:effectLst/>
                        <a:latin typeface="Times New Roman" pitchFamily="18" charset="0"/>
                        <a:ea typeface="新細明體" pitchFamily="18" charset="-12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eaLnBrk="0" hangingPunct="0">
                        <a:spcBef>
                          <a:spcPct val="20000"/>
                        </a:spcBef>
                        <a:buClr>
                          <a:schemeClr val="accent1"/>
                        </a:buClr>
                        <a:buFont typeface="Wingdings 2" pitchFamily="18" charset="2"/>
                        <a:defRPr>
                          <a:solidFill>
                            <a:schemeClr val="tx2"/>
                          </a:solidFill>
                          <a:latin typeface="Cambria" pitchFamily="18" charset="0"/>
                          <a:ea typeface="標楷體" pitchFamily="65" charset="-120"/>
                        </a:defRPr>
                      </a:lvl1pPr>
                      <a:lvl2pPr marL="742950" indent="-285750" eaLnBrk="0" hangingPunct="0">
                        <a:spcBef>
                          <a:spcPct val="20000"/>
                        </a:spcBef>
                        <a:buClr>
                          <a:schemeClr val="accent2"/>
                        </a:buClr>
                        <a:buFont typeface="Wingdings" pitchFamily="2" charset="2"/>
                        <a:defRPr sz="2400">
                          <a:solidFill>
                            <a:schemeClr val="tx2"/>
                          </a:solidFill>
                          <a:latin typeface="Cambria" pitchFamily="18" charset="0"/>
                          <a:ea typeface="標楷體" pitchFamily="65" charset="-120"/>
                        </a:defRPr>
                      </a:lvl2pPr>
                      <a:lvl3pPr marL="1143000" indent="-228600" eaLnBrk="0" hangingPunct="0">
                        <a:spcBef>
                          <a:spcPct val="20000"/>
                        </a:spcBef>
                        <a:buClr>
                          <a:srgbClr val="08A1D9"/>
                        </a:buClr>
                        <a:buFont typeface="Wingdings" pitchFamily="2" charset="2"/>
                        <a:defRPr sz="1400">
                          <a:solidFill>
                            <a:schemeClr val="tx2"/>
                          </a:solidFill>
                          <a:latin typeface="Cambria" pitchFamily="18" charset="0"/>
                          <a:ea typeface="標楷體" pitchFamily="65" charset="-120"/>
                        </a:defRPr>
                      </a:lvl3pPr>
                      <a:lvl4pPr marL="1600200" indent="-228600" eaLnBrk="0" hangingPunct="0">
                        <a:spcBef>
                          <a:spcPct val="20000"/>
                        </a:spcBef>
                        <a:buClr>
                          <a:srgbClr val="7C984A"/>
                        </a:buClr>
                        <a:buFont typeface="Wingdings" pitchFamily="2" charset="2"/>
                        <a:defRPr sz="1200">
                          <a:solidFill>
                            <a:schemeClr val="tx2"/>
                          </a:solidFill>
                          <a:latin typeface="Cambria" pitchFamily="18" charset="0"/>
                          <a:ea typeface="標楷體" pitchFamily="65" charset="-120"/>
                        </a:defRPr>
                      </a:lvl4pPr>
                      <a:lvl5pPr marL="2057400" indent="-228600" eaLnBrk="0" hangingPunct="0">
                        <a:spcBef>
                          <a:spcPct val="20000"/>
                        </a:spcBef>
                        <a:buClr>
                          <a:srgbClr val="506E94"/>
                        </a:buClr>
                        <a:buFont typeface="Wingdings" pitchFamily="2" charset="2"/>
                        <a:defRPr sz="1100">
                          <a:solidFill>
                            <a:schemeClr val="tx2"/>
                          </a:solidFill>
                          <a:latin typeface="Cambria" pitchFamily="18" charset="0"/>
                          <a:ea typeface="標楷體" pitchFamily="65" charset="-120"/>
                        </a:defRPr>
                      </a:lvl5pPr>
                      <a:lvl6pPr marL="25146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6pPr>
                      <a:lvl7pPr marL="29718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7pPr>
                      <a:lvl8pPr marL="34290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8pPr>
                      <a:lvl9pPr marL="38862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3200" b="0" i="0" u="none" strike="noStrike" cap="none" normalizeH="0" baseline="0" smtClean="0">
                        <a:ln>
                          <a:noFill/>
                        </a:ln>
                        <a:solidFill>
                          <a:srgbClr val="F01706"/>
                        </a:solidFill>
                        <a:effectLst/>
                        <a:latin typeface="Times New Roman" pitchFamily="18" charset="0"/>
                        <a:ea typeface="標楷體" pitchFamily="65" charset="-12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r h="1371842">
                <a:tc>
                  <a:txBody>
                    <a:bodyPr/>
                    <a:lstStyle>
                      <a:lvl1pPr eaLnBrk="0" hangingPunct="0">
                        <a:spcBef>
                          <a:spcPct val="20000"/>
                        </a:spcBef>
                        <a:buClr>
                          <a:schemeClr val="accent1"/>
                        </a:buClr>
                        <a:buFont typeface="Wingdings 2" pitchFamily="18" charset="2"/>
                        <a:defRPr>
                          <a:solidFill>
                            <a:schemeClr val="tx2"/>
                          </a:solidFill>
                          <a:latin typeface="Cambria" pitchFamily="18" charset="0"/>
                          <a:ea typeface="標楷體" pitchFamily="65" charset="-120"/>
                        </a:defRPr>
                      </a:lvl1pPr>
                      <a:lvl2pPr marL="742950" indent="-285750" eaLnBrk="0" hangingPunct="0">
                        <a:spcBef>
                          <a:spcPct val="20000"/>
                        </a:spcBef>
                        <a:buClr>
                          <a:schemeClr val="accent2"/>
                        </a:buClr>
                        <a:buFont typeface="Wingdings" pitchFamily="2" charset="2"/>
                        <a:defRPr sz="2400">
                          <a:solidFill>
                            <a:schemeClr val="tx2"/>
                          </a:solidFill>
                          <a:latin typeface="Cambria" pitchFamily="18" charset="0"/>
                          <a:ea typeface="標楷體" pitchFamily="65" charset="-120"/>
                        </a:defRPr>
                      </a:lvl2pPr>
                      <a:lvl3pPr marL="1143000" indent="-228600" eaLnBrk="0" hangingPunct="0">
                        <a:spcBef>
                          <a:spcPct val="20000"/>
                        </a:spcBef>
                        <a:buClr>
                          <a:srgbClr val="08A1D9"/>
                        </a:buClr>
                        <a:buFont typeface="Wingdings" pitchFamily="2" charset="2"/>
                        <a:defRPr sz="1400">
                          <a:solidFill>
                            <a:schemeClr val="tx2"/>
                          </a:solidFill>
                          <a:latin typeface="Cambria" pitchFamily="18" charset="0"/>
                          <a:ea typeface="標楷體" pitchFamily="65" charset="-120"/>
                        </a:defRPr>
                      </a:lvl3pPr>
                      <a:lvl4pPr marL="1600200" indent="-228600" eaLnBrk="0" hangingPunct="0">
                        <a:spcBef>
                          <a:spcPct val="20000"/>
                        </a:spcBef>
                        <a:buClr>
                          <a:srgbClr val="7C984A"/>
                        </a:buClr>
                        <a:buFont typeface="Wingdings" pitchFamily="2" charset="2"/>
                        <a:defRPr sz="1200">
                          <a:solidFill>
                            <a:schemeClr val="tx2"/>
                          </a:solidFill>
                          <a:latin typeface="Cambria" pitchFamily="18" charset="0"/>
                          <a:ea typeface="標楷體" pitchFamily="65" charset="-120"/>
                        </a:defRPr>
                      </a:lvl4pPr>
                      <a:lvl5pPr marL="2057400" indent="-228600" eaLnBrk="0" hangingPunct="0">
                        <a:spcBef>
                          <a:spcPct val="20000"/>
                        </a:spcBef>
                        <a:buClr>
                          <a:srgbClr val="506E94"/>
                        </a:buClr>
                        <a:buFont typeface="Wingdings" pitchFamily="2" charset="2"/>
                        <a:defRPr sz="1100">
                          <a:solidFill>
                            <a:schemeClr val="tx2"/>
                          </a:solidFill>
                          <a:latin typeface="Cambria" pitchFamily="18" charset="0"/>
                          <a:ea typeface="標楷體" pitchFamily="65" charset="-120"/>
                        </a:defRPr>
                      </a:lvl5pPr>
                      <a:lvl6pPr marL="25146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6pPr>
                      <a:lvl7pPr marL="29718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7pPr>
                      <a:lvl8pPr marL="34290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8pPr>
                      <a:lvl9pPr marL="38862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smtClean="0">
                          <a:ln>
                            <a:noFill/>
                          </a:ln>
                          <a:solidFill>
                            <a:schemeClr val="bg1"/>
                          </a:solidFill>
                          <a:effectLst/>
                          <a:latin typeface="標楷體" pitchFamily="65" charset="-120"/>
                          <a:ea typeface="標楷體" pitchFamily="65" charset="-120"/>
                        </a:rPr>
                        <a:t>5</a:t>
                      </a:r>
                      <a:endParaRPr kumimoji="0" lang="zh-TW" altLang="zh-TW" sz="2800" b="0" i="0" u="none" strike="noStrike" cap="none" normalizeH="0" baseline="0" smtClean="0">
                        <a:ln>
                          <a:noFill/>
                        </a:ln>
                        <a:solidFill>
                          <a:schemeClr val="bg1"/>
                        </a:solidFill>
                        <a:effectLst/>
                        <a:latin typeface="標楷體" pitchFamily="65" charset="-120"/>
                        <a:ea typeface="標楷體" pitchFamily="65" charset="-12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FF"/>
                    </a:solidFill>
                  </a:tcPr>
                </a:tc>
                <a:tc>
                  <a:txBody>
                    <a:bodyPr/>
                    <a:lstStyle>
                      <a:lvl1pPr eaLnBrk="0" hangingPunct="0">
                        <a:spcBef>
                          <a:spcPct val="20000"/>
                        </a:spcBef>
                        <a:buClr>
                          <a:schemeClr val="accent1"/>
                        </a:buClr>
                        <a:buFont typeface="Wingdings 2" pitchFamily="18" charset="2"/>
                        <a:defRPr>
                          <a:solidFill>
                            <a:schemeClr val="tx2"/>
                          </a:solidFill>
                          <a:latin typeface="Cambria" pitchFamily="18" charset="0"/>
                          <a:ea typeface="標楷體" pitchFamily="65" charset="-120"/>
                        </a:defRPr>
                      </a:lvl1pPr>
                      <a:lvl2pPr marL="742950" indent="-285750" eaLnBrk="0" hangingPunct="0">
                        <a:spcBef>
                          <a:spcPct val="20000"/>
                        </a:spcBef>
                        <a:buClr>
                          <a:schemeClr val="accent2"/>
                        </a:buClr>
                        <a:buFont typeface="Wingdings" pitchFamily="2" charset="2"/>
                        <a:defRPr sz="2400">
                          <a:solidFill>
                            <a:schemeClr val="tx2"/>
                          </a:solidFill>
                          <a:latin typeface="Cambria" pitchFamily="18" charset="0"/>
                          <a:ea typeface="標楷體" pitchFamily="65" charset="-120"/>
                        </a:defRPr>
                      </a:lvl2pPr>
                      <a:lvl3pPr marL="1143000" indent="-228600" eaLnBrk="0" hangingPunct="0">
                        <a:spcBef>
                          <a:spcPct val="20000"/>
                        </a:spcBef>
                        <a:buClr>
                          <a:srgbClr val="08A1D9"/>
                        </a:buClr>
                        <a:buFont typeface="Wingdings" pitchFamily="2" charset="2"/>
                        <a:defRPr sz="1400">
                          <a:solidFill>
                            <a:schemeClr val="tx2"/>
                          </a:solidFill>
                          <a:latin typeface="Cambria" pitchFamily="18" charset="0"/>
                          <a:ea typeface="標楷體" pitchFamily="65" charset="-120"/>
                        </a:defRPr>
                      </a:lvl3pPr>
                      <a:lvl4pPr marL="1600200" indent="-228600" eaLnBrk="0" hangingPunct="0">
                        <a:spcBef>
                          <a:spcPct val="20000"/>
                        </a:spcBef>
                        <a:buClr>
                          <a:srgbClr val="7C984A"/>
                        </a:buClr>
                        <a:buFont typeface="Wingdings" pitchFamily="2" charset="2"/>
                        <a:defRPr sz="1200">
                          <a:solidFill>
                            <a:schemeClr val="tx2"/>
                          </a:solidFill>
                          <a:latin typeface="Cambria" pitchFamily="18" charset="0"/>
                          <a:ea typeface="標楷體" pitchFamily="65" charset="-120"/>
                        </a:defRPr>
                      </a:lvl4pPr>
                      <a:lvl5pPr marL="2057400" indent="-228600" eaLnBrk="0" hangingPunct="0">
                        <a:spcBef>
                          <a:spcPct val="20000"/>
                        </a:spcBef>
                        <a:buClr>
                          <a:srgbClr val="506E94"/>
                        </a:buClr>
                        <a:buFont typeface="Wingdings" pitchFamily="2" charset="2"/>
                        <a:defRPr sz="1100">
                          <a:solidFill>
                            <a:schemeClr val="tx2"/>
                          </a:solidFill>
                          <a:latin typeface="Cambria" pitchFamily="18" charset="0"/>
                          <a:ea typeface="標楷體" pitchFamily="65" charset="-120"/>
                        </a:defRPr>
                      </a:lvl5pPr>
                      <a:lvl6pPr marL="25146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6pPr>
                      <a:lvl7pPr marL="29718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7pPr>
                      <a:lvl8pPr marL="34290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8pPr>
                      <a:lvl9pPr marL="38862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TW" altLang="en-US" sz="3000" b="0" i="0" u="none" strike="noStrike" cap="none" normalizeH="0" baseline="0" smtClean="0">
                          <a:ln>
                            <a:noFill/>
                          </a:ln>
                          <a:solidFill>
                            <a:schemeClr val="tx1"/>
                          </a:solidFill>
                          <a:effectLst/>
                          <a:latin typeface="Cambria" pitchFamily="18" charset="0"/>
                          <a:ea typeface="標楷體" pitchFamily="65" charset="-120"/>
                        </a:rPr>
                        <a:t>什麼畏不畏的？喬幫主這樣的大英雄，天下還有什麼事要畏懼？</a:t>
                      </a:r>
                      <a:endParaRPr kumimoji="0" lang="zh-TW" altLang="en-US" sz="3000" b="0" i="0" u="none" strike="noStrike" cap="none" normalizeH="0" baseline="0" smtClean="0">
                        <a:ln>
                          <a:noFill/>
                        </a:ln>
                        <a:solidFill>
                          <a:schemeClr val="tx1"/>
                        </a:solidFill>
                        <a:effectLst/>
                        <a:latin typeface="Times New Roman" pitchFamily="18" charset="0"/>
                        <a:ea typeface="新細明體" pitchFamily="18" charset="-12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c>
                  <a:txBody>
                    <a:bodyPr/>
                    <a:lstStyle>
                      <a:lvl1pPr eaLnBrk="0" hangingPunct="0">
                        <a:spcBef>
                          <a:spcPct val="20000"/>
                        </a:spcBef>
                        <a:buClr>
                          <a:schemeClr val="accent1"/>
                        </a:buClr>
                        <a:buFont typeface="Wingdings 2" pitchFamily="18" charset="2"/>
                        <a:defRPr>
                          <a:solidFill>
                            <a:schemeClr val="tx2"/>
                          </a:solidFill>
                          <a:latin typeface="Cambria" pitchFamily="18" charset="0"/>
                          <a:ea typeface="標楷體" pitchFamily="65" charset="-120"/>
                        </a:defRPr>
                      </a:lvl1pPr>
                      <a:lvl2pPr marL="742950" indent="-285750" eaLnBrk="0" hangingPunct="0">
                        <a:spcBef>
                          <a:spcPct val="20000"/>
                        </a:spcBef>
                        <a:buClr>
                          <a:schemeClr val="accent2"/>
                        </a:buClr>
                        <a:buFont typeface="Wingdings" pitchFamily="2" charset="2"/>
                        <a:defRPr sz="2400">
                          <a:solidFill>
                            <a:schemeClr val="tx2"/>
                          </a:solidFill>
                          <a:latin typeface="Cambria" pitchFamily="18" charset="0"/>
                          <a:ea typeface="標楷體" pitchFamily="65" charset="-120"/>
                        </a:defRPr>
                      </a:lvl2pPr>
                      <a:lvl3pPr marL="1143000" indent="-228600" eaLnBrk="0" hangingPunct="0">
                        <a:spcBef>
                          <a:spcPct val="20000"/>
                        </a:spcBef>
                        <a:buClr>
                          <a:srgbClr val="08A1D9"/>
                        </a:buClr>
                        <a:buFont typeface="Wingdings" pitchFamily="2" charset="2"/>
                        <a:defRPr sz="1400">
                          <a:solidFill>
                            <a:schemeClr val="tx2"/>
                          </a:solidFill>
                          <a:latin typeface="Cambria" pitchFamily="18" charset="0"/>
                          <a:ea typeface="標楷體" pitchFamily="65" charset="-120"/>
                        </a:defRPr>
                      </a:lvl3pPr>
                      <a:lvl4pPr marL="1600200" indent="-228600" eaLnBrk="0" hangingPunct="0">
                        <a:spcBef>
                          <a:spcPct val="20000"/>
                        </a:spcBef>
                        <a:buClr>
                          <a:srgbClr val="7C984A"/>
                        </a:buClr>
                        <a:buFont typeface="Wingdings" pitchFamily="2" charset="2"/>
                        <a:defRPr sz="1200">
                          <a:solidFill>
                            <a:schemeClr val="tx2"/>
                          </a:solidFill>
                          <a:latin typeface="Cambria" pitchFamily="18" charset="0"/>
                          <a:ea typeface="標楷體" pitchFamily="65" charset="-120"/>
                        </a:defRPr>
                      </a:lvl4pPr>
                      <a:lvl5pPr marL="2057400" indent="-228600" eaLnBrk="0" hangingPunct="0">
                        <a:spcBef>
                          <a:spcPct val="20000"/>
                        </a:spcBef>
                        <a:buClr>
                          <a:srgbClr val="506E94"/>
                        </a:buClr>
                        <a:buFont typeface="Wingdings" pitchFamily="2" charset="2"/>
                        <a:defRPr sz="1100">
                          <a:solidFill>
                            <a:schemeClr val="tx2"/>
                          </a:solidFill>
                          <a:latin typeface="Cambria" pitchFamily="18" charset="0"/>
                          <a:ea typeface="標楷體" pitchFamily="65" charset="-120"/>
                        </a:defRPr>
                      </a:lvl5pPr>
                      <a:lvl6pPr marL="25146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6pPr>
                      <a:lvl7pPr marL="29718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7pPr>
                      <a:lvl8pPr marL="34290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8pPr>
                      <a:lvl9pPr marL="3886200" indent="-228600" eaLnBrk="0" fontAlgn="base" hangingPunct="0">
                        <a:spcBef>
                          <a:spcPct val="20000"/>
                        </a:spcBef>
                        <a:spcAft>
                          <a:spcPct val="0"/>
                        </a:spcAft>
                        <a:buClr>
                          <a:srgbClr val="506E94"/>
                        </a:buClr>
                        <a:buFont typeface="Wingdings" pitchFamily="2" charset="2"/>
                        <a:defRPr sz="1100">
                          <a:solidFill>
                            <a:schemeClr val="tx2"/>
                          </a:solidFill>
                          <a:latin typeface="Cambria" pitchFamily="18" charset="0"/>
                          <a:ea typeface="標楷體"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3200" b="0" i="0" u="none" strike="noStrike" cap="none" normalizeH="0" baseline="0" smtClean="0">
                        <a:ln>
                          <a:noFill/>
                        </a:ln>
                        <a:solidFill>
                          <a:schemeClr val="tx1"/>
                        </a:solidFill>
                        <a:effectLst/>
                        <a:latin typeface="Cambria" pitchFamily="18" charset="0"/>
                        <a:ea typeface="新細明體" pitchFamily="18" charset="-12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50000"/>
                      </a:schemeClr>
                    </a:solidFill>
                  </a:tcPr>
                </a:tc>
              </a:tr>
            </a:tbl>
          </a:graphicData>
        </a:graphic>
      </p:graphicFrame>
      <p:sp>
        <p:nvSpPr>
          <p:cNvPr id="367637" name="Text Box 21"/>
          <p:cNvSpPr txBox="1">
            <a:spLocks noChangeArrowheads="1"/>
          </p:cNvSpPr>
          <p:nvPr/>
        </p:nvSpPr>
        <p:spPr bwMode="auto">
          <a:xfrm>
            <a:off x="7380288" y="2924175"/>
            <a:ext cx="12239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lang="zh-TW" altLang="en-US" sz="3200" b="1">
                <a:solidFill>
                  <a:srgbClr val="F01706"/>
                </a:solidFill>
                <a:latin typeface="Franklin Gothic Medium" pitchFamily="34" charset="0"/>
              </a:rPr>
              <a:t>負面</a:t>
            </a:r>
          </a:p>
        </p:txBody>
      </p:sp>
      <p:sp>
        <p:nvSpPr>
          <p:cNvPr id="367638" name="Text Box 22"/>
          <p:cNvSpPr txBox="1">
            <a:spLocks noChangeArrowheads="1"/>
          </p:cNvSpPr>
          <p:nvPr/>
        </p:nvSpPr>
        <p:spPr bwMode="auto">
          <a:xfrm>
            <a:off x="7380288" y="4217988"/>
            <a:ext cx="12239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lang="zh-TW" altLang="en-US" sz="3200" b="1">
                <a:solidFill>
                  <a:srgbClr val="F01706"/>
                </a:solidFill>
                <a:latin typeface="Franklin Gothic Medium" pitchFamily="34" charset="0"/>
              </a:rPr>
              <a:t>正面</a:t>
            </a:r>
          </a:p>
        </p:txBody>
      </p:sp>
      <p:pic>
        <p:nvPicPr>
          <p:cNvPr id="248855" name="Picture 73"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67637"/>
                                        </p:tgtEl>
                                        <p:attrNameLst>
                                          <p:attrName>style.visibility</p:attrName>
                                        </p:attrNameLst>
                                      </p:cBhvr>
                                      <p:to>
                                        <p:strVal val="visible"/>
                                      </p:to>
                                    </p:set>
                                    <p:animEffect transition="in" filter="randombar(horizontal)">
                                      <p:cBhvr>
                                        <p:cTn id="7" dur="1000"/>
                                        <p:tgtEl>
                                          <p:spTgt spid="3676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67638"/>
                                        </p:tgtEl>
                                        <p:attrNameLst>
                                          <p:attrName>style.visibility</p:attrName>
                                        </p:attrNameLst>
                                      </p:cBhvr>
                                      <p:to>
                                        <p:strVal val="visible"/>
                                      </p:to>
                                    </p:set>
                                    <p:animEffect transition="in" filter="randombar(horizontal)">
                                      <p:cBhvr>
                                        <p:cTn id="12" dur="1000"/>
                                        <p:tgtEl>
                                          <p:spTgt spid="367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37" grpId="0"/>
      <p:bldP spid="36763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6322" name="Picture 8"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p:cNvSpPr txBox="1">
            <a:spLocks noChangeArrowheads="1"/>
          </p:cNvSpPr>
          <p:nvPr/>
        </p:nvSpPr>
        <p:spPr bwMode="auto">
          <a:xfrm>
            <a:off x="395288" y="695325"/>
            <a:ext cx="8424862"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eaLnBrk="0"/>
            <a:r>
              <a:rPr kumimoji="0" lang="zh-TW" altLang="en-US" sz="3200" b="1">
                <a:solidFill>
                  <a:schemeClr val="tx1"/>
                </a:solidFill>
                <a:latin typeface="Franklin Gothic Medium" pitchFamily="34" charset="0"/>
              </a:rPr>
              <a:t>丐幫：</a:t>
            </a:r>
            <a:r>
              <a:rPr lang="zh-TW" altLang="en-US" sz="3200">
                <a:solidFill>
                  <a:schemeClr val="tx1"/>
                </a:solidFill>
                <a:latin typeface="標楷體" pitchFamily="65" charset="-120"/>
              </a:rPr>
              <a:t>金庸武俠小說中最常見的幫派組織之一，憑著「打狗棒法」和「降龍十八掌」兩大神功馳名江湖。人數眾多、分布極廣、勢力龐大，為江湖上著名的正道組織，有「天下第一大幫」之稱。丐幫鋤強濟弱，重諾守信，英雄輩出，在</a:t>
            </a:r>
            <a:r>
              <a:rPr lang="en-US" altLang="zh-TW" sz="3200">
                <a:solidFill>
                  <a:schemeClr val="tx1"/>
                </a:solidFill>
                <a:latin typeface="標楷體" pitchFamily="65" charset="-120"/>
              </a:rPr>
              <a:t>《</a:t>
            </a:r>
            <a:r>
              <a:rPr lang="zh-TW" altLang="en-US" sz="3200">
                <a:solidFill>
                  <a:schemeClr val="tx1"/>
                </a:solidFill>
                <a:latin typeface="標楷體" pitchFamily="65" charset="-120"/>
              </a:rPr>
              <a:t>射鵰英雄傳</a:t>
            </a:r>
            <a:r>
              <a:rPr lang="en-US" altLang="zh-TW" sz="3200">
                <a:solidFill>
                  <a:schemeClr val="tx1"/>
                </a:solidFill>
                <a:latin typeface="標楷體" pitchFamily="65" charset="-120"/>
              </a:rPr>
              <a:t>》</a:t>
            </a:r>
            <a:r>
              <a:rPr lang="zh-TW" altLang="en-US" sz="3200">
                <a:solidFill>
                  <a:schemeClr val="tx1"/>
                </a:solidFill>
                <a:latin typeface="標楷體" pitchFamily="65" charset="-120"/>
              </a:rPr>
              <a:t>中首創，其後在</a:t>
            </a:r>
            <a:r>
              <a:rPr lang="en-US" altLang="zh-TW" sz="3200">
                <a:solidFill>
                  <a:schemeClr val="tx1"/>
                </a:solidFill>
                <a:latin typeface="標楷體" pitchFamily="65" charset="-120"/>
              </a:rPr>
              <a:t>《</a:t>
            </a:r>
            <a:r>
              <a:rPr lang="zh-TW" altLang="en-US" sz="3200">
                <a:solidFill>
                  <a:schemeClr val="tx1"/>
                </a:solidFill>
                <a:latin typeface="標楷體" pitchFamily="65" charset="-120"/>
              </a:rPr>
              <a:t>天龍八部</a:t>
            </a:r>
            <a:r>
              <a:rPr lang="en-US" altLang="zh-TW" sz="3200">
                <a:solidFill>
                  <a:schemeClr val="tx1"/>
                </a:solidFill>
                <a:latin typeface="標楷體" pitchFamily="65" charset="-120"/>
              </a:rPr>
              <a:t>》</a:t>
            </a:r>
            <a:r>
              <a:rPr lang="zh-TW" altLang="en-US" sz="3200">
                <a:solidFill>
                  <a:schemeClr val="tx1"/>
                </a:solidFill>
                <a:latin typeface="標楷體" pitchFamily="65" charset="-120"/>
              </a:rPr>
              <a:t>、</a:t>
            </a:r>
            <a:r>
              <a:rPr lang="en-US" altLang="zh-TW" sz="3200">
                <a:solidFill>
                  <a:schemeClr val="tx1"/>
                </a:solidFill>
                <a:latin typeface="標楷體" pitchFamily="65" charset="-120"/>
              </a:rPr>
              <a:t>《</a:t>
            </a:r>
            <a:r>
              <a:rPr lang="zh-TW" altLang="en-US" sz="3200">
                <a:solidFill>
                  <a:schemeClr val="tx1"/>
                </a:solidFill>
                <a:latin typeface="標楷體" pitchFamily="65" charset="-120"/>
              </a:rPr>
              <a:t>射鵰</a:t>
            </a:r>
            <a:r>
              <a:rPr lang="en-US" altLang="zh-TW" sz="3200">
                <a:solidFill>
                  <a:schemeClr val="tx1"/>
                </a:solidFill>
                <a:latin typeface="標楷體" pitchFamily="65" charset="-120"/>
              </a:rPr>
              <a:t>》</a:t>
            </a:r>
            <a:r>
              <a:rPr lang="zh-TW" altLang="en-US" sz="3200">
                <a:solidFill>
                  <a:schemeClr val="tx1"/>
                </a:solidFill>
                <a:latin typeface="標楷體" pitchFamily="65" charset="-120"/>
              </a:rPr>
              <a:t>三部曲等金庸的著作中出現。全盛時期在兩宋，當中有喬峯、洪七公、黃</a:t>
            </a:r>
            <a:r>
              <a:rPr lang="zh-TW" altLang="en-US" sz="3200">
                <a:solidFill>
                  <a:schemeClr val="tx1"/>
                </a:solidFill>
                <a:latin typeface="Franklin Gothic Medium" pitchFamily="34" charset="0"/>
              </a:rPr>
              <a:t>蓉等英明幫主領導武林，喬峯和洪七公為當時武功極高的英雄豪傑之一，黃蓉更是首位執掌丐幫的女幫主，為當時武林罕有的女中豪傑。</a:t>
            </a:r>
          </a:p>
        </p:txBody>
      </p:sp>
      <p:pic>
        <p:nvPicPr>
          <p:cNvPr id="56324" name="Picture 10" descr="下ICON-回題解">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6092825"/>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9858" name="標題 1"/>
          <p:cNvSpPr txBox="1">
            <a:spLocks/>
          </p:cNvSpPr>
          <p:nvPr/>
        </p:nvSpPr>
        <p:spPr bwMode="auto">
          <a:xfrm>
            <a:off x="250825" y="9810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endParaRPr lang="zh-TW" altLang="en-US" sz="3600" b="1">
              <a:latin typeface="標楷體" pitchFamily="65" charset="-120"/>
            </a:endParaRPr>
          </a:p>
        </p:txBody>
      </p:sp>
      <p:sp>
        <p:nvSpPr>
          <p:cNvPr id="249859" name="矩形 1"/>
          <p:cNvSpPr>
            <a:spLocks noChangeArrowheads="1"/>
          </p:cNvSpPr>
          <p:nvPr/>
        </p:nvSpPr>
        <p:spPr bwMode="auto">
          <a:xfrm>
            <a:off x="466725" y="1581150"/>
            <a:ext cx="8208963"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zh-TW" sz="3000">
                <a:solidFill>
                  <a:schemeClr val="tx1"/>
                </a:solidFill>
                <a:latin typeface="標楷體" pitchFamily="65" charset="-120"/>
              </a:rPr>
              <a:t>　　</a:t>
            </a:r>
            <a:r>
              <a:rPr lang="zh-TW" altLang="en-US">
                <a:solidFill>
                  <a:schemeClr val="tx1"/>
                </a:solidFill>
              </a:rPr>
              <a:t>蕭峯「濃眉大眼，高鼻闊口，一張四方國字臉，頗有風霜之色，顧盼之際，極有威勢」，其武功絕頂，做事三思而後行，是金庸筆下頂天立地的大英雄。你心目中所認為的典範英雄是誰？他有何特質讓你仰慕？請以「</a:t>
            </a:r>
            <a:r>
              <a:rPr lang="zh-TW" altLang="en-US" b="1">
                <a:solidFill>
                  <a:schemeClr val="tx1"/>
                </a:solidFill>
              </a:rPr>
              <a:t>我心目中的英雄</a:t>
            </a:r>
            <a:r>
              <a:rPr lang="zh-TW" altLang="en-US">
                <a:solidFill>
                  <a:schemeClr val="tx1"/>
                </a:solidFill>
              </a:rPr>
              <a:t>」為題，寫一篇結構完整的文章。 </a:t>
            </a:r>
          </a:p>
        </p:txBody>
      </p:sp>
      <p:pic>
        <p:nvPicPr>
          <p:cNvPr id="249860" name="Picture 6"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61" name="標題 1"/>
          <p:cNvSpPr>
            <a:spLocks/>
          </p:cNvSpPr>
          <p:nvPr/>
        </p:nvSpPr>
        <p:spPr bwMode="auto">
          <a:xfrm>
            <a:off x="1455738" y="-234950"/>
            <a:ext cx="59959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kumimoji="0" lang="zh-TW" altLang="zh-TW" sz="4400" b="1">
                <a:solidFill>
                  <a:srgbClr val="FFFFFF"/>
                </a:solidFill>
                <a:latin typeface="標楷體" pitchFamily="65" charset="-120"/>
              </a:rPr>
              <a:t>三、寫作練習</a:t>
            </a:r>
            <a:endParaRPr kumimoji="0" lang="zh-TW" altLang="en-US" sz="4400" b="1">
              <a:solidFill>
                <a:srgbClr val="FFFFFF"/>
              </a:solidFill>
              <a:latin typeface="標楷體" pitchFamily="65" charset="-120"/>
            </a:endParaRPr>
          </a:p>
        </p:txBody>
      </p:sp>
    </p:spTree>
  </p:cSld>
  <p:clrMapOvr>
    <a:masterClrMapping/>
  </p:clrMapOvr>
  <p:transition advClick="0"/>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0882" name="矩形 1"/>
          <p:cNvSpPr>
            <a:spLocks noChangeArrowheads="1"/>
          </p:cNvSpPr>
          <p:nvPr/>
        </p:nvSpPr>
        <p:spPr bwMode="auto">
          <a:xfrm>
            <a:off x="611188" y="908050"/>
            <a:ext cx="7916862"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20000"/>
              </a:lnSpc>
            </a:pPr>
            <a:r>
              <a:rPr lang="zh-TW" altLang="zh-TW" b="1">
                <a:solidFill>
                  <a:schemeClr val="tx1"/>
                </a:solidFill>
                <a:latin typeface="標楷體" pitchFamily="65" charset="-120"/>
              </a:rPr>
              <a:t>作法提示：</a:t>
            </a:r>
            <a:endParaRPr lang="en-US" altLang="zh-TW" b="1">
              <a:solidFill>
                <a:schemeClr val="tx1"/>
              </a:solidFill>
              <a:latin typeface="標楷體" pitchFamily="65" charset="-120"/>
            </a:endParaRPr>
          </a:p>
          <a:p>
            <a:pPr algn="dist">
              <a:lnSpc>
                <a:spcPct val="120000"/>
              </a:lnSpc>
            </a:pPr>
            <a:r>
              <a:rPr lang="en-US" altLang="zh-TW">
                <a:solidFill>
                  <a:schemeClr val="tx1"/>
                </a:solidFill>
                <a:latin typeface="標楷體" pitchFamily="65" charset="-120"/>
              </a:rPr>
              <a:t>1.</a:t>
            </a:r>
            <a:r>
              <a:rPr lang="zh-TW" altLang="en-US">
                <a:solidFill>
                  <a:schemeClr val="tx1"/>
                </a:solidFill>
                <a:latin typeface="標楷體" pitchFamily="65" charset="-120"/>
              </a:rPr>
              <a:t>首段可先為「英雄」下定義，思考其人</a:t>
            </a:r>
          </a:p>
          <a:p>
            <a:pPr>
              <a:lnSpc>
                <a:spcPct val="120000"/>
              </a:lnSpc>
            </a:pPr>
            <a:r>
              <a:rPr lang="zh-TW" altLang="en-US">
                <a:solidFill>
                  <a:schemeClr val="tx1"/>
                </a:solidFill>
                <a:latin typeface="標楷體" pitchFamily="65" charset="-120"/>
              </a:rPr>
              <a:t>  格、行徑應具備的條件。</a:t>
            </a:r>
          </a:p>
          <a:p>
            <a:pPr>
              <a:lnSpc>
                <a:spcPct val="120000"/>
              </a:lnSpc>
            </a:pPr>
            <a:r>
              <a:rPr lang="en-US" altLang="zh-TW">
                <a:solidFill>
                  <a:schemeClr val="tx1"/>
                </a:solidFill>
                <a:latin typeface="標楷體" pitchFamily="65" charset="-120"/>
              </a:rPr>
              <a:t>2.</a:t>
            </a:r>
            <a:r>
              <a:rPr lang="zh-TW" altLang="en-US">
                <a:solidFill>
                  <a:schemeClr val="tx1"/>
                </a:solidFill>
                <a:latin typeface="標楷體" pitchFamily="65" charset="-120"/>
              </a:rPr>
              <a:t>取材可以古今中外的人物為對象，但必須</a:t>
            </a:r>
          </a:p>
          <a:p>
            <a:pPr>
              <a:lnSpc>
                <a:spcPct val="120000"/>
              </a:lnSpc>
            </a:pPr>
            <a:r>
              <a:rPr lang="zh-TW" altLang="en-US">
                <a:solidFill>
                  <a:schemeClr val="tx1"/>
                </a:solidFill>
                <a:latin typeface="標楷體" pitchFamily="65" charset="-120"/>
              </a:rPr>
              <a:t>  符合首段的定義。 </a:t>
            </a:r>
          </a:p>
          <a:p>
            <a:pPr>
              <a:lnSpc>
                <a:spcPct val="120000"/>
              </a:lnSpc>
            </a:pPr>
            <a:r>
              <a:rPr lang="en-US" altLang="zh-TW">
                <a:solidFill>
                  <a:schemeClr val="tx1"/>
                </a:solidFill>
                <a:latin typeface="標楷體" pitchFamily="65" charset="-120"/>
              </a:rPr>
              <a:t>3.</a:t>
            </a:r>
            <a:r>
              <a:rPr lang="zh-TW" altLang="en-US">
                <a:solidFill>
                  <a:schemeClr val="tx1"/>
                </a:solidFill>
                <a:latin typeface="標楷體" pitchFamily="65" charset="-120"/>
              </a:rPr>
              <a:t>舉例說明的英雄人物，其人格特質與行徑</a:t>
            </a:r>
          </a:p>
          <a:p>
            <a:pPr>
              <a:lnSpc>
                <a:spcPct val="120000"/>
              </a:lnSpc>
            </a:pPr>
            <a:r>
              <a:rPr lang="zh-TW" altLang="en-US">
                <a:solidFill>
                  <a:schemeClr val="tx1"/>
                </a:solidFill>
                <a:latin typeface="標楷體" pitchFamily="65" charset="-120"/>
              </a:rPr>
              <a:t>  應正向、光明。 </a:t>
            </a:r>
          </a:p>
          <a:p>
            <a:pPr>
              <a:lnSpc>
                <a:spcPct val="120000"/>
              </a:lnSpc>
            </a:pPr>
            <a:r>
              <a:rPr lang="en-US" altLang="zh-TW">
                <a:solidFill>
                  <a:schemeClr val="tx1"/>
                </a:solidFill>
                <a:latin typeface="標楷體" pitchFamily="65" charset="-120"/>
              </a:rPr>
              <a:t>4.</a:t>
            </a:r>
            <a:r>
              <a:rPr lang="zh-TW" altLang="en-US">
                <a:solidFill>
                  <a:schemeClr val="tx1"/>
                </a:solidFill>
                <a:latin typeface="標楷體" pitchFamily="65" charset="-120"/>
              </a:rPr>
              <a:t>內容可延伸至生活中，將如何實踐自己從</a:t>
            </a:r>
          </a:p>
          <a:p>
            <a:pPr>
              <a:lnSpc>
                <a:spcPct val="120000"/>
              </a:lnSpc>
            </a:pPr>
            <a:r>
              <a:rPr lang="zh-TW" altLang="en-US">
                <a:solidFill>
                  <a:schemeClr val="tx1"/>
                </a:solidFill>
                <a:latin typeface="標楷體" pitchFamily="65" charset="-120"/>
              </a:rPr>
              <a:t>  英雄身上學習到的精神。</a:t>
            </a:r>
            <a:r>
              <a:rPr lang="zh-TW" altLang="en-US">
                <a:solidFill>
                  <a:schemeClr val="tx1"/>
                </a:solidFill>
              </a:rPr>
              <a:t> </a:t>
            </a:r>
            <a:endParaRPr lang="en-US" altLang="zh-TW">
              <a:solidFill>
                <a:schemeClr val="tx1"/>
              </a:solidFill>
            </a:endParaRPr>
          </a:p>
        </p:txBody>
      </p:sp>
      <p:pic>
        <p:nvPicPr>
          <p:cNvPr id="250883" name="Picture 5"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1906" name="Text Box 4"/>
          <p:cNvSpPr txBox="1">
            <a:spLocks noChangeArrowheads="1"/>
          </p:cNvSpPr>
          <p:nvPr/>
        </p:nvSpPr>
        <p:spPr bwMode="auto">
          <a:xfrm>
            <a:off x="539750" y="836613"/>
            <a:ext cx="8064500" cy="594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r>
              <a:rPr lang="zh-TW" altLang="en-US" sz="3000" dirty="0">
                <a:solidFill>
                  <a:schemeClr val="tx1"/>
                </a:solidFill>
                <a:latin typeface="Franklin Gothic Medium" pitchFamily="34" charset="0"/>
              </a:rPr>
              <a:t>        </a:t>
            </a:r>
            <a:r>
              <a:rPr lang="zh-TW" altLang="zh-TW" sz="3200" dirty="0">
                <a:solidFill>
                  <a:schemeClr val="tx1"/>
                </a:solidFill>
                <a:latin typeface="Franklin Gothic Medium" pitchFamily="34" charset="0"/>
              </a:rPr>
              <a:t>英雄總是行善不為人知，行善的人總是默默無名，無私的付出，無私的奉獻，他們的用心，持續做好一件事的精神，正一點一滴的改變這個世界。</a:t>
            </a:r>
          </a:p>
          <a:p>
            <a:r>
              <a:rPr lang="zh-TW" altLang="zh-TW" sz="3200" dirty="0">
                <a:solidFill>
                  <a:schemeClr val="tx1"/>
                </a:solidFill>
                <a:latin typeface="Franklin Gothic Medium" pitchFamily="34" charset="0"/>
              </a:rPr>
              <a:t>　　陳樹菊曾說：「錢，要給需要的人才有用。」多年以來共捐出了近一千多萬新臺幣做為慈善，幫助了許多兒童和孤兒，以及建立圖書館等，美國《時代雜誌》將陳樹菊選入最具有影響的英雄之一。因為真的苦過，也曾被救濟過，從小就發願賺了錢一定要幫助窮人，這樣才會過得快樂，陳樹菊總為了</a:t>
            </a:r>
            <a:endParaRPr lang="zh-TW" altLang="en-US" sz="3200" dirty="0">
              <a:solidFill>
                <a:schemeClr val="tx1"/>
              </a:solidFill>
              <a:latin typeface="Franklin Gothic Medium" pitchFamily="34" charset="0"/>
            </a:endParaRPr>
          </a:p>
          <a:p>
            <a:endParaRPr lang="en-US" altLang="zh-TW" sz="3200" dirty="0">
              <a:solidFill>
                <a:schemeClr val="tx1"/>
              </a:solidFill>
              <a:latin typeface="Franklin Gothic Medium" pitchFamily="34" charset="0"/>
            </a:endParaRPr>
          </a:p>
        </p:txBody>
      </p:sp>
      <p:sp>
        <p:nvSpPr>
          <p:cNvPr id="251907" name="Rectangle 5"/>
          <p:cNvSpPr>
            <a:spLocks noChangeArrowheads="1"/>
          </p:cNvSpPr>
          <p:nvPr/>
        </p:nvSpPr>
        <p:spPr bwMode="auto">
          <a:xfrm>
            <a:off x="971550" y="0"/>
            <a:ext cx="640873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TW" altLang="en-US" sz="3600" b="1">
                <a:solidFill>
                  <a:schemeClr val="bg1"/>
                </a:solidFill>
                <a:latin typeface="Arial" charset="0"/>
              </a:rPr>
              <a:t>參考範文：我心目中的英雄</a:t>
            </a:r>
          </a:p>
        </p:txBody>
      </p:sp>
      <p:pic>
        <p:nvPicPr>
          <p:cNvPr id="251908" name="Picture 6"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237288"/>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2930" name="Text Box 4"/>
          <p:cNvSpPr txBox="1">
            <a:spLocks noChangeArrowheads="1"/>
          </p:cNvSpPr>
          <p:nvPr/>
        </p:nvSpPr>
        <p:spPr bwMode="auto">
          <a:xfrm>
            <a:off x="755650" y="981075"/>
            <a:ext cx="7916863" cy="594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dist"/>
            <a:r>
              <a:rPr lang="zh-TW" altLang="zh-TW" sz="3200" dirty="0">
                <a:solidFill>
                  <a:schemeClr val="tx1"/>
                </a:solidFill>
                <a:latin typeface="標楷體" pitchFamily="65" charset="-120"/>
              </a:rPr>
              <a:t>幫助更需要援助的人，即使自己過得較苦，她也覺得十分有意義，雖然她沒有飛黃騰達的事業，但在大家的心中已播下英雄的種</a:t>
            </a:r>
            <a:endParaRPr lang="zh-TW" altLang="en-US" sz="3200" dirty="0">
              <a:solidFill>
                <a:schemeClr val="tx1"/>
              </a:solidFill>
              <a:latin typeface="標楷體" pitchFamily="65" charset="-120"/>
            </a:endParaRPr>
          </a:p>
          <a:p>
            <a:r>
              <a:rPr lang="zh-TW" altLang="zh-TW" sz="3200" dirty="0">
                <a:solidFill>
                  <a:schemeClr val="tx1"/>
                </a:solidFill>
                <a:latin typeface="標楷體" pitchFamily="65" charset="-120"/>
              </a:rPr>
              <a:t>子。</a:t>
            </a:r>
            <a:endParaRPr lang="zh-TW" altLang="en-US" sz="3200" dirty="0">
              <a:solidFill>
                <a:schemeClr val="tx1"/>
              </a:solidFill>
              <a:latin typeface="標楷體" pitchFamily="65" charset="-120"/>
            </a:endParaRPr>
          </a:p>
          <a:p>
            <a:r>
              <a:rPr lang="zh-TW" altLang="en-US" sz="3200" dirty="0">
                <a:solidFill>
                  <a:schemeClr val="tx1"/>
                </a:solidFill>
                <a:latin typeface="標楷體" pitchFamily="65" charset="-120"/>
              </a:rPr>
              <a:t>    證嚴法師要讓更多人了解「施比受更有福」，創建了濟人志業──慈濟，跨越了政治立場及人群種族的限制，在國際賑災中，總會看見慈濟的蹤跡，慈濟不計辛勞，親自將物資送達災民手中，只為了表達一分最真摯的關懷與祝福，英雄因為有愛，所以這個世界才會有滿滿的愛。 </a:t>
            </a:r>
          </a:p>
          <a:p>
            <a:r>
              <a:rPr lang="en-US" altLang="zh-TW" sz="3200" dirty="0">
                <a:solidFill>
                  <a:schemeClr val="tx1"/>
                </a:solidFill>
                <a:latin typeface="標楷體" pitchFamily="65" charset="-120"/>
              </a:rPr>
              <a:t>    </a:t>
            </a:r>
            <a:endParaRPr lang="zh-TW" altLang="en-US" sz="3200" dirty="0">
              <a:solidFill>
                <a:schemeClr val="tx1"/>
              </a:solidFill>
              <a:latin typeface="標楷體" pitchFamily="65" charset="-120"/>
            </a:endParaRPr>
          </a:p>
        </p:txBody>
      </p:sp>
      <p:pic>
        <p:nvPicPr>
          <p:cNvPr id="252931" name="Picture 7"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3954" name="Text Box 4"/>
          <p:cNvSpPr txBox="1">
            <a:spLocks noChangeArrowheads="1"/>
          </p:cNvSpPr>
          <p:nvPr/>
        </p:nvSpPr>
        <p:spPr bwMode="auto">
          <a:xfrm>
            <a:off x="684213" y="1125538"/>
            <a:ext cx="80645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r>
              <a:rPr kumimoji="0" lang="zh-TW" altLang="zh-TW" sz="3200" dirty="0">
                <a:solidFill>
                  <a:schemeClr val="tx1"/>
                </a:solidFill>
                <a:latin typeface="標楷體" pitchFamily="65" charset="-120"/>
              </a:rPr>
              <a:t>    一個人的力量</a:t>
            </a:r>
            <a:r>
              <a:rPr kumimoji="0" lang="zh-TW" altLang="zh-TW" sz="3200" dirty="0" smtClean="0">
                <a:solidFill>
                  <a:schemeClr val="tx1"/>
                </a:solidFill>
                <a:latin typeface="標楷體" pitchFamily="65" charset="-120"/>
              </a:rPr>
              <a:t>雖然</a:t>
            </a:r>
            <a:r>
              <a:rPr kumimoji="0" lang="zh-TW" altLang="en-US" sz="3200" dirty="0" smtClean="0">
                <a:solidFill>
                  <a:schemeClr val="tx1"/>
                </a:solidFill>
                <a:latin typeface="標楷體" pitchFamily="65" charset="-120"/>
              </a:rPr>
              <a:t>微</a:t>
            </a:r>
            <a:r>
              <a:rPr kumimoji="0" lang="zh-TW" altLang="zh-TW" sz="3200" dirty="0" smtClean="0">
                <a:solidFill>
                  <a:schemeClr val="tx1"/>
                </a:solidFill>
                <a:latin typeface="標楷體" pitchFamily="65" charset="-120"/>
              </a:rPr>
              <a:t>小</a:t>
            </a:r>
            <a:r>
              <a:rPr kumimoji="0" lang="zh-TW" altLang="zh-TW" sz="3200" dirty="0">
                <a:solidFill>
                  <a:schemeClr val="tx1"/>
                </a:solidFill>
                <a:latin typeface="標楷體" pitchFamily="65" charset="-120"/>
              </a:rPr>
              <a:t>，但許多人聚集起</a:t>
            </a:r>
            <a:r>
              <a:rPr lang="zh-TW" altLang="zh-TW" sz="3200" dirty="0">
                <a:solidFill>
                  <a:schemeClr val="tx1"/>
                </a:solidFill>
                <a:latin typeface="標楷體" pitchFamily="65" charset="-120"/>
              </a:rPr>
              <a:t>來，那股力量是無窮無盡的，「英雄」一詞，不再只是電影、電視上的空談，而就在我們生活周遭。儘管我的力量微小，但我向英雄們看齊，從自己做起，對於需要幫助的人，不吝伸出誠摯的雙手。</a:t>
            </a:r>
            <a:endParaRPr lang="zh-TW" altLang="en-US" sz="3200" dirty="0">
              <a:solidFill>
                <a:schemeClr val="tx1"/>
              </a:solidFill>
              <a:latin typeface="標楷體" pitchFamily="65" charset="-120"/>
            </a:endParaRPr>
          </a:p>
          <a:p>
            <a:r>
              <a:rPr lang="zh-TW" altLang="en-US" sz="3200" dirty="0">
                <a:solidFill>
                  <a:schemeClr val="tx1"/>
                </a:solidFill>
                <a:latin typeface="標楷體" pitchFamily="65" charset="-120"/>
              </a:rPr>
              <a:t>　　英雄用他們的愛填滿這個世界，用他們的雙手點綴寂寞的社會，只為了傳遞一分人間的大愛，只要看見人間的歡笑就心滿意足了，這是我的英雄，也是大家的英雄。 </a:t>
            </a:r>
            <a:endParaRPr lang="en-US" altLang="zh-TW" sz="3200" dirty="0">
              <a:solidFill>
                <a:schemeClr val="tx1"/>
              </a:solidFill>
              <a:latin typeface="標楷體" pitchFamily="65" charset="-120"/>
            </a:endParaRPr>
          </a:p>
        </p:txBody>
      </p:sp>
      <p:pic>
        <p:nvPicPr>
          <p:cNvPr id="253955" name="Picture 9"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092825"/>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4978" name="Text Box 4"/>
          <p:cNvSpPr txBox="1">
            <a:spLocks noChangeArrowheads="1"/>
          </p:cNvSpPr>
          <p:nvPr/>
        </p:nvSpPr>
        <p:spPr bwMode="auto">
          <a:xfrm>
            <a:off x="1258888" y="2420938"/>
            <a:ext cx="72009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spcBef>
                <a:spcPct val="50000"/>
              </a:spcBef>
            </a:pPr>
            <a:r>
              <a:rPr kumimoji="0" lang="zh-TW" altLang="en-US" sz="6600" b="1">
                <a:solidFill>
                  <a:schemeClr val="tx1"/>
                </a:solidFill>
                <a:latin typeface="標楷體" pitchFamily="65" charset="-120"/>
              </a:rPr>
              <a:t>八、歷屆試題</a:t>
            </a:r>
          </a:p>
        </p:txBody>
      </p:sp>
      <p:pic>
        <p:nvPicPr>
          <p:cNvPr id="254979" name="Picture 6"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092825"/>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內容版面配置區 4"/>
          <p:cNvSpPr txBox="1">
            <a:spLocks noGrp="1"/>
          </p:cNvSpPr>
          <p:nvPr>
            <p:ph idx="1"/>
          </p:nvPr>
        </p:nvSpPr>
        <p:spPr>
          <a:xfrm>
            <a:off x="323850" y="981075"/>
            <a:ext cx="8640763" cy="5453063"/>
          </a:xfrm>
        </p:spPr>
        <p:txBody>
          <a:bodyPr wrap="square" numCol="1" anchor="t" anchorCtr="0" compatLnSpc="1">
            <a:prstTxWarp prst="textNoShape">
              <a:avLst/>
            </a:prstTxWarp>
            <a:spAutoFit/>
          </a:bodyPr>
          <a:lstStyle/>
          <a:p>
            <a:pPr marL="44450" indent="0">
              <a:spcBef>
                <a:spcPct val="0"/>
              </a:spcBef>
              <a:buFont typeface="Wingdings 2" pitchFamily="18" charset="2"/>
              <a:buNone/>
              <a:defRPr/>
            </a:pPr>
            <a:r>
              <a:rPr lang="en-US" altLang="zh-TW" sz="3000" smtClean="0">
                <a:solidFill>
                  <a:schemeClr val="tx1"/>
                </a:solidFill>
                <a:latin typeface="標楷體" pitchFamily="65" charset="-120"/>
              </a:rPr>
              <a:t>1.</a:t>
            </a:r>
            <a:r>
              <a:rPr lang="zh-TW" altLang="en-US" sz="3200" smtClean="0">
                <a:solidFill>
                  <a:schemeClr val="tx1"/>
                </a:solidFill>
                <a:latin typeface="標楷體" pitchFamily="65" charset="-120"/>
              </a:rPr>
              <a:t>閱讀以下金庸</a:t>
            </a:r>
            <a:r>
              <a:rPr lang="en-US" altLang="zh-TW" sz="3200" smtClean="0">
                <a:solidFill>
                  <a:schemeClr val="tx1"/>
                </a:solidFill>
                <a:latin typeface="標楷體" pitchFamily="65" charset="-120"/>
              </a:rPr>
              <a:t>《</a:t>
            </a:r>
            <a:r>
              <a:rPr lang="zh-TW" altLang="en-US" sz="3200" smtClean="0">
                <a:solidFill>
                  <a:schemeClr val="tx1"/>
                </a:solidFill>
                <a:latin typeface="標楷體" pitchFamily="65" charset="-120"/>
              </a:rPr>
              <a:t>射鵰英雄傳</a:t>
            </a:r>
            <a:r>
              <a:rPr lang="en-US" altLang="zh-TW" sz="3200" smtClean="0">
                <a:solidFill>
                  <a:schemeClr val="tx1"/>
                </a:solidFill>
                <a:latin typeface="標楷體" pitchFamily="65" charset="-120"/>
              </a:rPr>
              <a:t>》</a:t>
            </a:r>
            <a:r>
              <a:rPr lang="zh-TW" altLang="en-US" sz="3200" smtClean="0">
                <a:solidFill>
                  <a:schemeClr val="tx1"/>
                </a:solidFill>
                <a:latin typeface="標楷體" pitchFamily="65" charset="-120"/>
              </a:rPr>
              <a:t>文字，根據</a:t>
            </a:r>
          </a:p>
          <a:p>
            <a:pPr marL="44450" indent="0">
              <a:spcBef>
                <a:spcPct val="0"/>
              </a:spcBef>
              <a:buFont typeface="Wingdings 2" pitchFamily="18" charset="2"/>
              <a:buNone/>
              <a:defRPr/>
            </a:pPr>
            <a:r>
              <a:rPr lang="zh-TW" altLang="en-US" sz="3200" smtClean="0">
                <a:solidFill>
                  <a:schemeClr val="tx1"/>
                </a:solidFill>
                <a:latin typeface="標楷體" pitchFamily="65" charset="-120"/>
              </a:rPr>
              <a:t>  文意、情境，依序選出最適合填入</a:t>
            </a:r>
            <a:r>
              <a:rPr lang="zh-TW" altLang="en-US" sz="3200" u="sng" smtClean="0">
                <a:solidFill>
                  <a:schemeClr val="tx1"/>
                </a:solidFill>
                <a:latin typeface="標楷體" pitchFamily="65" charset="-120"/>
              </a:rPr>
              <a:t>      </a:t>
            </a:r>
            <a:r>
              <a:rPr lang="en-US" altLang="zh-TW" sz="3200" u="sng" smtClean="0">
                <a:solidFill>
                  <a:schemeClr val="bg1"/>
                </a:solidFill>
                <a:latin typeface="標楷體" pitchFamily="65" charset="-120"/>
              </a:rPr>
              <a:t>1</a:t>
            </a:r>
          </a:p>
          <a:p>
            <a:pPr marL="44450" indent="0">
              <a:spcBef>
                <a:spcPct val="0"/>
              </a:spcBef>
              <a:buFont typeface="Wingdings 2" pitchFamily="18" charset="2"/>
              <a:buNone/>
              <a:defRPr/>
            </a:pPr>
            <a:r>
              <a:rPr lang="zh-TW" altLang="en-US" sz="3200" smtClean="0">
                <a:solidFill>
                  <a:schemeClr val="tx1"/>
                </a:solidFill>
                <a:latin typeface="標楷體" pitchFamily="65" charset="-120"/>
              </a:rPr>
              <a:t>  的選項</a:t>
            </a:r>
            <a:r>
              <a:rPr lang="zh-TW" altLang="en-US" sz="3200" smtClean="0">
                <a:solidFill>
                  <a:schemeClr val="tx1"/>
                </a:solidFill>
                <a:latin typeface="標楷體" pitchFamily="65" charset="-120"/>
                <a:sym typeface="Wingdings" pitchFamily="2" charset="2"/>
              </a:rPr>
              <a:t>：                    </a:t>
            </a:r>
            <a:r>
              <a:rPr lang="en-US" altLang="zh-TW" sz="2800" smtClean="0">
                <a:solidFill>
                  <a:schemeClr val="tx1"/>
                </a:solidFill>
                <a:latin typeface="標楷體" pitchFamily="65" charset="-120"/>
                <a:sym typeface="Wingdings" pitchFamily="2" charset="2"/>
              </a:rPr>
              <a:t>(101</a:t>
            </a:r>
            <a:r>
              <a:rPr lang="zh-TW" altLang="en-US" sz="2800" smtClean="0">
                <a:solidFill>
                  <a:schemeClr val="tx1"/>
                </a:solidFill>
                <a:latin typeface="標楷體" pitchFamily="65" charset="-120"/>
                <a:sym typeface="Wingdings" pitchFamily="2" charset="2"/>
              </a:rPr>
              <a:t>學測</a:t>
            </a:r>
            <a:r>
              <a:rPr lang="en-US" altLang="zh-TW" sz="2800" smtClean="0">
                <a:solidFill>
                  <a:schemeClr val="tx1"/>
                </a:solidFill>
                <a:latin typeface="標楷體" pitchFamily="65" charset="-120"/>
                <a:sym typeface="Wingdings" pitchFamily="2" charset="2"/>
              </a:rPr>
              <a:t>)</a:t>
            </a:r>
            <a:endParaRPr lang="en-US" altLang="zh-TW" sz="2800" smtClean="0">
              <a:solidFill>
                <a:schemeClr val="tx1"/>
              </a:solidFill>
              <a:latin typeface="標楷體" pitchFamily="65" charset="-120"/>
            </a:endParaRPr>
          </a:p>
          <a:p>
            <a:pPr marL="44450" indent="0">
              <a:spcBef>
                <a:spcPct val="0"/>
              </a:spcBef>
              <a:buFont typeface="Wingdings 2" pitchFamily="18" charset="2"/>
              <a:buNone/>
              <a:defRPr/>
            </a:pPr>
            <a:r>
              <a:rPr lang="zh-TW" altLang="en-US" sz="3200" smtClean="0">
                <a:solidFill>
                  <a:schemeClr val="accent2"/>
                </a:solidFill>
                <a:latin typeface="標楷體" pitchFamily="65" charset="-120"/>
              </a:rPr>
              <a:t>      </a:t>
            </a:r>
            <a:r>
              <a:rPr lang="zh-TW" altLang="en-US" sz="3200" smtClean="0">
                <a:solidFill>
                  <a:schemeClr val="tx1"/>
                </a:solidFill>
                <a:latin typeface="標楷體" pitchFamily="65" charset="-120"/>
              </a:rPr>
              <a:t>黃蓉道：「做這篇文章的范文正公，</a:t>
            </a:r>
          </a:p>
          <a:p>
            <a:pPr marL="44450" indent="0">
              <a:spcBef>
                <a:spcPct val="0"/>
              </a:spcBef>
              <a:buFont typeface="Wingdings 2" pitchFamily="18" charset="2"/>
              <a:buNone/>
              <a:defRPr/>
            </a:pPr>
            <a:r>
              <a:rPr lang="zh-TW" altLang="en-US" sz="3200" smtClean="0">
                <a:solidFill>
                  <a:schemeClr val="tx1"/>
                </a:solidFill>
                <a:latin typeface="標楷體" pitchFamily="65" charset="-120"/>
              </a:rPr>
              <a:t>  當年威震西夏，文才武略，可說得上並世</a:t>
            </a:r>
          </a:p>
          <a:p>
            <a:pPr marL="44450" indent="0">
              <a:spcBef>
                <a:spcPct val="0"/>
              </a:spcBef>
              <a:buFont typeface="Wingdings 2" pitchFamily="18" charset="2"/>
              <a:buNone/>
              <a:defRPr/>
            </a:pPr>
            <a:r>
              <a:rPr lang="zh-TW" altLang="en-US" sz="3200" smtClean="0">
                <a:solidFill>
                  <a:schemeClr val="tx1"/>
                </a:solidFill>
                <a:latin typeface="標楷體" pitchFamily="65" charset="-120"/>
              </a:rPr>
              <a:t>  無雙。」郭靖央她將范仲淹的事蹟說了一</a:t>
            </a:r>
          </a:p>
          <a:p>
            <a:pPr marL="44450" indent="0">
              <a:spcBef>
                <a:spcPct val="0"/>
              </a:spcBef>
              <a:buFont typeface="Wingdings 2" pitchFamily="18" charset="2"/>
              <a:buNone/>
              <a:defRPr/>
            </a:pPr>
            <a:r>
              <a:rPr lang="zh-TW" altLang="en-US" sz="3200" smtClean="0">
                <a:solidFill>
                  <a:schemeClr val="tx1"/>
                </a:solidFill>
                <a:latin typeface="標楷體" pitchFamily="65" charset="-120"/>
              </a:rPr>
              <a:t>  些，聽她說到他幼年家貧、父親早死、母</a:t>
            </a:r>
          </a:p>
          <a:p>
            <a:pPr marL="44450" indent="0">
              <a:spcBef>
                <a:spcPct val="0"/>
              </a:spcBef>
              <a:buFont typeface="Wingdings 2" pitchFamily="18" charset="2"/>
              <a:buNone/>
              <a:defRPr/>
            </a:pPr>
            <a:r>
              <a:rPr lang="zh-TW" altLang="en-US" sz="3200" smtClean="0">
                <a:solidFill>
                  <a:schemeClr val="tx1"/>
                </a:solidFill>
                <a:latin typeface="標楷體" pitchFamily="65" charset="-120"/>
              </a:rPr>
              <a:t>  親改嫁種種苦況，富貴後儉樸異常，處處</a:t>
            </a:r>
          </a:p>
          <a:p>
            <a:pPr marL="44450" indent="0">
              <a:spcBef>
                <a:spcPct val="0"/>
              </a:spcBef>
              <a:buFont typeface="Wingdings 2" pitchFamily="18" charset="2"/>
              <a:buNone/>
              <a:defRPr/>
            </a:pPr>
            <a:r>
              <a:rPr lang="zh-TW" altLang="en-US" sz="3200" smtClean="0">
                <a:solidFill>
                  <a:schemeClr val="tx1"/>
                </a:solidFill>
                <a:latin typeface="標楷體" pitchFamily="65" charset="-120"/>
              </a:rPr>
              <a:t>  為百姓著想，不禁油然起敬，在飯碗中滿</a:t>
            </a:r>
          </a:p>
          <a:p>
            <a:pPr marL="44450" indent="0">
              <a:spcBef>
                <a:spcPct val="0"/>
              </a:spcBef>
              <a:buFont typeface="Wingdings 2" pitchFamily="18" charset="2"/>
              <a:buNone/>
              <a:defRPr/>
            </a:pPr>
            <a:r>
              <a:rPr lang="zh-TW" altLang="en-US" sz="3200" smtClean="0">
                <a:solidFill>
                  <a:schemeClr val="tx1"/>
                </a:solidFill>
                <a:latin typeface="標楷體" pitchFamily="65" charset="-120"/>
              </a:rPr>
              <a:t>  滿斟了一碗酒，仰脖子一飲而盡，說道：</a:t>
            </a:r>
          </a:p>
          <a:p>
            <a:pPr marL="44450" indent="0">
              <a:spcBef>
                <a:spcPct val="0"/>
              </a:spcBef>
              <a:buFont typeface="Wingdings 2" pitchFamily="18" charset="2"/>
              <a:buNone/>
              <a:defRPr/>
            </a:pPr>
            <a:r>
              <a:rPr lang="zh-TW" altLang="en-US" sz="3200" smtClean="0">
                <a:solidFill>
                  <a:schemeClr val="tx1"/>
                </a:solidFill>
                <a:latin typeface="標楷體" pitchFamily="65" charset="-120"/>
              </a:rPr>
              <a:t>  </a:t>
            </a:r>
            <a:endParaRPr lang="zh-TW" altLang="en-US" sz="3200" smtClean="0">
              <a:solidFill>
                <a:schemeClr val="accent2"/>
              </a:solidFill>
              <a:latin typeface="標楷體" pitchFamily="65" charset="-120"/>
            </a:endParaRPr>
          </a:p>
        </p:txBody>
      </p:sp>
      <p:pic>
        <p:nvPicPr>
          <p:cNvPr id="256003" name="Picture 5"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4294967295"/>
          </p:nvPr>
        </p:nvSpPr>
        <p:spPr bwMode="auto">
          <a:xfrm>
            <a:off x="250825" y="981075"/>
            <a:ext cx="8569325" cy="59769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marL="44450" indent="0">
              <a:spcBef>
                <a:spcPct val="0"/>
              </a:spcBef>
              <a:buFont typeface="Wingdings 2" pitchFamily="18" charset="2"/>
              <a:buNone/>
              <a:defRPr/>
            </a:pPr>
            <a:r>
              <a:rPr lang="en-US" altLang="zh-TW" sz="3000" smtClean="0">
                <a:solidFill>
                  <a:schemeClr val="tx1"/>
                </a:solidFill>
                <a:latin typeface="標楷體" pitchFamily="65" charset="-120"/>
              </a:rPr>
              <a:t>1.</a:t>
            </a:r>
            <a:r>
              <a:rPr lang="zh-TW" altLang="en-US" sz="3200" smtClean="0">
                <a:solidFill>
                  <a:schemeClr val="tx1"/>
                </a:solidFill>
                <a:latin typeface="標楷體" pitchFamily="65" charset="-120"/>
              </a:rPr>
              <a:t>閱讀以下金庸</a:t>
            </a:r>
            <a:r>
              <a:rPr lang="en-US" altLang="zh-TW" sz="3200" smtClean="0">
                <a:solidFill>
                  <a:schemeClr val="tx1"/>
                </a:solidFill>
                <a:latin typeface="標楷體" pitchFamily="65" charset="-120"/>
              </a:rPr>
              <a:t>《</a:t>
            </a:r>
            <a:r>
              <a:rPr lang="zh-TW" altLang="en-US" sz="3200" smtClean="0">
                <a:solidFill>
                  <a:schemeClr val="tx1"/>
                </a:solidFill>
                <a:latin typeface="標楷體" pitchFamily="65" charset="-120"/>
              </a:rPr>
              <a:t>射鵰英雄傳</a:t>
            </a:r>
            <a:r>
              <a:rPr lang="en-US" altLang="zh-TW" sz="3200" smtClean="0">
                <a:solidFill>
                  <a:schemeClr val="tx1"/>
                </a:solidFill>
                <a:latin typeface="標楷體" pitchFamily="65" charset="-120"/>
              </a:rPr>
              <a:t>》</a:t>
            </a:r>
            <a:r>
              <a:rPr lang="zh-TW" altLang="en-US" sz="3200" smtClean="0">
                <a:solidFill>
                  <a:schemeClr val="tx1"/>
                </a:solidFill>
                <a:latin typeface="標楷體" pitchFamily="65" charset="-120"/>
              </a:rPr>
              <a:t>文字，根據文</a:t>
            </a:r>
          </a:p>
          <a:p>
            <a:pPr marL="44450" indent="0">
              <a:spcBef>
                <a:spcPct val="0"/>
              </a:spcBef>
              <a:buFont typeface="Wingdings 2" pitchFamily="18" charset="2"/>
              <a:buNone/>
              <a:defRPr/>
            </a:pPr>
            <a:r>
              <a:rPr lang="zh-TW" altLang="en-US" sz="3200" smtClean="0">
                <a:solidFill>
                  <a:schemeClr val="tx1"/>
                </a:solidFill>
                <a:latin typeface="標楷體" pitchFamily="65" charset="-120"/>
              </a:rPr>
              <a:t>　意、情境，依序選出最適合填入</a:t>
            </a:r>
            <a:r>
              <a:rPr lang="zh-TW" altLang="en-US" sz="3200" u="sng" smtClean="0">
                <a:solidFill>
                  <a:schemeClr val="tx1"/>
                </a:solidFill>
                <a:latin typeface="標楷體" pitchFamily="65" charset="-120"/>
              </a:rPr>
              <a:t> 　　    </a:t>
            </a:r>
            <a:r>
              <a:rPr lang="en-US" altLang="zh-TW" sz="3200" u="sng" smtClean="0">
                <a:solidFill>
                  <a:schemeClr val="bg1"/>
                </a:solidFill>
                <a:latin typeface="標楷體" pitchFamily="65" charset="-120"/>
              </a:rPr>
              <a:t>6</a:t>
            </a:r>
          </a:p>
          <a:p>
            <a:pPr marL="44450" indent="0">
              <a:spcBef>
                <a:spcPct val="0"/>
              </a:spcBef>
              <a:buFont typeface="Wingdings 2" pitchFamily="18" charset="2"/>
              <a:buNone/>
              <a:defRPr/>
            </a:pPr>
            <a:r>
              <a:rPr lang="zh-TW" altLang="en-US" sz="3200" smtClean="0">
                <a:solidFill>
                  <a:schemeClr val="tx1"/>
                </a:solidFill>
                <a:latin typeface="標楷體" pitchFamily="65" charset="-120"/>
              </a:rPr>
              <a:t>  的選項</a:t>
            </a:r>
            <a:r>
              <a:rPr lang="zh-TW" altLang="en-US" sz="3200" smtClean="0">
                <a:solidFill>
                  <a:schemeClr val="tx1"/>
                </a:solidFill>
                <a:latin typeface="標楷體" pitchFamily="65" charset="-120"/>
                <a:sym typeface="Wingdings" pitchFamily="2" charset="2"/>
              </a:rPr>
              <a:t>：                  　  </a:t>
            </a:r>
            <a:r>
              <a:rPr lang="en-US" altLang="zh-TW" sz="2800" smtClean="0">
                <a:solidFill>
                  <a:schemeClr val="tx1"/>
                </a:solidFill>
                <a:latin typeface="標楷體" pitchFamily="65" charset="-120"/>
                <a:sym typeface="Wingdings" pitchFamily="2" charset="2"/>
              </a:rPr>
              <a:t>(101</a:t>
            </a:r>
            <a:r>
              <a:rPr lang="zh-TW" altLang="en-US" sz="2800" smtClean="0">
                <a:solidFill>
                  <a:schemeClr val="tx1"/>
                </a:solidFill>
                <a:latin typeface="標楷體" pitchFamily="65" charset="-120"/>
                <a:sym typeface="Wingdings" pitchFamily="2" charset="2"/>
              </a:rPr>
              <a:t>學測</a:t>
            </a:r>
            <a:r>
              <a:rPr lang="en-US" altLang="zh-TW" sz="2800" smtClean="0">
                <a:solidFill>
                  <a:schemeClr val="tx1"/>
                </a:solidFill>
                <a:latin typeface="標楷體" pitchFamily="65" charset="-120"/>
                <a:sym typeface="Wingdings" pitchFamily="2" charset="2"/>
              </a:rPr>
              <a:t>)</a:t>
            </a:r>
            <a:endParaRPr lang="en-US" altLang="zh-TW" sz="2800" smtClean="0">
              <a:solidFill>
                <a:schemeClr val="tx1"/>
              </a:solidFill>
              <a:latin typeface="標楷體" pitchFamily="65" charset="-120"/>
            </a:endParaRPr>
          </a:p>
          <a:p>
            <a:pPr marL="44450" indent="0">
              <a:spcBef>
                <a:spcPct val="0"/>
              </a:spcBef>
              <a:buFont typeface="Wingdings 2" pitchFamily="18" charset="2"/>
              <a:buNone/>
              <a:defRPr/>
            </a:pPr>
            <a:r>
              <a:rPr lang="zh-TW" altLang="en-US" sz="3200" smtClean="0">
                <a:solidFill>
                  <a:schemeClr val="tx1"/>
                </a:solidFill>
                <a:latin typeface="標楷體" pitchFamily="65" charset="-120"/>
              </a:rPr>
              <a:t>  「</a:t>
            </a:r>
            <a:r>
              <a:rPr lang="zh-TW" altLang="en-US" sz="3200" u="sng" smtClean="0">
                <a:solidFill>
                  <a:schemeClr val="tx1"/>
                </a:solidFill>
                <a:latin typeface="標楷體" pitchFamily="65" charset="-120"/>
              </a:rPr>
              <a:t> 　   </a:t>
            </a:r>
            <a:r>
              <a:rPr lang="zh-TW" altLang="en-US" sz="3200" smtClean="0">
                <a:solidFill>
                  <a:schemeClr val="tx1"/>
                </a:solidFill>
                <a:latin typeface="標楷體" pitchFamily="65" charset="-120"/>
              </a:rPr>
              <a:t>，大英雄大豪傑固當如此胸懷！」</a:t>
            </a:r>
          </a:p>
          <a:p>
            <a:pPr marL="44450" indent="0">
              <a:spcBef>
                <a:spcPct val="0"/>
              </a:spcBef>
              <a:buFont typeface="Wingdings 2" pitchFamily="18" charset="2"/>
              <a:buNone/>
              <a:defRPr/>
            </a:pPr>
            <a:r>
              <a:rPr lang="en-US" altLang="zh-TW" sz="3200" smtClean="0">
                <a:solidFill>
                  <a:schemeClr val="tx1"/>
                </a:solidFill>
                <a:latin typeface="標楷體" pitchFamily="65" charset="-120"/>
              </a:rPr>
              <a:t>                  </a:t>
            </a:r>
            <a:r>
              <a:rPr lang="zh-TW" altLang="en-US" sz="3200" smtClean="0">
                <a:solidFill>
                  <a:schemeClr val="tx1"/>
                </a:solidFill>
                <a:latin typeface="標楷體" pitchFamily="65" charset="-120"/>
              </a:rPr>
              <a:t>　             </a:t>
            </a:r>
            <a:r>
              <a:rPr lang="en-US" altLang="zh-TW" sz="2800" smtClean="0">
                <a:solidFill>
                  <a:schemeClr val="tx1"/>
                </a:solidFill>
                <a:latin typeface="標楷體" pitchFamily="65" charset="-120"/>
              </a:rPr>
              <a:t>(</a:t>
            </a:r>
            <a:r>
              <a:rPr lang="zh-TW" altLang="en-US" sz="2800" smtClean="0">
                <a:solidFill>
                  <a:schemeClr val="tx1"/>
                </a:solidFill>
                <a:latin typeface="標楷體" pitchFamily="65" charset="-120"/>
              </a:rPr>
              <a:t>第</a:t>
            </a:r>
            <a:r>
              <a:rPr lang="en-US" altLang="zh-TW" sz="2800" smtClean="0">
                <a:solidFill>
                  <a:schemeClr val="tx1"/>
                </a:solidFill>
                <a:latin typeface="標楷體" pitchFamily="65" charset="-120"/>
              </a:rPr>
              <a:t>26</a:t>
            </a:r>
            <a:r>
              <a:rPr lang="zh-TW" altLang="en-US" sz="2800" smtClean="0">
                <a:solidFill>
                  <a:schemeClr val="tx1"/>
                </a:solidFill>
                <a:latin typeface="標楷體" pitchFamily="65" charset="-120"/>
              </a:rPr>
              <a:t>回</a:t>
            </a:r>
            <a:r>
              <a:rPr lang="en-US" altLang="zh-TW" sz="2800" smtClean="0">
                <a:solidFill>
                  <a:schemeClr val="tx1"/>
                </a:solidFill>
                <a:latin typeface="標楷體" pitchFamily="65" charset="-120"/>
              </a:rPr>
              <a:t>)</a:t>
            </a:r>
            <a:r>
              <a:rPr lang="zh-TW" altLang="en-US" sz="3200" smtClean="0">
                <a:solidFill>
                  <a:schemeClr val="accent2"/>
                </a:solidFill>
                <a:latin typeface="標楷體" pitchFamily="65" charset="-120"/>
              </a:rPr>
              <a:t> </a:t>
            </a:r>
          </a:p>
          <a:p>
            <a:pPr marL="44450" indent="0">
              <a:spcBef>
                <a:spcPct val="0"/>
              </a:spcBef>
              <a:buFont typeface="Wingdings 2" pitchFamily="18" charset="2"/>
              <a:buNone/>
              <a:defRPr/>
            </a:pPr>
            <a:r>
              <a:rPr lang="zh-TW" altLang="en-US" sz="3200" smtClean="0">
                <a:solidFill>
                  <a:schemeClr val="accent2"/>
                </a:solidFill>
                <a:latin typeface="標楷體" pitchFamily="65" charset="-120"/>
              </a:rPr>
              <a:t>  </a:t>
            </a:r>
            <a:r>
              <a:rPr lang="zh-TW" altLang="en-US" sz="3200" smtClean="0">
                <a:solidFill>
                  <a:schemeClr val="tx1"/>
                </a:solidFill>
                <a:latin typeface="標楷體" pitchFamily="65" charset="-120"/>
              </a:rPr>
              <a:t>黃蓉道：「當面撒謊！你有這許多女人陪你</a:t>
            </a:r>
          </a:p>
          <a:p>
            <a:pPr marL="44450" indent="0">
              <a:spcBef>
                <a:spcPct val="0"/>
              </a:spcBef>
              <a:buFont typeface="Wingdings 2" pitchFamily="18" charset="2"/>
              <a:buNone/>
              <a:defRPr/>
            </a:pPr>
            <a:r>
              <a:rPr lang="zh-TW" altLang="en-US" sz="3200" smtClean="0">
                <a:solidFill>
                  <a:schemeClr val="tx1"/>
                </a:solidFill>
                <a:latin typeface="標楷體" pitchFamily="65" charset="-120"/>
              </a:rPr>
              <a:t>　，還寂寞什麼？」歐陽克張開摺扇，搧了兩</a:t>
            </a:r>
          </a:p>
          <a:p>
            <a:pPr marL="44450" indent="0">
              <a:spcBef>
                <a:spcPct val="0"/>
              </a:spcBef>
              <a:buFont typeface="Wingdings 2" pitchFamily="18" charset="2"/>
              <a:buNone/>
              <a:defRPr/>
            </a:pPr>
            <a:r>
              <a:rPr lang="zh-TW" altLang="en-US" sz="3200" smtClean="0">
                <a:solidFill>
                  <a:schemeClr val="tx1"/>
                </a:solidFill>
                <a:latin typeface="標楷體" pitchFamily="65" charset="-120"/>
              </a:rPr>
              <a:t>　搧，雙眼凝視著她，微笑吟道：「</a:t>
            </a:r>
            <a:r>
              <a:rPr lang="zh-TW" altLang="en-US" sz="3200" u="sng" smtClean="0">
                <a:solidFill>
                  <a:schemeClr val="tx1"/>
                </a:solidFill>
                <a:latin typeface="標楷體" pitchFamily="65" charset="-120"/>
              </a:rPr>
              <a:t> 　　</a:t>
            </a:r>
            <a:r>
              <a:rPr lang="zh-TW" altLang="en-US" sz="3200" smtClean="0">
                <a:solidFill>
                  <a:schemeClr val="tx1"/>
                </a:solidFill>
                <a:latin typeface="標楷體" pitchFamily="65" charset="-120"/>
              </a:rPr>
              <a:t>。」</a:t>
            </a:r>
          </a:p>
          <a:p>
            <a:pPr marL="44450" indent="0">
              <a:spcBef>
                <a:spcPct val="0"/>
              </a:spcBef>
              <a:buFont typeface="Wingdings 2" pitchFamily="18" charset="2"/>
              <a:buNone/>
              <a:defRPr/>
            </a:pPr>
            <a:r>
              <a:rPr lang="zh-TW" altLang="en-US" sz="3200" smtClean="0">
                <a:solidFill>
                  <a:schemeClr val="tx1"/>
                </a:solidFill>
                <a:latin typeface="標楷體" pitchFamily="65" charset="-120"/>
              </a:rPr>
              <a:t>　黃蓉向他做個鬼臉，笑道：「我不用你討好</a:t>
            </a:r>
          </a:p>
          <a:p>
            <a:pPr marL="44450" indent="0">
              <a:spcBef>
                <a:spcPct val="0"/>
              </a:spcBef>
              <a:buFont typeface="Wingdings 2" pitchFamily="18" charset="2"/>
              <a:buNone/>
              <a:defRPr/>
            </a:pPr>
            <a:r>
              <a:rPr lang="zh-TW" altLang="en-US" sz="3200" smtClean="0">
                <a:solidFill>
                  <a:schemeClr val="tx1"/>
                </a:solidFill>
                <a:latin typeface="標楷體" pitchFamily="65" charset="-120"/>
              </a:rPr>
              <a:t>　，更加不用你思念。」　　　　　　</a:t>
            </a:r>
            <a:r>
              <a:rPr lang="en-US" altLang="zh-TW" sz="2800" smtClean="0">
                <a:solidFill>
                  <a:schemeClr val="tx1"/>
                </a:solidFill>
                <a:latin typeface="標楷體" pitchFamily="65" charset="-120"/>
              </a:rPr>
              <a:t>(</a:t>
            </a:r>
            <a:r>
              <a:rPr lang="zh-TW" altLang="en-US" sz="2800" smtClean="0">
                <a:solidFill>
                  <a:schemeClr val="tx1"/>
                </a:solidFill>
                <a:latin typeface="標楷體" pitchFamily="65" charset="-120"/>
              </a:rPr>
              <a:t>第</a:t>
            </a:r>
            <a:r>
              <a:rPr lang="en-US" altLang="zh-TW" sz="2800" smtClean="0">
                <a:solidFill>
                  <a:schemeClr val="tx1"/>
                </a:solidFill>
                <a:latin typeface="標楷體" pitchFamily="65" charset="-120"/>
              </a:rPr>
              <a:t>12</a:t>
            </a:r>
            <a:r>
              <a:rPr lang="zh-TW" altLang="en-US" sz="2800" smtClean="0">
                <a:solidFill>
                  <a:schemeClr val="tx1"/>
                </a:solidFill>
                <a:latin typeface="標楷體" pitchFamily="65" charset="-120"/>
              </a:rPr>
              <a:t>回</a:t>
            </a:r>
            <a:r>
              <a:rPr lang="en-US" altLang="zh-TW" sz="2800" smtClean="0">
                <a:solidFill>
                  <a:schemeClr val="tx1"/>
                </a:solidFill>
                <a:latin typeface="標楷體" pitchFamily="65" charset="-120"/>
              </a:rPr>
              <a:t>)</a:t>
            </a:r>
            <a:endParaRPr lang="zh-TW" altLang="en-US" sz="3200" smtClean="0">
              <a:solidFill>
                <a:schemeClr val="tx1"/>
              </a:solidFill>
              <a:latin typeface="標楷體" pitchFamily="65" charset="-120"/>
            </a:endParaRPr>
          </a:p>
        </p:txBody>
      </p:sp>
      <p:pic>
        <p:nvPicPr>
          <p:cNvPr id="257027" name="Picture 3"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內容版面配置區 4"/>
          <p:cNvSpPr txBox="1">
            <a:spLocks noGrp="1"/>
          </p:cNvSpPr>
          <p:nvPr>
            <p:ph idx="1"/>
          </p:nvPr>
        </p:nvSpPr>
        <p:spPr>
          <a:xfrm>
            <a:off x="34925" y="835025"/>
            <a:ext cx="9145588" cy="5724525"/>
          </a:xfrm>
        </p:spPr>
        <p:txBody>
          <a:bodyPr wrap="square" numCol="1" anchor="t" anchorCtr="0" compatLnSpc="1">
            <a:prstTxWarp prst="textNoShape">
              <a:avLst/>
            </a:prstTxWarp>
            <a:spAutoFit/>
          </a:bodyPr>
          <a:lstStyle/>
          <a:p>
            <a:pPr marL="44450" indent="0">
              <a:spcBef>
                <a:spcPct val="0"/>
              </a:spcBef>
              <a:buFont typeface="Wingdings 2" pitchFamily="18" charset="2"/>
              <a:buNone/>
              <a:defRPr/>
            </a:pPr>
            <a:r>
              <a:rPr lang="en-US" altLang="zh-TW" sz="3000" dirty="0" smtClean="0">
                <a:solidFill>
                  <a:schemeClr val="tx1"/>
                </a:solidFill>
                <a:latin typeface="標楷體" pitchFamily="65" charset="-120"/>
              </a:rPr>
              <a:t>(    )1.</a:t>
            </a:r>
            <a:r>
              <a:rPr lang="zh-TW" altLang="en-US" sz="3000" dirty="0" smtClean="0">
                <a:solidFill>
                  <a:schemeClr val="tx1"/>
                </a:solidFill>
                <a:latin typeface="標楷體" pitchFamily="65" charset="-120"/>
              </a:rPr>
              <a:t>閱讀以下金庸</a:t>
            </a:r>
            <a:r>
              <a:rPr lang="en-US" altLang="zh-TW" sz="3000" dirty="0" smtClean="0">
                <a:solidFill>
                  <a:schemeClr val="tx1"/>
                </a:solidFill>
                <a:latin typeface="標楷體" pitchFamily="65" charset="-120"/>
              </a:rPr>
              <a:t>《</a:t>
            </a:r>
            <a:r>
              <a:rPr lang="zh-TW" altLang="en-US" sz="3000" dirty="0" smtClean="0">
                <a:solidFill>
                  <a:schemeClr val="tx1"/>
                </a:solidFill>
                <a:latin typeface="標楷體" pitchFamily="65" charset="-120"/>
              </a:rPr>
              <a:t>射鵰英雄傳</a:t>
            </a:r>
            <a:r>
              <a:rPr lang="en-US" altLang="zh-TW" sz="3000" dirty="0" smtClean="0">
                <a:solidFill>
                  <a:schemeClr val="tx1"/>
                </a:solidFill>
                <a:latin typeface="標楷體" pitchFamily="65" charset="-120"/>
              </a:rPr>
              <a:t>》</a:t>
            </a:r>
            <a:r>
              <a:rPr lang="zh-TW" altLang="en-US" sz="3000" dirty="0" smtClean="0">
                <a:solidFill>
                  <a:schemeClr val="tx1"/>
                </a:solidFill>
                <a:latin typeface="標楷體" pitchFamily="65" charset="-120"/>
              </a:rPr>
              <a:t>文字，根據文意、情境，依序選出最適合填入</a:t>
            </a:r>
            <a:r>
              <a:rPr lang="zh-TW" altLang="en-US" sz="3000" u="sng" dirty="0" smtClean="0">
                <a:solidFill>
                  <a:schemeClr val="tx1"/>
                </a:solidFill>
                <a:latin typeface="標楷體" pitchFamily="65" charset="-120"/>
              </a:rPr>
              <a:t>     </a:t>
            </a:r>
            <a:r>
              <a:rPr lang="zh-TW" altLang="en-US" sz="3000" dirty="0" smtClean="0">
                <a:solidFill>
                  <a:schemeClr val="tx1"/>
                </a:solidFill>
                <a:latin typeface="標楷體" pitchFamily="65" charset="-120"/>
              </a:rPr>
              <a:t>的選項</a:t>
            </a:r>
            <a:r>
              <a:rPr lang="zh-TW" altLang="en-US" sz="3000" dirty="0" smtClean="0">
                <a:solidFill>
                  <a:schemeClr val="tx1"/>
                </a:solidFill>
                <a:latin typeface="標楷體" pitchFamily="65" charset="-120"/>
                <a:sym typeface="Wingdings" pitchFamily="2" charset="2"/>
              </a:rPr>
              <a:t>：                      </a:t>
            </a:r>
            <a:r>
              <a:rPr lang="en-US" altLang="zh-TW" sz="3000" dirty="0" smtClean="0">
                <a:solidFill>
                  <a:schemeClr val="tx1"/>
                </a:solidFill>
                <a:latin typeface="標楷體" pitchFamily="65" charset="-120"/>
                <a:sym typeface="Wingdings" pitchFamily="2" charset="2"/>
              </a:rPr>
              <a:t>							</a:t>
            </a:r>
            <a:r>
              <a:rPr lang="zh-TW" altLang="en-US" sz="3000" dirty="0" smtClean="0">
                <a:solidFill>
                  <a:schemeClr val="tx1"/>
                </a:solidFill>
                <a:latin typeface="標楷體" pitchFamily="65" charset="-120"/>
                <a:sym typeface="Wingdings" pitchFamily="2" charset="2"/>
              </a:rPr>
              <a:t>　</a:t>
            </a:r>
            <a:r>
              <a:rPr lang="en-US" altLang="zh-TW" sz="3000" dirty="0" smtClean="0">
                <a:solidFill>
                  <a:schemeClr val="tx1"/>
                </a:solidFill>
                <a:latin typeface="標楷體" pitchFamily="65" charset="-120"/>
                <a:sym typeface="Wingdings" pitchFamily="2" charset="2"/>
              </a:rPr>
              <a:t>(101</a:t>
            </a:r>
            <a:r>
              <a:rPr lang="zh-TW" altLang="en-US" sz="3000" dirty="0" smtClean="0">
                <a:solidFill>
                  <a:schemeClr val="tx1"/>
                </a:solidFill>
                <a:latin typeface="標楷體" pitchFamily="65" charset="-120"/>
                <a:sym typeface="Wingdings" pitchFamily="2" charset="2"/>
              </a:rPr>
              <a:t>學測</a:t>
            </a:r>
            <a:r>
              <a:rPr lang="en-US" altLang="zh-TW" sz="3000" dirty="0" smtClean="0">
                <a:solidFill>
                  <a:schemeClr val="tx1"/>
                </a:solidFill>
                <a:latin typeface="標楷體" pitchFamily="65" charset="-120"/>
                <a:sym typeface="Wingdings" pitchFamily="2" charset="2"/>
              </a:rPr>
              <a:t>)</a:t>
            </a:r>
            <a:endParaRPr lang="en-US" altLang="zh-TW" sz="3000" dirty="0" smtClean="0">
              <a:solidFill>
                <a:schemeClr val="tx1"/>
              </a:solidFill>
              <a:latin typeface="標楷體" pitchFamily="65" charset="-120"/>
            </a:endParaRPr>
          </a:p>
          <a:p>
            <a:pPr marL="44450" indent="0">
              <a:spcBef>
                <a:spcPct val="0"/>
              </a:spcBef>
              <a:buFont typeface="Wingdings 2" pitchFamily="18" charset="2"/>
              <a:buNone/>
              <a:defRPr/>
            </a:pPr>
            <a:r>
              <a:rPr lang="en-US" altLang="zh-TW" sz="3000" dirty="0" smtClean="0">
                <a:solidFill>
                  <a:schemeClr val="tx1"/>
                </a:solidFill>
                <a:latin typeface="標楷體" pitchFamily="65" charset="-120"/>
              </a:rPr>
              <a:t>        (</a:t>
            </a:r>
            <a:r>
              <a:rPr lang="zh-TW" altLang="en-US" sz="3000" dirty="0" smtClean="0">
                <a:solidFill>
                  <a:schemeClr val="tx1"/>
                </a:solidFill>
                <a:latin typeface="標楷體" pitchFamily="65" charset="-120"/>
              </a:rPr>
              <a:t>甲</a:t>
            </a:r>
            <a:r>
              <a:rPr lang="en-US" altLang="zh-TW" sz="3000" dirty="0" smtClean="0">
                <a:solidFill>
                  <a:schemeClr val="tx1"/>
                </a:solidFill>
                <a:latin typeface="標楷體" pitchFamily="65" charset="-120"/>
              </a:rPr>
              <a:t>)</a:t>
            </a:r>
            <a:r>
              <a:rPr lang="zh-TW" altLang="en-US" sz="3000" dirty="0" smtClean="0">
                <a:solidFill>
                  <a:schemeClr val="tx1"/>
                </a:solidFill>
                <a:latin typeface="標楷體" pitchFamily="65" charset="-120"/>
              </a:rPr>
              <a:t>心曠神怡，寵辱偕忘</a:t>
            </a:r>
          </a:p>
          <a:p>
            <a:pPr marL="44450" indent="0">
              <a:spcBef>
                <a:spcPct val="0"/>
              </a:spcBef>
              <a:buFont typeface="Wingdings 2" pitchFamily="18" charset="2"/>
              <a:buNone/>
              <a:defRPr/>
            </a:pPr>
            <a:r>
              <a:rPr lang="en-US" altLang="zh-TW" sz="3000" dirty="0" smtClean="0">
                <a:solidFill>
                  <a:schemeClr val="tx1"/>
                </a:solidFill>
                <a:latin typeface="標楷體" pitchFamily="65" charset="-120"/>
              </a:rPr>
              <a:t>        (</a:t>
            </a:r>
            <a:r>
              <a:rPr lang="zh-TW" altLang="en-US" sz="3000" dirty="0" smtClean="0">
                <a:solidFill>
                  <a:schemeClr val="tx1"/>
                </a:solidFill>
                <a:latin typeface="標楷體" pitchFamily="65" charset="-120"/>
              </a:rPr>
              <a:t>乙</a:t>
            </a:r>
            <a:r>
              <a:rPr lang="en-US" altLang="zh-TW" sz="3000" dirty="0" smtClean="0">
                <a:solidFill>
                  <a:schemeClr val="tx1"/>
                </a:solidFill>
                <a:latin typeface="標楷體" pitchFamily="65" charset="-120"/>
              </a:rPr>
              <a:t>)</a:t>
            </a:r>
            <a:r>
              <a:rPr lang="zh-TW" altLang="en-US" sz="3000" dirty="0" smtClean="0">
                <a:solidFill>
                  <a:schemeClr val="tx1"/>
                </a:solidFill>
                <a:latin typeface="標楷體" pitchFamily="65" charset="-120"/>
              </a:rPr>
              <a:t>先天下之憂而憂，後天下之樂而樂</a:t>
            </a:r>
          </a:p>
          <a:p>
            <a:pPr marL="44450" indent="0">
              <a:spcBef>
                <a:spcPct val="0"/>
              </a:spcBef>
              <a:buFont typeface="Wingdings 2" pitchFamily="18" charset="2"/>
              <a:buNone/>
              <a:defRPr/>
            </a:pPr>
            <a:r>
              <a:rPr lang="en-US" altLang="zh-TW" sz="3000" dirty="0" smtClean="0">
                <a:solidFill>
                  <a:schemeClr val="tx1"/>
                </a:solidFill>
                <a:latin typeface="標楷體" pitchFamily="65" charset="-120"/>
              </a:rPr>
              <a:t>        (</a:t>
            </a:r>
            <a:r>
              <a:rPr lang="zh-TW" altLang="en-US" sz="3000" dirty="0" smtClean="0">
                <a:solidFill>
                  <a:schemeClr val="tx1"/>
                </a:solidFill>
                <a:latin typeface="標楷體" pitchFamily="65" charset="-120"/>
              </a:rPr>
              <a:t>丙</a:t>
            </a:r>
            <a:r>
              <a:rPr lang="en-US" altLang="zh-TW" sz="3000" dirty="0" smtClean="0">
                <a:solidFill>
                  <a:schemeClr val="tx1"/>
                </a:solidFill>
                <a:latin typeface="標楷體" pitchFamily="65" charset="-120"/>
              </a:rPr>
              <a:t>)</a:t>
            </a:r>
            <a:r>
              <a:rPr lang="zh-TW" altLang="en-US" sz="3000" dirty="0" smtClean="0">
                <a:solidFill>
                  <a:schemeClr val="tx1"/>
                </a:solidFill>
                <a:latin typeface="標楷體" pitchFamily="65" charset="-120"/>
              </a:rPr>
              <a:t>悠悠我心，豈無他人？唯君之故，沉</a:t>
            </a:r>
          </a:p>
          <a:p>
            <a:pPr marL="44450" indent="0">
              <a:spcBef>
                <a:spcPct val="0"/>
              </a:spcBef>
              <a:buFont typeface="Wingdings 2" pitchFamily="18" charset="2"/>
              <a:buNone/>
              <a:defRPr/>
            </a:pPr>
            <a:r>
              <a:rPr lang="zh-TW" altLang="en-US" sz="3000" dirty="0" smtClean="0">
                <a:solidFill>
                  <a:schemeClr val="tx1"/>
                </a:solidFill>
                <a:latin typeface="標楷體" pitchFamily="65" charset="-120"/>
              </a:rPr>
              <a:t>            吟至今</a:t>
            </a:r>
          </a:p>
          <a:p>
            <a:pPr marL="44450" indent="0">
              <a:spcBef>
                <a:spcPct val="0"/>
              </a:spcBef>
              <a:buFont typeface="Wingdings 2" pitchFamily="18" charset="2"/>
              <a:buNone/>
              <a:defRPr/>
            </a:pPr>
            <a:r>
              <a:rPr lang="en-US" altLang="zh-TW" sz="3000" dirty="0" smtClean="0">
                <a:solidFill>
                  <a:schemeClr val="tx1"/>
                </a:solidFill>
                <a:latin typeface="標楷體" pitchFamily="65" charset="-120"/>
              </a:rPr>
              <a:t>        (</a:t>
            </a:r>
            <a:r>
              <a:rPr lang="zh-TW" altLang="en-US" sz="3000" dirty="0" smtClean="0">
                <a:solidFill>
                  <a:schemeClr val="tx1"/>
                </a:solidFill>
                <a:latin typeface="標楷體" pitchFamily="65" charset="-120"/>
              </a:rPr>
              <a:t>丁</a:t>
            </a:r>
            <a:r>
              <a:rPr lang="en-US" altLang="zh-TW" sz="3000" dirty="0" smtClean="0">
                <a:solidFill>
                  <a:schemeClr val="tx1"/>
                </a:solidFill>
                <a:latin typeface="標楷體" pitchFamily="65" charset="-120"/>
              </a:rPr>
              <a:t>)</a:t>
            </a:r>
            <a:r>
              <a:rPr lang="zh-TW" altLang="en-US" sz="3000" dirty="0" smtClean="0">
                <a:solidFill>
                  <a:schemeClr val="tx1"/>
                </a:solidFill>
                <a:latin typeface="標楷體" pitchFamily="65" charset="-120"/>
              </a:rPr>
              <a:t>日暮長江裡，相邀歸渡頭。落花如有</a:t>
            </a:r>
          </a:p>
          <a:p>
            <a:pPr marL="44450" indent="0">
              <a:spcBef>
                <a:spcPct val="0"/>
              </a:spcBef>
              <a:buFont typeface="Wingdings 2" pitchFamily="18" charset="2"/>
              <a:buNone/>
              <a:defRPr/>
            </a:pPr>
            <a:r>
              <a:rPr lang="zh-TW" altLang="en-US" sz="3000" dirty="0" smtClean="0">
                <a:solidFill>
                  <a:schemeClr val="tx1"/>
                </a:solidFill>
                <a:latin typeface="標楷體" pitchFamily="65" charset="-120"/>
              </a:rPr>
              <a:t>            意，來去逐船流   </a:t>
            </a:r>
            <a:endParaRPr lang="en-US" altLang="zh-TW" sz="3000" dirty="0" smtClean="0">
              <a:solidFill>
                <a:schemeClr val="tx1"/>
              </a:solidFill>
              <a:latin typeface="標楷體" pitchFamily="65" charset="-120"/>
            </a:endParaRPr>
          </a:p>
          <a:p>
            <a:pPr marL="44450" indent="0">
              <a:spcBef>
                <a:spcPct val="0"/>
              </a:spcBef>
              <a:buFont typeface="Wingdings 2" pitchFamily="18" charset="2"/>
              <a:buNone/>
              <a:defRPr/>
            </a:pPr>
            <a:r>
              <a:rPr lang="en-US" altLang="zh-TW" sz="3000" dirty="0" smtClean="0">
                <a:solidFill>
                  <a:schemeClr val="tx1"/>
                </a:solidFill>
                <a:latin typeface="標楷體" pitchFamily="65" charset="-120"/>
              </a:rPr>
              <a:t>        (A)(</a:t>
            </a:r>
            <a:r>
              <a:rPr lang="zh-TW" altLang="en-US" sz="3000" dirty="0" smtClean="0">
                <a:solidFill>
                  <a:schemeClr val="tx1"/>
                </a:solidFill>
                <a:latin typeface="標楷體" pitchFamily="65" charset="-120"/>
              </a:rPr>
              <a:t>甲</a:t>
            </a:r>
            <a:r>
              <a:rPr lang="en-US" altLang="zh-TW" sz="3000" dirty="0" smtClean="0">
                <a:solidFill>
                  <a:schemeClr val="tx1"/>
                </a:solidFill>
                <a:latin typeface="標楷體" pitchFamily="65" charset="-120"/>
              </a:rPr>
              <a:t>)(</a:t>
            </a:r>
            <a:r>
              <a:rPr lang="zh-TW" altLang="en-US" sz="3000" dirty="0" smtClean="0">
                <a:solidFill>
                  <a:schemeClr val="tx1"/>
                </a:solidFill>
                <a:latin typeface="標楷體" pitchFamily="65" charset="-120"/>
              </a:rPr>
              <a:t>丙</a:t>
            </a:r>
            <a:r>
              <a:rPr lang="en-US" altLang="zh-TW" sz="3000" dirty="0" smtClean="0">
                <a:solidFill>
                  <a:schemeClr val="tx1"/>
                </a:solidFill>
                <a:latin typeface="標楷體" pitchFamily="65" charset="-120"/>
              </a:rPr>
              <a:t>)   (B)(</a:t>
            </a:r>
            <a:r>
              <a:rPr lang="zh-TW" altLang="en-US" sz="3000" dirty="0" smtClean="0">
                <a:solidFill>
                  <a:schemeClr val="tx1"/>
                </a:solidFill>
                <a:latin typeface="標楷體" pitchFamily="65" charset="-120"/>
              </a:rPr>
              <a:t>甲</a:t>
            </a:r>
            <a:r>
              <a:rPr lang="en-US" altLang="zh-TW" sz="3000" dirty="0" smtClean="0">
                <a:solidFill>
                  <a:schemeClr val="tx1"/>
                </a:solidFill>
                <a:latin typeface="標楷體" pitchFamily="65" charset="-120"/>
              </a:rPr>
              <a:t>)(</a:t>
            </a:r>
            <a:r>
              <a:rPr lang="zh-TW" altLang="en-US" sz="3000" dirty="0" smtClean="0">
                <a:solidFill>
                  <a:schemeClr val="tx1"/>
                </a:solidFill>
                <a:latin typeface="標楷體" pitchFamily="65" charset="-120"/>
              </a:rPr>
              <a:t>丁</a:t>
            </a:r>
            <a:r>
              <a:rPr lang="en-US" altLang="zh-TW" sz="3000" dirty="0" smtClean="0">
                <a:solidFill>
                  <a:schemeClr val="tx1"/>
                </a:solidFill>
                <a:latin typeface="標楷體" pitchFamily="65" charset="-120"/>
              </a:rPr>
              <a:t>)</a:t>
            </a:r>
            <a:r>
              <a:rPr lang="zh-TW" altLang="en-US" sz="3000" dirty="0" smtClean="0">
                <a:solidFill>
                  <a:schemeClr val="tx1"/>
                </a:solidFill>
                <a:latin typeface="標楷體" pitchFamily="65" charset="-120"/>
              </a:rPr>
              <a:t>　</a:t>
            </a:r>
          </a:p>
          <a:p>
            <a:pPr marL="44450" indent="0">
              <a:spcBef>
                <a:spcPct val="0"/>
              </a:spcBef>
              <a:buFont typeface="Wingdings 2" pitchFamily="18" charset="2"/>
              <a:buNone/>
              <a:defRPr/>
            </a:pPr>
            <a:r>
              <a:rPr lang="en-US" altLang="zh-TW" sz="3000" dirty="0" smtClean="0">
                <a:solidFill>
                  <a:schemeClr val="tx1"/>
                </a:solidFill>
                <a:latin typeface="標楷體" pitchFamily="65" charset="-120"/>
              </a:rPr>
              <a:t>        (C)(</a:t>
            </a:r>
            <a:r>
              <a:rPr lang="zh-TW" altLang="en-US" sz="3000" dirty="0" smtClean="0">
                <a:solidFill>
                  <a:schemeClr val="tx1"/>
                </a:solidFill>
                <a:latin typeface="標楷體" pitchFamily="65" charset="-120"/>
              </a:rPr>
              <a:t>乙</a:t>
            </a:r>
            <a:r>
              <a:rPr lang="en-US" altLang="zh-TW" sz="3000" dirty="0" smtClean="0">
                <a:solidFill>
                  <a:schemeClr val="tx1"/>
                </a:solidFill>
                <a:latin typeface="標楷體" pitchFamily="65" charset="-120"/>
              </a:rPr>
              <a:t>)(</a:t>
            </a:r>
            <a:r>
              <a:rPr lang="zh-TW" altLang="en-US" sz="3000" dirty="0" smtClean="0">
                <a:solidFill>
                  <a:schemeClr val="tx1"/>
                </a:solidFill>
                <a:latin typeface="標楷體" pitchFamily="65" charset="-120"/>
              </a:rPr>
              <a:t>丙</a:t>
            </a:r>
            <a:r>
              <a:rPr lang="en-US" altLang="zh-TW" sz="3000" dirty="0" smtClean="0">
                <a:solidFill>
                  <a:schemeClr val="tx1"/>
                </a:solidFill>
                <a:latin typeface="標楷體" pitchFamily="65" charset="-120"/>
              </a:rPr>
              <a:t>) </a:t>
            </a:r>
            <a:r>
              <a:rPr lang="zh-TW" altLang="en-US" sz="3000" dirty="0" smtClean="0">
                <a:solidFill>
                  <a:schemeClr val="tx1"/>
                </a:solidFill>
                <a:latin typeface="標楷體" pitchFamily="65" charset="-120"/>
              </a:rPr>
              <a:t>　</a:t>
            </a:r>
            <a:r>
              <a:rPr lang="en-US" altLang="zh-TW" sz="3000" dirty="0" smtClean="0">
                <a:solidFill>
                  <a:schemeClr val="tx1"/>
                </a:solidFill>
                <a:latin typeface="標楷體" pitchFamily="65" charset="-120"/>
              </a:rPr>
              <a:t>(D)(</a:t>
            </a:r>
            <a:r>
              <a:rPr lang="zh-TW" altLang="en-US" sz="3000" dirty="0" smtClean="0">
                <a:solidFill>
                  <a:schemeClr val="tx1"/>
                </a:solidFill>
                <a:latin typeface="標楷體" pitchFamily="65" charset="-120"/>
              </a:rPr>
              <a:t>乙</a:t>
            </a:r>
            <a:r>
              <a:rPr lang="en-US" altLang="zh-TW" sz="3000" dirty="0" smtClean="0">
                <a:solidFill>
                  <a:schemeClr val="tx1"/>
                </a:solidFill>
                <a:latin typeface="標楷體" pitchFamily="65" charset="-120"/>
              </a:rPr>
              <a:t>)(</a:t>
            </a:r>
            <a:r>
              <a:rPr lang="zh-TW" altLang="en-US" sz="3000" dirty="0" smtClean="0">
                <a:solidFill>
                  <a:schemeClr val="tx1"/>
                </a:solidFill>
                <a:latin typeface="標楷體" pitchFamily="65" charset="-120"/>
              </a:rPr>
              <a:t>丁</a:t>
            </a:r>
            <a:r>
              <a:rPr lang="en-US" altLang="zh-TW" sz="3000" dirty="0" smtClean="0">
                <a:solidFill>
                  <a:schemeClr val="tx1"/>
                </a:solidFill>
                <a:latin typeface="標楷體" pitchFamily="65" charset="-120"/>
              </a:rPr>
              <a:t>)</a:t>
            </a:r>
            <a:r>
              <a:rPr lang="en-US" altLang="zh-TW" sz="3000" b="1" dirty="0" smtClean="0">
                <a:solidFill>
                  <a:schemeClr val="tx1"/>
                </a:solidFill>
                <a:latin typeface="標楷體" pitchFamily="65" charset="-120"/>
              </a:rPr>
              <a:t>             </a:t>
            </a:r>
          </a:p>
          <a:p>
            <a:pPr marL="44450" indent="0">
              <a:buFont typeface="Wingdings 2" pitchFamily="18" charset="2"/>
              <a:buNone/>
              <a:defRPr/>
            </a:pPr>
            <a:endParaRPr lang="en-US" altLang="zh-TW" sz="3000" b="1" dirty="0" smtClean="0">
              <a:solidFill>
                <a:schemeClr val="tx1"/>
              </a:solidFill>
              <a:latin typeface="標楷體" pitchFamily="65" charset="-120"/>
            </a:endParaRPr>
          </a:p>
        </p:txBody>
      </p:sp>
      <p:sp>
        <p:nvSpPr>
          <p:cNvPr id="328709" name="Text Box 5"/>
          <p:cNvSpPr txBox="1">
            <a:spLocks noChangeArrowheads="1"/>
          </p:cNvSpPr>
          <p:nvPr/>
        </p:nvSpPr>
        <p:spPr bwMode="auto">
          <a:xfrm>
            <a:off x="684213" y="1001713"/>
            <a:ext cx="1008062"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eaLnBrk="0" hangingPunct="0">
              <a:lnSpc>
                <a:spcPct val="80000"/>
              </a:lnSpc>
              <a:spcBef>
                <a:spcPct val="20000"/>
              </a:spcBef>
              <a:buClr>
                <a:schemeClr val="accent1"/>
              </a:buClr>
              <a:buFont typeface="Wingdings 2" pitchFamily="18" charset="2"/>
              <a:buNone/>
            </a:pPr>
            <a:r>
              <a:rPr kumimoji="0" lang="en-US" altLang="zh-TW" sz="3200" b="1">
                <a:solidFill>
                  <a:srgbClr val="F01706"/>
                </a:solidFill>
                <a:latin typeface="標楷體" pitchFamily="65" charset="-120"/>
              </a:rPr>
              <a:t>C</a:t>
            </a:r>
            <a:endParaRPr lang="zh-TW" altLang="en-US" sz="3200" b="1">
              <a:solidFill>
                <a:schemeClr val="tx1"/>
              </a:solidFill>
              <a:latin typeface="標楷體" pitchFamily="65" charset="-120"/>
            </a:endParaRPr>
          </a:p>
        </p:txBody>
      </p:sp>
      <p:pic>
        <p:nvPicPr>
          <p:cNvPr id="258052" name="Picture 6"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8709">
                                            <p:txEl>
                                              <p:pRg st="0" end="0"/>
                                            </p:txEl>
                                          </p:spTgt>
                                        </p:tgtEl>
                                        <p:attrNameLst>
                                          <p:attrName>style.visibility</p:attrName>
                                        </p:attrNameLst>
                                      </p:cBhvr>
                                      <p:to>
                                        <p:strVal val="visible"/>
                                      </p:to>
                                    </p:set>
                                    <p:anim calcmode="lin" valueType="num">
                                      <p:cBhvr additive="base">
                                        <p:cTn id="7" dur="500" fill="hold"/>
                                        <p:tgtEl>
                                          <p:spTgt spid="32870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870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23850" y="981075"/>
            <a:ext cx="9036050" cy="4392613"/>
          </a:xfrm>
        </p:spPr>
        <p:txBody>
          <a:bodyPr wrap="square" numCol="1" anchor="t" anchorCtr="0" compatLnSpc="1">
            <a:prstTxWarp prst="textNoShape">
              <a:avLst/>
            </a:prstTxWarp>
            <a:normAutofit fontScale="92500" lnSpcReduction="20000"/>
          </a:bodyPr>
          <a:lstStyle/>
          <a:p>
            <a:pPr marL="44450" indent="0">
              <a:lnSpc>
                <a:spcPct val="120000"/>
              </a:lnSpc>
              <a:spcBef>
                <a:spcPct val="0"/>
              </a:spcBef>
              <a:buFont typeface="Wingdings 2" pitchFamily="18" charset="2"/>
              <a:buNone/>
              <a:defRPr/>
            </a:pPr>
            <a:r>
              <a:rPr lang="zh-TW" altLang="en-US" sz="3200" dirty="0" smtClean="0">
                <a:solidFill>
                  <a:srgbClr val="FF0000"/>
                </a:solidFill>
                <a:latin typeface="標楷體" pitchFamily="65" charset="-120"/>
              </a:rPr>
              <a:t>本題有兩處空格。第一個空格與范仲淹有關，</a:t>
            </a:r>
          </a:p>
          <a:p>
            <a:pPr marL="44450" indent="0">
              <a:lnSpc>
                <a:spcPct val="120000"/>
              </a:lnSpc>
              <a:spcBef>
                <a:spcPct val="0"/>
              </a:spcBef>
              <a:buFont typeface="Wingdings 2" pitchFamily="18" charset="2"/>
              <a:buNone/>
              <a:defRPr/>
            </a:pPr>
            <a:r>
              <a:rPr lang="en-US" altLang="zh-TW" sz="3200" dirty="0" smtClean="0">
                <a:solidFill>
                  <a:srgbClr val="FF0000"/>
                </a:solidFill>
                <a:latin typeface="標楷體" pitchFamily="65" charset="-120"/>
              </a:rPr>
              <a:t>(</a:t>
            </a:r>
            <a:r>
              <a:rPr lang="zh-TW" altLang="en-US" sz="3200" dirty="0" smtClean="0">
                <a:solidFill>
                  <a:srgbClr val="FF0000"/>
                </a:solidFill>
                <a:latin typeface="標楷體" pitchFamily="65" charset="-120"/>
              </a:rPr>
              <a:t>甲</a:t>
            </a:r>
            <a:r>
              <a:rPr lang="en-US" altLang="zh-TW" sz="3200" dirty="0" smtClean="0">
                <a:solidFill>
                  <a:srgbClr val="FF0000"/>
                </a:solidFill>
                <a:latin typeface="標楷體" pitchFamily="65" charset="-120"/>
              </a:rPr>
              <a:t>)(</a:t>
            </a:r>
            <a:r>
              <a:rPr lang="zh-TW" altLang="en-US" sz="3200" dirty="0" smtClean="0">
                <a:solidFill>
                  <a:srgbClr val="FF0000"/>
                </a:solidFill>
                <a:latin typeface="標楷體" pitchFamily="65" charset="-120"/>
              </a:rPr>
              <a:t>乙</a:t>
            </a:r>
            <a:r>
              <a:rPr lang="en-US" altLang="zh-TW" sz="3200" dirty="0" smtClean="0">
                <a:solidFill>
                  <a:srgbClr val="FF0000"/>
                </a:solidFill>
                <a:latin typeface="標楷體" pitchFamily="65" charset="-120"/>
              </a:rPr>
              <a:t>)</a:t>
            </a:r>
            <a:r>
              <a:rPr lang="zh-TW" altLang="en-US" sz="3200" dirty="0" smtClean="0">
                <a:solidFill>
                  <a:srgbClr val="FF0000"/>
                </a:solidFill>
                <a:latin typeface="標楷體" pitchFamily="65" charset="-120"/>
              </a:rPr>
              <a:t>雖皆出自</a:t>
            </a:r>
            <a:r>
              <a:rPr lang="en-US" altLang="zh-TW" sz="3200" dirty="0" smtClean="0">
                <a:solidFill>
                  <a:srgbClr val="FF0000"/>
                </a:solidFill>
                <a:latin typeface="標楷體" pitchFamily="65" charset="-120"/>
              </a:rPr>
              <a:t>〈</a:t>
            </a:r>
            <a:r>
              <a:rPr lang="zh-TW" altLang="en-US" sz="3200" dirty="0" smtClean="0">
                <a:solidFill>
                  <a:srgbClr val="FF0000"/>
                </a:solidFill>
                <a:latin typeface="標楷體" pitchFamily="65" charset="-120"/>
              </a:rPr>
              <a:t>岳陽樓記</a:t>
            </a:r>
            <a:r>
              <a:rPr lang="en-US" altLang="zh-TW" sz="3200" dirty="0" smtClean="0">
                <a:solidFill>
                  <a:srgbClr val="FF0000"/>
                </a:solidFill>
                <a:latin typeface="標楷體" pitchFamily="65" charset="-120"/>
              </a:rPr>
              <a:t>〉</a:t>
            </a:r>
            <a:r>
              <a:rPr lang="zh-TW" altLang="en-US" sz="3200" dirty="0" smtClean="0">
                <a:solidFill>
                  <a:srgbClr val="FF0000"/>
                </a:solidFill>
                <a:latin typeface="標楷體" pitchFamily="65" charset="-120"/>
              </a:rPr>
              <a:t>，但郭靖讚佩</a:t>
            </a:r>
          </a:p>
          <a:p>
            <a:pPr marL="44450" indent="0">
              <a:lnSpc>
                <a:spcPct val="120000"/>
              </a:lnSpc>
              <a:spcBef>
                <a:spcPct val="0"/>
              </a:spcBef>
              <a:buFont typeface="Wingdings 2" pitchFamily="18" charset="2"/>
              <a:buNone/>
              <a:defRPr/>
            </a:pPr>
            <a:r>
              <a:rPr lang="zh-TW" altLang="en-US" sz="3200" dirty="0" smtClean="0">
                <a:solidFill>
                  <a:srgbClr val="FF0000"/>
                </a:solidFill>
                <a:latin typeface="標楷體" pitchFamily="65" charset="-120"/>
              </a:rPr>
              <a:t>范為「大英雄大豪傑」，因此以</a:t>
            </a:r>
            <a:r>
              <a:rPr lang="en-US" altLang="zh-TW" sz="3200" dirty="0" smtClean="0">
                <a:solidFill>
                  <a:srgbClr val="FF0000"/>
                </a:solidFill>
                <a:latin typeface="標楷體" pitchFamily="65" charset="-120"/>
              </a:rPr>
              <a:t>(</a:t>
            </a:r>
            <a:r>
              <a:rPr lang="zh-TW" altLang="en-US" sz="3200" dirty="0" smtClean="0">
                <a:solidFill>
                  <a:srgbClr val="FF0000"/>
                </a:solidFill>
                <a:latin typeface="標楷體" pitchFamily="65" charset="-120"/>
              </a:rPr>
              <a:t>乙</a:t>
            </a:r>
            <a:r>
              <a:rPr lang="en-US" altLang="zh-TW" sz="3200" dirty="0" smtClean="0">
                <a:solidFill>
                  <a:srgbClr val="FF0000"/>
                </a:solidFill>
                <a:latin typeface="標楷體" pitchFamily="65" charset="-120"/>
              </a:rPr>
              <a:t>)</a:t>
            </a:r>
            <a:r>
              <a:rPr lang="zh-TW" altLang="en-US" sz="3200" dirty="0" smtClean="0">
                <a:solidFill>
                  <a:srgbClr val="FF0000"/>
                </a:solidFill>
                <a:latin typeface="標楷體" pitchFamily="65" charset="-120"/>
              </a:rPr>
              <a:t>「先天下</a:t>
            </a:r>
          </a:p>
          <a:p>
            <a:pPr marL="44450" indent="0">
              <a:lnSpc>
                <a:spcPct val="120000"/>
              </a:lnSpc>
              <a:spcBef>
                <a:spcPct val="0"/>
              </a:spcBef>
              <a:buFont typeface="Wingdings 2" pitchFamily="18" charset="2"/>
              <a:buNone/>
              <a:defRPr/>
            </a:pPr>
            <a:r>
              <a:rPr lang="zh-TW" altLang="en-US" sz="3200" dirty="0" smtClean="0">
                <a:solidFill>
                  <a:srgbClr val="FF0000"/>
                </a:solidFill>
                <a:latin typeface="標楷體" pitchFamily="65" charset="-120"/>
              </a:rPr>
              <a:t>之憂而憂，後天下之樂而樂」，表現出強烈使</a:t>
            </a:r>
          </a:p>
          <a:p>
            <a:pPr marL="44450" indent="0">
              <a:lnSpc>
                <a:spcPct val="120000"/>
              </a:lnSpc>
              <a:spcBef>
                <a:spcPct val="0"/>
              </a:spcBef>
              <a:buFont typeface="Wingdings 2" pitchFamily="18" charset="2"/>
              <a:buNone/>
              <a:defRPr/>
            </a:pPr>
            <a:r>
              <a:rPr lang="zh-TW" altLang="en-US" sz="3200" dirty="0" smtClean="0">
                <a:solidFill>
                  <a:srgbClr val="FF0000"/>
                </a:solidFill>
                <a:latin typeface="標楷體" pitchFamily="65" charset="-120"/>
              </a:rPr>
              <a:t>命感，較為適合。第二個空格與思念懷人有關</a:t>
            </a:r>
          </a:p>
          <a:p>
            <a:pPr marL="44450" indent="0">
              <a:lnSpc>
                <a:spcPct val="120000"/>
              </a:lnSpc>
              <a:spcBef>
                <a:spcPct val="0"/>
              </a:spcBef>
              <a:buFont typeface="Wingdings 2" pitchFamily="18" charset="2"/>
              <a:buNone/>
              <a:defRPr/>
            </a:pPr>
            <a:r>
              <a:rPr lang="zh-TW" altLang="en-US" sz="3200" dirty="0" smtClean="0">
                <a:solidFill>
                  <a:srgbClr val="FF0000"/>
                </a:solidFill>
                <a:latin typeface="標楷體" pitchFamily="65" charset="-120"/>
              </a:rPr>
              <a:t>，因歐陽克對黃蓉有意追求，但黃蓉卻無意接</a:t>
            </a:r>
          </a:p>
          <a:p>
            <a:pPr marL="44450" indent="0">
              <a:lnSpc>
                <a:spcPct val="120000"/>
              </a:lnSpc>
              <a:spcBef>
                <a:spcPct val="0"/>
              </a:spcBef>
              <a:buFont typeface="Wingdings 2" pitchFamily="18" charset="2"/>
              <a:buNone/>
              <a:defRPr/>
            </a:pPr>
            <a:r>
              <a:rPr lang="zh-TW" altLang="en-US" sz="3200" dirty="0" smtClean="0">
                <a:solidFill>
                  <a:srgbClr val="FF0000"/>
                </a:solidFill>
                <a:latin typeface="標楷體" pitchFamily="65" charset="-120"/>
              </a:rPr>
              <a:t>受，故以</a:t>
            </a:r>
            <a:r>
              <a:rPr lang="en-US" altLang="zh-TW" sz="3200" dirty="0" smtClean="0">
                <a:solidFill>
                  <a:srgbClr val="FF0000"/>
                </a:solidFill>
                <a:latin typeface="標楷體" pitchFamily="65" charset="-120"/>
              </a:rPr>
              <a:t>(</a:t>
            </a:r>
            <a:r>
              <a:rPr lang="zh-TW" altLang="en-US" sz="3200" dirty="0" smtClean="0">
                <a:solidFill>
                  <a:srgbClr val="FF0000"/>
                </a:solidFill>
                <a:latin typeface="標楷體" pitchFamily="65" charset="-120"/>
              </a:rPr>
              <a:t>丙</a:t>
            </a:r>
            <a:r>
              <a:rPr lang="en-US" altLang="zh-TW" sz="3200" dirty="0" smtClean="0">
                <a:solidFill>
                  <a:srgbClr val="FF0000"/>
                </a:solidFill>
                <a:latin typeface="標楷體" pitchFamily="65" charset="-120"/>
              </a:rPr>
              <a:t>)</a:t>
            </a:r>
            <a:r>
              <a:rPr lang="zh-TW" altLang="en-US" sz="3200" dirty="0" smtClean="0">
                <a:solidFill>
                  <a:srgbClr val="FF0000"/>
                </a:solidFill>
                <a:latin typeface="標楷體" pitchFamily="65" charset="-120"/>
              </a:rPr>
              <a:t>「唯君之故，沉吟至今」較為符合歐陽克的心意。至於</a:t>
            </a:r>
            <a:r>
              <a:rPr lang="en-US" altLang="zh-TW" sz="3200" dirty="0" smtClean="0">
                <a:solidFill>
                  <a:srgbClr val="FF0000"/>
                </a:solidFill>
                <a:latin typeface="標楷體" pitchFamily="65" charset="-120"/>
              </a:rPr>
              <a:t>(</a:t>
            </a:r>
            <a:r>
              <a:rPr lang="zh-TW" altLang="en-US" sz="3200" dirty="0" smtClean="0">
                <a:solidFill>
                  <a:srgbClr val="FF0000"/>
                </a:solidFill>
                <a:latin typeface="標楷體" pitchFamily="65" charset="-120"/>
              </a:rPr>
              <a:t>丁</a:t>
            </a:r>
            <a:r>
              <a:rPr lang="en-US" altLang="zh-TW" sz="3200" dirty="0" smtClean="0">
                <a:solidFill>
                  <a:srgbClr val="FF0000"/>
                </a:solidFill>
                <a:latin typeface="標楷體" pitchFamily="65" charset="-120"/>
              </a:rPr>
              <a:t>)</a:t>
            </a:r>
            <a:r>
              <a:rPr lang="zh-TW" altLang="en-US" sz="3200" dirty="0" smtClean="0">
                <a:solidFill>
                  <a:srgbClr val="FF0000"/>
                </a:solidFill>
                <a:latin typeface="標楷體" pitchFamily="65" charset="-120"/>
              </a:rPr>
              <a:t>則已是男女互有好感，不符題幹引文之意。</a:t>
            </a:r>
            <a:endParaRPr lang="en-US" altLang="zh-TW" sz="3200" dirty="0" smtClean="0">
              <a:latin typeface="標楷體" pitchFamily="65" charset="-120"/>
            </a:endParaRPr>
          </a:p>
        </p:txBody>
      </p:sp>
      <p:sp>
        <p:nvSpPr>
          <p:cNvPr id="259075" name="Text Box 8"/>
          <p:cNvSpPr txBox="1">
            <a:spLocks noChangeArrowheads="1"/>
          </p:cNvSpPr>
          <p:nvPr/>
        </p:nvSpPr>
        <p:spPr bwMode="auto">
          <a:xfrm>
            <a:off x="684213" y="0"/>
            <a:ext cx="1800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kumimoji="0" lang="zh-TW" altLang="zh-TW" sz="3200" b="1">
                <a:solidFill>
                  <a:schemeClr val="bg1"/>
                </a:solidFill>
                <a:latin typeface="Franklin Gothic Medium" pitchFamily="34" charset="0"/>
              </a:rPr>
              <a:t>解析：</a:t>
            </a:r>
            <a:endParaRPr kumimoji="0" lang="zh-TW" altLang="en-US" sz="3200" b="1">
              <a:solidFill>
                <a:schemeClr val="bg1"/>
              </a:solidFill>
              <a:latin typeface="Franklin Gothic Medium" pitchFamily="34" charset="0"/>
            </a:endParaRPr>
          </a:p>
        </p:txBody>
      </p:sp>
      <p:pic>
        <p:nvPicPr>
          <p:cNvPr id="259076" name="Picture 10"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346" name="Text Box 3"/>
          <p:cNvSpPr txBox="1">
            <a:spLocks noChangeArrowheads="1"/>
          </p:cNvSpPr>
          <p:nvPr/>
        </p:nvSpPr>
        <p:spPr bwMode="auto">
          <a:xfrm>
            <a:off x="793750" y="1460500"/>
            <a:ext cx="7666038"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r>
              <a:rPr lang="zh-TW" altLang="en-US" sz="3200" b="1">
                <a:solidFill>
                  <a:schemeClr val="tx1"/>
                </a:solidFill>
                <a:latin typeface="Franklin Gothic Medium" pitchFamily="34" charset="0"/>
              </a:rPr>
              <a:t>誣指：</a:t>
            </a:r>
            <a:r>
              <a:rPr lang="zh-TW" altLang="en-US" sz="3200">
                <a:solidFill>
                  <a:schemeClr val="tx1"/>
                </a:solidFill>
                <a:latin typeface="Franklin Gothic Medium" pitchFamily="34" charset="0"/>
              </a:rPr>
              <a:t>自負美貌的丐幫副幫主夫人馬夫人康敏因蕭峯對其不理不睬，因而設計陷害他；之後蕭峯又被誤解為犯下殺害父母、師父等惡行。</a:t>
            </a:r>
          </a:p>
        </p:txBody>
      </p:sp>
      <p:pic>
        <p:nvPicPr>
          <p:cNvPr id="57347" name="Picture 6"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7" descr="下ICON-回題解">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6092825"/>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6"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7" descr="下ICON-回題解">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6092825"/>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30213" y="836613"/>
            <a:ext cx="8713787" cy="4897437"/>
          </a:xfrm>
        </p:spPr>
        <p:txBody>
          <a:bodyPr wrap="square" numCol="1" anchor="t" anchorCtr="0" compatLnSpc="1">
            <a:prstTxWarp prst="textNoShape">
              <a:avLst/>
            </a:prstTxWarp>
            <a:normAutofit fontScale="92500"/>
          </a:bodyPr>
          <a:lstStyle/>
          <a:p>
            <a:pPr marL="44450" indent="0">
              <a:lnSpc>
                <a:spcPct val="120000"/>
              </a:lnSpc>
              <a:spcBef>
                <a:spcPct val="0"/>
              </a:spcBef>
              <a:buFont typeface="Wingdings 2" pitchFamily="18" charset="2"/>
              <a:buNone/>
              <a:defRPr/>
            </a:pPr>
            <a:r>
              <a:rPr lang="zh-TW" altLang="en-US" sz="3200" smtClean="0">
                <a:solidFill>
                  <a:srgbClr val="FF0000"/>
                </a:solidFill>
                <a:latin typeface="標楷體" pitchFamily="65" charset="-120"/>
              </a:rPr>
              <a:t>語譯：</a:t>
            </a:r>
          </a:p>
          <a:p>
            <a:pPr marL="44450" indent="0">
              <a:lnSpc>
                <a:spcPct val="120000"/>
              </a:lnSpc>
              <a:spcBef>
                <a:spcPct val="0"/>
              </a:spcBef>
              <a:buFont typeface="Wingdings 2" pitchFamily="18" charset="2"/>
              <a:buNone/>
              <a:defRPr/>
            </a:pPr>
            <a:r>
              <a:rPr lang="en-US" altLang="zh-TW" sz="3200" smtClean="0">
                <a:solidFill>
                  <a:srgbClr val="FF0000"/>
                </a:solidFill>
                <a:latin typeface="標楷體" pitchFamily="65" charset="-120"/>
              </a:rPr>
              <a:t>(</a:t>
            </a:r>
            <a:r>
              <a:rPr lang="zh-TW" altLang="en-US" sz="3200" smtClean="0">
                <a:solidFill>
                  <a:srgbClr val="FF0000"/>
                </a:solidFill>
                <a:latin typeface="標楷體" pitchFamily="65" charset="-120"/>
              </a:rPr>
              <a:t>甲</a:t>
            </a:r>
            <a:r>
              <a:rPr lang="en-US" altLang="zh-TW" sz="3200" smtClean="0">
                <a:solidFill>
                  <a:srgbClr val="FF0000"/>
                </a:solidFill>
                <a:latin typeface="標楷體" pitchFamily="65" charset="-120"/>
              </a:rPr>
              <a:t>)</a:t>
            </a:r>
            <a:r>
              <a:rPr lang="zh-TW" altLang="en-US" sz="3200" smtClean="0">
                <a:solidFill>
                  <a:srgbClr val="FF0000"/>
                </a:solidFill>
                <a:latin typeface="標楷體" pitchFamily="65" charset="-120"/>
              </a:rPr>
              <a:t>心胸開闊精神愉快，寵辱得失全都忘懷</a:t>
            </a:r>
            <a:r>
              <a:rPr lang="zh-TW" altLang="zh-TW" sz="3200" smtClean="0">
                <a:solidFill>
                  <a:srgbClr val="FF0000"/>
                </a:solidFill>
                <a:latin typeface="標楷體" pitchFamily="65" charset="-120"/>
              </a:rPr>
              <a:t>。　</a:t>
            </a:r>
            <a:endParaRPr lang="zh-TW" altLang="en-US" sz="3200" smtClean="0">
              <a:solidFill>
                <a:srgbClr val="FF0000"/>
              </a:solidFill>
              <a:latin typeface="標楷體" pitchFamily="65" charset="-120"/>
            </a:endParaRPr>
          </a:p>
          <a:p>
            <a:pPr marL="44450" indent="0">
              <a:lnSpc>
                <a:spcPct val="120000"/>
              </a:lnSpc>
              <a:spcBef>
                <a:spcPct val="0"/>
              </a:spcBef>
              <a:buFont typeface="Wingdings 2" pitchFamily="18" charset="2"/>
              <a:buNone/>
              <a:defRPr/>
            </a:pPr>
            <a:r>
              <a:rPr lang="zh-TW" altLang="en-US" sz="3200" smtClean="0">
                <a:solidFill>
                  <a:srgbClr val="FF0000"/>
                </a:solidFill>
                <a:latin typeface="標楷體" pitchFamily="65" charset="-120"/>
              </a:rPr>
              <a:t>　　出自范仲淹</a:t>
            </a:r>
            <a:r>
              <a:rPr lang="en-US" altLang="zh-TW" sz="3200" smtClean="0">
                <a:solidFill>
                  <a:srgbClr val="FF0000"/>
                </a:solidFill>
                <a:latin typeface="標楷體" pitchFamily="65" charset="-120"/>
              </a:rPr>
              <a:t>〈</a:t>
            </a:r>
            <a:r>
              <a:rPr lang="zh-TW" altLang="en-US" sz="3200" smtClean="0">
                <a:solidFill>
                  <a:srgbClr val="FF0000"/>
                </a:solidFill>
                <a:latin typeface="標楷體" pitchFamily="65" charset="-120"/>
              </a:rPr>
              <a:t>岳陽樓記</a:t>
            </a:r>
            <a:r>
              <a:rPr lang="en-US" altLang="zh-TW" sz="3200" smtClean="0">
                <a:solidFill>
                  <a:srgbClr val="FF0000"/>
                </a:solidFill>
                <a:latin typeface="標楷體" pitchFamily="65" charset="-120"/>
              </a:rPr>
              <a:t>〉</a:t>
            </a:r>
            <a:r>
              <a:rPr lang="zh-TW" altLang="en-US" sz="3200" smtClean="0">
                <a:solidFill>
                  <a:srgbClr val="FF0000"/>
                </a:solidFill>
                <a:latin typeface="標楷體" pitchFamily="65" charset="-120"/>
              </a:rPr>
              <a:t>。</a:t>
            </a:r>
            <a:endParaRPr lang="en-US" altLang="zh-TW" sz="3200" smtClean="0">
              <a:solidFill>
                <a:srgbClr val="FF0000"/>
              </a:solidFill>
              <a:latin typeface="標楷體" pitchFamily="65" charset="-120"/>
            </a:endParaRPr>
          </a:p>
          <a:p>
            <a:pPr marL="44450" indent="0">
              <a:lnSpc>
                <a:spcPct val="120000"/>
              </a:lnSpc>
              <a:spcBef>
                <a:spcPct val="0"/>
              </a:spcBef>
              <a:buFont typeface="Wingdings 2" pitchFamily="18" charset="2"/>
              <a:buNone/>
              <a:defRPr/>
            </a:pPr>
            <a:r>
              <a:rPr lang="en-US" altLang="zh-TW" sz="3200" smtClean="0">
                <a:solidFill>
                  <a:srgbClr val="FF0000"/>
                </a:solidFill>
                <a:latin typeface="標楷體" pitchFamily="65" charset="-120"/>
              </a:rPr>
              <a:t>(</a:t>
            </a:r>
            <a:r>
              <a:rPr lang="zh-TW" altLang="en-US" sz="3200" smtClean="0">
                <a:solidFill>
                  <a:srgbClr val="FF0000"/>
                </a:solidFill>
                <a:latin typeface="標楷體" pitchFamily="65" charset="-120"/>
              </a:rPr>
              <a:t>乙</a:t>
            </a:r>
            <a:r>
              <a:rPr lang="en-US" altLang="zh-TW" sz="3200" smtClean="0">
                <a:solidFill>
                  <a:srgbClr val="FF0000"/>
                </a:solidFill>
                <a:latin typeface="標楷體" pitchFamily="65" charset="-120"/>
              </a:rPr>
              <a:t>)</a:t>
            </a:r>
            <a:r>
              <a:rPr lang="zh-TW" altLang="en-US" sz="3200" smtClean="0">
                <a:solidFill>
                  <a:srgbClr val="FF0000"/>
                </a:solidFill>
                <a:latin typeface="標楷體" pitchFamily="65" charset="-120"/>
              </a:rPr>
              <a:t>天下人還沒憂慮前就先憂慮，天下人都快</a:t>
            </a:r>
          </a:p>
          <a:p>
            <a:pPr marL="44450" indent="0">
              <a:lnSpc>
                <a:spcPct val="120000"/>
              </a:lnSpc>
              <a:spcBef>
                <a:spcPct val="0"/>
              </a:spcBef>
              <a:buFont typeface="Wingdings 2" pitchFamily="18" charset="2"/>
              <a:buNone/>
              <a:defRPr/>
            </a:pPr>
            <a:r>
              <a:rPr lang="zh-TW" altLang="en-US" sz="3200" smtClean="0">
                <a:solidFill>
                  <a:srgbClr val="FF0000"/>
                </a:solidFill>
                <a:latin typeface="標楷體" pitchFamily="65" charset="-120"/>
              </a:rPr>
              <a:t>    樂後才快樂。出自范仲淹</a:t>
            </a:r>
            <a:r>
              <a:rPr lang="en-US" altLang="zh-TW" sz="3200" smtClean="0">
                <a:solidFill>
                  <a:srgbClr val="FF0000"/>
                </a:solidFill>
                <a:latin typeface="標楷體" pitchFamily="65" charset="-120"/>
              </a:rPr>
              <a:t>〈</a:t>
            </a:r>
            <a:r>
              <a:rPr lang="zh-TW" altLang="en-US" sz="3200" smtClean="0">
                <a:solidFill>
                  <a:srgbClr val="FF0000"/>
                </a:solidFill>
                <a:latin typeface="標楷體" pitchFamily="65" charset="-120"/>
              </a:rPr>
              <a:t>岳陽樓記</a:t>
            </a:r>
            <a:r>
              <a:rPr lang="en-US" altLang="zh-TW" sz="3200" smtClean="0">
                <a:solidFill>
                  <a:srgbClr val="FF0000"/>
                </a:solidFill>
                <a:latin typeface="標楷體" pitchFamily="65" charset="-120"/>
              </a:rPr>
              <a:t>〉</a:t>
            </a:r>
            <a:r>
              <a:rPr lang="zh-TW" altLang="en-US" sz="3200" smtClean="0">
                <a:solidFill>
                  <a:srgbClr val="FF0000"/>
                </a:solidFill>
                <a:latin typeface="標楷體" pitchFamily="65" charset="-120"/>
              </a:rPr>
              <a:t>。</a:t>
            </a:r>
            <a:endParaRPr lang="en-US" altLang="zh-TW" sz="3200" smtClean="0">
              <a:solidFill>
                <a:srgbClr val="FF0000"/>
              </a:solidFill>
              <a:latin typeface="標楷體" pitchFamily="65" charset="-120"/>
            </a:endParaRPr>
          </a:p>
          <a:p>
            <a:pPr marL="44450" indent="0">
              <a:lnSpc>
                <a:spcPct val="120000"/>
              </a:lnSpc>
              <a:spcBef>
                <a:spcPct val="0"/>
              </a:spcBef>
              <a:buFont typeface="Wingdings 2" pitchFamily="18" charset="2"/>
              <a:buNone/>
              <a:defRPr/>
            </a:pPr>
            <a:r>
              <a:rPr lang="en-US" altLang="zh-TW" sz="3200" smtClean="0">
                <a:solidFill>
                  <a:srgbClr val="FF0000"/>
                </a:solidFill>
                <a:latin typeface="標楷體" pitchFamily="65" charset="-120"/>
              </a:rPr>
              <a:t>(</a:t>
            </a:r>
            <a:r>
              <a:rPr lang="zh-TW" altLang="en-US" sz="3200" smtClean="0">
                <a:solidFill>
                  <a:srgbClr val="FF0000"/>
                </a:solidFill>
                <a:latin typeface="標楷體" pitchFamily="65" charset="-120"/>
              </a:rPr>
              <a:t>丙</a:t>
            </a:r>
            <a:r>
              <a:rPr lang="en-US" altLang="zh-TW" sz="3200" smtClean="0">
                <a:solidFill>
                  <a:srgbClr val="FF0000"/>
                </a:solidFill>
                <a:latin typeface="標楷體" pitchFamily="65" charset="-120"/>
              </a:rPr>
              <a:t>)</a:t>
            </a:r>
            <a:r>
              <a:rPr lang="zh-TW" altLang="en-US" sz="3200" smtClean="0">
                <a:solidFill>
                  <a:srgbClr val="FF0000"/>
                </a:solidFill>
                <a:latin typeface="標楷體" pitchFamily="65" charset="-120"/>
              </a:rPr>
              <a:t>我滿懷著邈遠的憂思，難道沒有他人可以</a:t>
            </a:r>
          </a:p>
          <a:p>
            <a:pPr marL="44450" indent="0">
              <a:lnSpc>
                <a:spcPct val="120000"/>
              </a:lnSpc>
              <a:spcBef>
                <a:spcPct val="0"/>
              </a:spcBef>
              <a:buFont typeface="Wingdings 2" pitchFamily="18" charset="2"/>
              <a:buNone/>
              <a:defRPr/>
            </a:pPr>
            <a:r>
              <a:rPr lang="zh-TW" altLang="en-US" sz="3200" smtClean="0">
                <a:solidFill>
                  <a:srgbClr val="FF0000"/>
                </a:solidFill>
                <a:latin typeface="標楷體" pitchFamily="65" charset="-120"/>
              </a:rPr>
              <a:t>    懷想？就只因為你，使我深深思念到今天</a:t>
            </a:r>
          </a:p>
          <a:p>
            <a:pPr marL="44450" indent="0">
              <a:lnSpc>
                <a:spcPct val="120000"/>
              </a:lnSpc>
              <a:spcBef>
                <a:spcPct val="0"/>
              </a:spcBef>
              <a:buFont typeface="Wingdings 2" pitchFamily="18" charset="2"/>
              <a:buNone/>
              <a:defRPr/>
            </a:pPr>
            <a:r>
              <a:rPr lang="zh-TW" altLang="en-US" sz="3200" smtClean="0">
                <a:solidFill>
                  <a:srgbClr val="FF0000"/>
                </a:solidFill>
                <a:latin typeface="標楷體" pitchFamily="65" charset="-120"/>
              </a:rPr>
              <a:t>　　。出自曹操</a:t>
            </a:r>
            <a:r>
              <a:rPr lang="en-US" altLang="zh-TW" sz="3200" smtClean="0">
                <a:solidFill>
                  <a:srgbClr val="FF0000"/>
                </a:solidFill>
                <a:latin typeface="標楷體" pitchFamily="65" charset="-120"/>
              </a:rPr>
              <a:t>〈</a:t>
            </a:r>
            <a:r>
              <a:rPr lang="zh-TW" altLang="en-US" sz="3200" smtClean="0">
                <a:solidFill>
                  <a:srgbClr val="FF0000"/>
                </a:solidFill>
                <a:latin typeface="標楷體" pitchFamily="65" charset="-120"/>
              </a:rPr>
              <a:t>短歌行</a:t>
            </a:r>
            <a:r>
              <a:rPr lang="en-US" altLang="zh-TW" sz="3200" smtClean="0">
                <a:solidFill>
                  <a:srgbClr val="FF0000"/>
                </a:solidFill>
                <a:latin typeface="標楷體" pitchFamily="65" charset="-120"/>
              </a:rPr>
              <a:t>〉</a:t>
            </a:r>
            <a:r>
              <a:rPr lang="zh-TW" altLang="en-US" sz="3200" smtClean="0">
                <a:solidFill>
                  <a:srgbClr val="FF0000"/>
                </a:solidFill>
                <a:latin typeface="標楷體" pitchFamily="65" charset="-120"/>
              </a:rPr>
              <a:t>。</a:t>
            </a:r>
          </a:p>
          <a:p>
            <a:pPr marL="44450" indent="0">
              <a:lnSpc>
                <a:spcPct val="120000"/>
              </a:lnSpc>
              <a:spcBef>
                <a:spcPct val="0"/>
              </a:spcBef>
              <a:buFont typeface="Wingdings 2" pitchFamily="18" charset="2"/>
              <a:buNone/>
              <a:defRPr/>
            </a:pPr>
            <a:endParaRPr lang="en-US" altLang="zh-TW" sz="3200" smtClean="0">
              <a:latin typeface="標楷體" pitchFamily="65" charset="-120"/>
            </a:endParaRPr>
          </a:p>
        </p:txBody>
      </p:sp>
      <p:pic>
        <p:nvPicPr>
          <p:cNvPr id="260099" name="Picture 10"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內容版面配置區 1"/>
          <p:cNvSpPr>
            <a:spLocks noGrp="1"/>
          </p:cNvSpPr>
          <p:nvPr>
            <p:ph idx="4294967295"/>
          </p:nvPr>
        </p:nvSpPr>
        <p:spPr>
          <a:xfrm>
            <a:off x="323850" y="981075"/>
            <a:ext cx="8424863" cy="2593975"/>
          </a:xfrm>
        </p:spPr>
        <p:txBody>
          <a:bodyPr wrap="square" numCol="1" anchor="t" anchorCtr="0" compatLnSpc="1">
            <a:prstTxWarp prst="textNoShape">
              <a:avLst/>
            </a:prstTxWarp>
            <a:normAutofit fontScale="92500"/>
          </a:bodyPr>
          <a:lstStyle/>
          <a:p>
            <a:pPr marL="44450" indent="0">
              <a:lnSpc>
                <a:spcPct val="120000"/>
              </a:lnSpc>
              <a:spcBef>
                <a:spcPct val="0"/>
              </a:spcBef>
              <a:buFont typeface="Wingdings 2" pitchFamily="18" charset="2"/>
              <a:buNone/>
              <a:defRPr/>
            </a:pPr>
            <a:r>
              <a:rPr lang="en-US" altLang="zh-TW" sz="3200" smtClean="0">
                <a:solidFill>
                  <a:srgbClr val="FF0000"/>
                </a:solidFill>
                <a:latin typeface="標楷體" pitchFamily="65" charset="-120"/>
              </a:rPr>
              <a:t>(</a:t>
            </a:r>
            <a:r>
              <a:rPr lang="zh-TW" altLang="en-US" sz="3200" smtClean="0">
                <a:solidFill>
                  <a:srgbClr val="FF0000"/>
                </a:solidFill>
                <a:latin typeface="標楷體" pitchFamily="65" charset="-120"/>
              </a:rPr>
              <a:t>丁</a:t>
            </a:r>
            <a:r>
              <a:rPr lang="en-US" altLang="zh-TW" sz="3200" smtClean="0">
                <a:solidFill>
                  <a:srgbClr val="FF0000"/>
                </a:solidFill>
                <a:latin typeface="標楷體" pitchFamily="65" charset="-120"/>
              </a:rPr>
              <a:t>)</a:t>
            </a:r>
            <a:r>
              <a:rPr lang="zh-TW" altLang="en-US" sz="3200" smtClean="0">
                <a:solidFill>
                  <a:srgbClr val="FF0000"/>
                </a:solidFill>
                <a:latin typeface="標楷體" pitchFamily="65" charset="-120"/>
              </a:rPr>
              <a:t>傍晚時，在閃耀殘陽餘暉的江面上，一群</a:t>
            </a:r>
          </a:p>
          <a:p>
            <a:pPr marL="44450" indent="0">
              <a:lnSpc>
                <a:spcPct val="120000"/>
              </a:lnSpc>
              <a:spcBef>
                <a:spcPct val="0"/>
              </a:spcBef>
              <a:buFont typeface="Wingdings 2" pitchFamily="18" charset="2"/>
              <a:buNone/>
              <a:defRPr/>
            </a:pPr>
            <a:r>
              <a:rPr lang="zh-TW" altLang="en-US" sz="3200" smtClean="0">
                <a:solidFill>
                  <a:srgbClr val="FF0000"/>
                </a:solidFill>
                <a:latin typeface="標楷體" pitchFamily="65" charset="-120"/>
              </a:rPr>
              <a:t>    划著船的青年男女相邀相喚準備回家。船</a:t>
            </a:r>
          </a:p>
          <a:p>
            <a:pPr marL="44450" indent="0">
              <a:lnSpc>
                <a:spcPct val="120000"/>
              </a:lnSpc>
              <a:spcBef>
                <a:spcPct val="0"/>
              </a:spcBef>
              <a:buFont typeface="Wingdings 2" pitchFamily="18" charset="2"/>
              <a:buNone/>
              <a:defRPr/>
            </a:pPr>
            <a:r>
              <a:rPr lang="zh-TW" altLang="en-US" sz="3200" smtClean="0">
                <a:solidFill>
                  <a:srgbClr val="FF0000"/>
                </a:solidFill>
                <a:latin typeface="標楷體" pitchFamily="65" charset="-120"/>
              </a:rPr>
              <a:t>    邊的落花宛如情意相通，緊隨著船隻來來</a:t>
            </a:r>
          </a:p>
          <a:p>
            <a:pPr marL="44450" indent="0">
              <a:lnSpc>
                <a:spcPct val="120000"/>
              </a:lnSpc>
              <a:spcBef>
                <a:spcPct val="0"/>
              </a:spcBef>
              <a:buFont typeface="Wingdings 2" pitchFamily="18" charset="2"/>
              <a:buNone/>
              <a:defRPr/>
            </a:pPr>
            <a:r>
              <a:rPr lang="zh-TW" altLang="en-US" sz="3200" smtClean="0">
                <a:solidFill>
                  <a:srgbClr val="FF0000"/>
                </a:solidFill>
                <a:latin typeface="標楷體" pitchFamily="65" charset="-120"/>
              </a:rPr>
              <a:t>    去去的流動。出自儲光羲</a:t>
            </a:r>
            <a:r>
              <a:rPr lang="en-US" altLang="zh-TW" sz="3200" smtClean="0">
                <a:solidFill>
                  <a:srgbClr val="FF0000"/>
                </a:solidFill>
                <a:latin typeface="標楷體" pitchFamily="65" charset="-120"/>
              </a:rPr>
              <a:t>〈</a:t>
            </a:r>
            <a:r>
              <a:rPr lang="zh-TW" altLang="en-US" sz="3200" smtClean="0">
                <a:solidFill>
                  <a:srgbClr val="FF0000"/>
                </a:solidFill>
                <a:latin typeface="標楷體" pitchFamily="65" charset="-120"/>
              </a:rPr>
              <a:t>江南曲</a:t>
            </a:r>
            <a:r>
              <a:rPr lang="en-US" altLang="zh-TW" sz="3200" smtClean="0">
                <a:solidFill>
                  <a:srgbClr val="FF0000"/>
                </a:solidFill>
                <a:latin typeface="標楷體" pitchFamily="65" charset="-120"/>
              </a:rPr>
              <a:t>〉</a:t>
            </a:r>
            <a:r>
              <a:rPr lang="zh-TW" altLang="en-US" sz="3200" smtClean="0">
                <a:solidFill>
                  <a:srgbClr val="FF0000"/>
                </a:solidFill>
                <a:latin typeface="標楷體" pitchFamily="65" charset="-120"/>
              </a:rPr>
              <a:t>。</a:t>
            </a:r>
            <a:endParaRPr lang="en-US" altLang="zh-TW" sz="3200" smtClean="0">
              <a:solidFill>
                <a:srgbClr val="FF0000"/>
              </a:solidFill>
              <a:latin typeface="標楷體" pitchFamily="65" charset="-120"/>
            </a:endParaRPr>
          </a:p>
        </p:txBody>
      </p:sp>
      <p:sp>
        <p:nvSpPr>
          <p:cNvPr id="261123" name="Text Box 4"/>
          <p:cNvSpPr txBox="1">
            <a:spLocks noChangeArrowheads="1"/>
          </p:cNvSpPr>
          <p:nvPr/>
        </p:nvSpPr>
        <p:spPr bwMode="auto">
          <a:xfrm>
            <a:off x="755650" y="5373688"/>
            <a:ext cx="662463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kumimoji="0" lang="en-US" altLang="zh-TW" sz="3000">
                <a:solidFill>
                  <a:schemeClr val="tx1"/>
                </a:solidFill>
                <a:latin typeface="標楷體" pitchFamily="65" charset="-120"/>
              </a:rPr>
              <a:t>‧</a:t>
            </a:r>
            <a:r>
              <a:rPr kumimoji="0" lang="zh-TW" altLang="en-US" sz="3000">
                <a:solidFill>
                  <a:schemeClr val="tx1"/>
                </a:solidFill>
                <a:latin typeface="Franklin Gothic Medium" pitchFamily="34" charset="0"/>
              </a:rPr>
              <a:t>本題測驗學生</a:t>
            </a:r>
            <a:r>
              <a:rPr kumimoji="0" lang="zh-TW" altLang="en-US" sz="3000" b="1">
                <a:solidFill>
                  <a:schemeClr val="tx1"/>
                </a:solidFill>
                <a:latin typeface="Franklin Gothic Medium" pitchFamily="34" charset="0"/>
              </a:rPr>
              <a:t>閱讀與理解的能力</a:t>
            </a:r>
            <a:r>
              <a:rPr kumimoji="0" lang="zh-TW" altLang="en-US" sz="3000">
                <a:solidFill>
                  <a:schemeClr val="tx1"/>
                </a:solidFill>
                <a:latin typeface="Franklin Gothic Medium" pitchFamily="34" charset="0"/>
              </a:rPr>
              <a:t>。</a:t>
            </a:r>
          </a:p>
        </p:txBody>
      </p:sp>
      <p:pic>
        <p:nvPicPr>
          <p:cNvPr id="261124" name="Picture 7"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62146" name="Picture 3"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5575"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2147" name="文字方塊 1"/>
          <p:cNvSpPr txBox="1">
            <a:spLocks noChangeArrowheads="1"/>
          </p:cNvSpPr>
          <p:nvPr/>
        </p:nvSpPr>
        <p:spPr bwMode="auto">
          <a:xfrm>
            <a:off x="250825" y="714375"/>
            <a:ext cx="8713788"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450">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r>
              <a:rPr lang="en-US" altLang="zh-TW" sz="3200">
                <a:solidFill>
                  <a:schemeClr val="tx1"/>
                </a:solidFill>
                <a:latin typeface="標楷體" pitchFamily="65" charset="-120"/>
              </a:rPr>
              <a:t>2.</a:t>
            </a:r>
            <a:r>
              <a:rPr lang="zh-TW" altLang="en-US" sz="3200">
                <a:solidFill>
                  <a:schemeClr val="tx1"/>
                </a:solidFill>
                <a:latin typeface="標楷體" pitchFamily="65" charset="-120"/>
              </a:rPr>
              <a:t>閱讀下文，回答</a:t>
            </a:r>
            <a:r>
              <a:rPr lang="en-US" altLang="zh-TW" sz="3200">
                <a:solidFill>
                  <a:schemeClr val="tx1"/>
                </a:solidFill>
                <a:latin typeface="標楷體" pitchFamily="65" charset="-120"/>
              </a:rPr>
              <a:t>(1)~(3)</a:t>
            </a:r>
            <a:r>
              <a:rPr lang="zh-TW" altLang="en-US" sz="3200">
                <a:solidFill>
                  <a:schemeClr val="tx1"/>
                </a:solidFill>
                <a:latin typeface="標楷體" pitchFamily="65" charset="-120"/>
              </a:rPr>
              <a:t>題</a:t>
            </a:r>
            <a:r>
              <a:rPr lang="zh-TW" altLang="en-US" sz="3200">
                <a:solidFill>
                  <a:schemeClr val="tx1"/>
                </a:solidFill>
                <a:latin typeface="Franklin Gothic Medium" pitchFamily="34" charset="0"/>
              </a:rPr>
              <a:t>。</a:t>
            </a:r>
            <a:r>
              <a:rPr lang="zh-TW" altLang="en-US" sz="3200">
                <a:solidFill>
                  <a:schemeClr val="tx1"/>
                </a:solidFill>
                <a:latin typeface="標楷體" pitchFamily="65" charset="-120"/>
                <a:sym typeface="Wingdings" pitchFamily="2" charset="2"/>
              </a:rPr>
              <a:t> </a:t>
            </a:r>
            <a:r>
              <a:rPr lang="en-US" altLang="zh-TW" sz="3200">
                <a:solidFill>
                  <a:schemeClr val="tx1"/>
                </a:solidFill>
                <a:latin typeface="標楷體" pitchFamily="65" charset="-120"/>
                <a:sym typeface="Wingdings" pitchFamily="2" charset="2"/>
              </a:rPr>
              <a:t>(101</a:t>
            </a:r>
            <a:r>
              <a:rPr lang="zh-TW" altLang="en-US" sz="3200">
                <a:solidFill>
                  <a:schemeClr val="tx1"/>
                </a:solidFill>
                <a:latin typeface="標楷體" pitchFamily="65" charset="-120"/>
                <a:sym typeface="Wingdings" pitchFamily="2" charset="2"/>
              </a:rPr>
              <a:t>統測</a:t>
            </a:r>
            <a:r>
              <a:rPr lang="en-US" altLang="zh-TW" sz="3200">
                <a:solidFill>
                  <a:schemeClr val="tx1"/>
                </a:solidFill>
                <a:latin typeface="標楷體" pitchFamily="65" charset="-120"/>
                <a:sym typeface="Wingdings" pitchFamily="2" charset="2"/>
              </a:rPr>
              <a:t>)</a:t>
            </a:r>
            <a:endParaRPr lang="en-US" altLang="zh-TW" sz="3200">
              <a:solidFill>
                <a:schemeClr val="tx1"/>
              </a:solidFill>
              <a:latin typeface="標楷體" pitchFamily="65" charset="-120"/>
            </a:endParaRPr>
          </a:p>
          <a:p>
            <a:r>
              <a:rPr lang="zh-TW" altLang="en-US" sz="3200">
                <a:solidFill>
                  <a:schemeClr val="tx1"/>
                </a:solidFill>
                <a:latin typeface="Franklin Gothic Medium" pitchFamily="34" charset="0"/>
              </a:rPr>
              <a:t>             中國的俠，或者是中國的俠義也是基於在一個共享、共有的背景、價值觀，以及思想傳統而形成的。在春秋戰國養士、用士之風盛行的催化下，成就了刺客這類人物的出現。</a:t>
            </a:r>
            <a:br>
              <a:rPr lang="zh-TW" altLang="en-US" sz="3200">
                <a:solidFill>
                  <a:schemeClr val="tx1"/>
                </a:solidFill>
                <a:latin typeface="Franklin Gothic Medium" pitchFamily="34" charset="0"/>
              </a:rPr>
            </a:br>
            <a:r>
              <a:rPr lang="zh-TW" altLang="en-US" sz="3200">
                <a:solidFill>
                  <a:schemeClr val="tx1"/>
                </a:solidFill>
                <a:latin typeface="Franklin Gothic Medium" pitchFamily="34" charset="0"/>
              </a:rPr>
              <a:t>　　    刺客注重的是感情，強調有恩必報，都有政治意圖，不見得有固守的原則和遵循的理念，卻肯為了伯樂而犧牲自己的生命。例如士為知己者死的豫讓，用心不二；或如聶政割臉皮、挖眼睛，避免連累嚴仲子等，他們沒有獨立的地位，常依附於權貴門下，成為專為恩主</a:t>
            </a:r>
          </a:p>
        </p:txBody>
      </p:sp>
    </p:spTree>
  </p:cSld>
  <p:clrMapOvr>
    <a:masterClrMapping/>
  </p:clrMapOvr>
  <p:transition advClick="0"/>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4294967295"/>
          </p:nvPr>
        </p:nvSpPr>
        <p:spPr bwMode="auto">
          <a:xfrm>
            <a:off x="539750" y="908050"/>
            <a:ext cx="8115300" cy="52959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marL="44450" indent="0">
              <a:spcBef>
                <a:spcPct val="0"/>
              </a:spcBef>
              <a:buFont typeface="Wingdings 2" pitchFamily="18" charset="2"/>
              <a:buNone/>
              <a:defRPr/>
            </a:pPr>
            <a:r>
              <a:rPr lang="zh-TW" altLang="en-US" sz="3100" dirty="0" smtClean="0">
                <a:solidFill>
                  <a:schemeClr val="tx1"/>
                </a:solidFill>
              </a:rPr>
              <a:t>行</a:t>
            </a:r>
            <a:r>
              <a:rPr lang="zh-TW" altLang="en-US" sz="3100" dirty="0" smtClean="0">
                <a:solidFill>
                  <a:schemeClr val="tx1"/>
                </a:solidFill>
                <a:latin typeface="標楷體" pitchFamily="65" charset="-120"/>
              </a:rPr>
              <a:t>刺之人，也因此，所作所為驚天動地。相對</a:t>
            </a:r>
          </a:p>
          <a:p>
            <a:pPr marL="44450" indent="0">
              <a:spcBef>
                <a:spcPct val="0"/>
              </a:spcBef>
              <a:buFont typeface="Wingdings 2" pitchFamily="18" charset="2"/>
              <a:buNone/>
              <a:defRPr/>
            </a:pPr>
            <a:r>
              <a:rPr lang="zh-TW" altLang="en-US" sz="3100" dirty="0" smtClean="0">
                <a:solidFill>
                  <a:schemeClr val="tx1"/>
                </a:solidFill>
                <a:latin typeface="標楷體" pitchFamily="65" charset="-120"/>
              </a:rPr>
              <a:t>地，游俠則居無定所，不蓄私財，以「行俠仗</a:t>
            </a:r>
          </a:p>
          <a:p>
            <a:pPr marL="44450" indent="0" algn="dist">
              <a:spcBef>
                <a:spcPct val="0"/>
              </a:spcBef>
              <a:buFont typeface="Wingdings 2" pitchFamily="18" charset="2"/>
              <a:buNone/>
              <a:defRPr/>
            </a:pPr>
            <a:r>
              <a:rPr lang="zh-TW" altLang="en-US" sz="3100" dirty="0" smtClean="0">
                <a:solidFill>
                  <a:schemeClr val="tx1"/>
                </a:solidFill>
                <a:latin typeface="標楷體" pitchFamily="65" charset="-120"/>
              </a:rPr>
              <a:t>義」為己任。浪跡天涯，路見不平即拔刀相</a:t>
            </a:r>
          </a:p>
          <a:p>
            <a:pPr marL="44450" indent="0">
              <a:spcBef>
                <a:spcPct val="0"/>
              </a:spcBef>
              <a:buFont typeface="Wingdings 2" pitchFamily="18" charset="2"/>
              <a:buNone/>
              <a:defRPr/>
            </a:pPr>
            <a:r>
              <a:rPr lang="zh-TW" altLang="en-US" sz="3100" dirty="0" smtClean="0">
                <a:solidFill>
                  <a:schemeClr val="tx1"/>
                </a:solidFill>
                <a:latin typeface="標楷體" pitchFamily="65" charset="-120"/>
              </a:rPr>
              <a:t>助，多為鋤強扶弱、劫富濟貧之輩。他們不論</a:t>
            </a:r>
          </a:p>
          <a:p>
            <a:pPr marL="44450" indent="0">
              <a:spcBef>
                <a:spcPct val="0"/>
              </a:spcBef>
              <a:buFont typeface="Wingdings 2" pitchFamily="18" charset="2"/>
              <a:buNone/>
              <a:defRPr/>
            </a:pPr>
            <a:r>
              <a:rPr lang="zh-TW" altLang="en-US" sz="3100" dirty="0" smtClean="0">
                <a:solidFill>
                  <a:schemeClr val="tx1"/>
                </a:solidFill>
                <a:latin typeface="標楷體" pitchFamily="65" charset="-120"/>
              </a:rPr>
              <a:t>是依附權貴或是獨立行走江湖，皆可依照自己</a:t>
            </a:r>
          </a:p>
          <a:p>
            <a:pPr marL="44450" indent="0">
              <a:spcBef>
                <a:spcPct val="0"/>
              </a:spcBef>
              <a:buFont typeface="Wingdings 2" pitchFamily="18" charset="2"/>
              <a:buNone/>
              <a:defRPr/>
            </a:pPr>
            <a:r>
              <a:rPr lang="zh-TW" altLang="en-US" sz="3100" dirty="0" smtClean="0">
                <a:solidFill>
                  <a:schemeClr val="tx1"/>
                </a:solidFill>
                <a:latin typeface="標楷體" pitchFamily="65" charset="-120"/>
              </a:rPr>
              <a:t>的原則和理念行事，雖不免遭人非議，但仍用</a:t>
            </a:r>
          </a:p>
          <a:p>
            <a:pPr marL="44450" indent="0">
              <a:spcBef>
                <a:spcPct val="0"/>
              </a:spcBef>
              <a:buFont typeface="Wingdings 2" pitchFamily="18" charset="2"/>
              <a:buNone/>
              <a:defRPr/>
            </a:pPr>
            <a:r>
              <a:rPr lang="zh-TW" altLang="en-US" sz="3100" dirty="0" smtClean="0">
                <a:solidFill>
                  <a:schemeClr val="tx1"/>
                </a:solidFill>
                <a:latin typeface="標楷體" pitchFamily="65" charset="-120"/>
              </a:rPr>
              <a:t>自己的方式實現理想。</a:t>
            </a:r>
            <a:br>
              <a:rPr lang="zh-TW" altLang="en-US" sz="3100" dirty="0" smtClean="0">
                <a:solidFill>
                  <a:schemeClr val="tx1"/>
                </a:solidFill>
                <a:latin typeface="標楷體" pitchFamily="65" charset="-120"/>
              </a:rPr>
            </a:br>
            <a:r>
              <a:rPr lang="zh-TW" altLang="en-US" sz="3100" dirty="0" smtClean="0">
                <a:solidFill>
                  <a:schemeClr val="tx1"/>
                </a:solidFill>
                <a:latin typeface="標楷體" pitchFamily="65" charset="-120"/>
              </a:rPr>
              <a:t>    俠的人格特質，第一個是言必信，行必果，已諾必誠，不愛其軀，不矜其能，羞伐其德。在最深刻的動機上，俠沒有儒家進取俗世的精神，不論在表現上如何仗義守信、</a:t>
            </a:r>
            <a:r>
              <a:rPr lang="zh-TW" altLang="en-US" sz="3100" dirty="0" smtClean="0">
                <a:solidFill>
                  <a:schemeClr val="tx1"/>
                </a:solidFill>
              </a:rPr>
              <a:t>濟弱扶傾</a:t>
            </a:r>
          </a:p>
        </p:txBody>
      </p:sp>
      <p:pic>
        <p:nvPicPr>
          <p:cNvPr id="263171" name="Picture 3"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內容版面配置區 4"/>
          <p:cNvSpPr txBox="1">
            <a:spLocks noGrp="1"/>
          </p:cNvSpPr>
          <p:nvPr>
            <p:ph idx="4294967295"/>
          </p:nvPr>
        </p:nvSpPr>
        <p:spPr>
          <a:xfrm>
            <a:off x="322263" y="1258888"/>
            <a:ext cx="8713787" cy="4810125"/>
          </a:xfrm>
        </p:spPr>
        <p:txBody>
          <a:bodyPr wrap="square" numCol="1" anchor="t" anchorCtr="0" compatLnSpc="1">
            <a:prstTxWarp prst="textNoShape">
              <a:avLst/>
            </a:prstTxWarp>
            <a:spAutoFit/>
          </a:bodyPr>
          <a:lstStyle/>
          <a:p>
            <a:pPr marL="44450" indent="0">
              <a:lnSpc>
                <a:spcPct val="110000"/>
              </a:lnSpc>
              <a:spcBef>
                <a:spcPct val="0"/>
              </a:spcBef>
              <a:buFont typeface="Wingdings 2" pitchFamily="18" charset="2"/>
              <a:buNone/>
              <a:defRPr/>
            </a:pPr>
            <a:r>
              <a:rPr lang="zh-TW" altLang="en-US" sz="3100" dirty="0" smtClean="0">
                <a:solidFill>
                  <a:schemeClr val="tx1"/>
                </a:solidFill>
              </a:rPr>
              <a:t>，俠的根本信仰和他的身世、行腳一樣，都有一點飄忽、有一點萍蹤不定；是以他不能等同於救苦救難的英雄，不能有神通、不能有法力，他最卓越的神通法力應該是遠離人群、遠離功名、遠離世俗的洞見。</a:t>
            </a:r>
          </a:p>
          <a:p>
            <a:pPr marL="44450" indent="0">
              <a:lnSpc>
                <a:spcPct val="110000"/>
              </a:lnSpc>
              <a:spcBef>
                <a:spcPct val="0"/>
              </a:spcBef>
              <a:buFont typeface="Wingdings 2" pitchFamily="18" charset="2"/>
              <a:buNone/>
              <a:defRPr/>
            </a:pPr>
            <a:r>
              <a:rPr lang="zh-TW" altLang="en-US" sz="3100" dirty="0" smtClean="0">
                <a:solidFill>
                  <a:schemeClr val="tx1"/>
                </a:solidFill>
              </a:rPr>
              <a:t>（節錄自張大春</a:t>
            </a:r>
            <a:r>
              <a:rPr lang="en-US" altLang="zh-TW" sz="3100" dirty="0" smtClean="0">
                <a:solidFill>
                  <a:schemeClr val="tx1"/>
                </a:solidFill>
              </a:rPr>
              <a:t>《</a:t>
            </a:r>
            <a:r>
              <a:rPr lang="zh-TW" altLang="en-US" sz="3100" dirty="0" smtClean="0">
                <a:solidFill>
                  <a:schemeClr val="tx1"/>
                </a:solidFill>
              </a:rPr>
              <a:t>效忠與任俠──七俠五義</a:t>
            </a:r>
            <a:r>
              <a:rPr lang="en-US" altLang="zh-TW" sz="3100" dirty="0" smtClean="0">
                <a:solidFill>
                  <a:schemeClr val="tx1"/>
                </a:solidFill>
              </a:rPr>
              <a:t>》</a:t>
            </a:r>
            <a:r>
              <a:rPr lang="zh-TW" altLang="en-US" sz="3100" dirty="0" smtClean="0">
                <a:solidFill>
                  <a:schemeClr val="tx1"/>
                </a:solidFill>
              </a:rPr>
              <a:t>）</a:t>
            </a:r>
          </a:p>
          <a:p>
            <a:pPr marL="44450" indent="0">
              <a:lnSpc>
                <a:spcPct val="110000"/>
              </a:lnSpc>
              <a:spcBef>
                <a:spcPct val="0"/>
              </a:spcBef>
              <a:buFont typeface="Wingdings 2" pitchFamily="18" charset="2"/>
              <a:buNone/>
              <a:defRPr/>
            </a:pPr>
            <a:endParaRPr lang="zh-TW" altLang="en-US" sz="3100" dirty="0" smtClean="0">
              <a:solidFill>
                <a:schemeClr val="tx1"/>
              </a:solidFill>
            </a:endParaRPr>
          </a:p>
          <a:p>
            <a:pPr marL="44450" indent="0">
              <a:lnSpc>
                <a:spcPct val="110000"/>
              </a:lnSpc>
              <a:spcBef>
                <a:spcPct val="0"/>
              </a:spcBef>
              <a:buFont typeface="Wingdings 2" pitchFamily="18" charset="2"/>
              <a:buNone/>
              <a:defRPr/>
            </a:pPr>
            <a:r>
              <a:rPr lang="zh-TW" altLang="en-US" sz="3200" dirty="0" smtClean="0">
                <a:solidFill>
                  <a:schemeClr val="tx1"/>
                </a:solidFill>
              </a:rPr>
              <a:t/>
            </a:r>
            <a:br>
              <a:rPr lang="zh-TW" altLang="en-US" sz="3200" dirty="0" smtClean="0">
                <a:solidFill>
                  <a:schemeClr val="tx1"/>
                </a:solidFill>
              </a:rPr>
            </a:br>
            <a:r>
              <a:rPr lang="zh-TW" altLang="en-US" sz="3200" dirty="0" smtClean="0">
                <a:solidFill>
                  <a:schemeClr val="tx1"/>
                </a:solidFill>
                <a:latin typeface="標楷體" pitchFamily="65" charset="-120"/>
              </a:rPr>
              <a:t>   </a:t>
            </a:r>
          </a:p>
        </p:txBody>
      </p:sp>
      <p:pic>
        <p:nvPicPr>
          <p:cNvPr id="264195"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內容版面配置區 4"/>
          <p:cNvSpPr txBox="1">
            <a:spLocks noGrp="1"/>
          </p:cNvSpPr>
          <p:nvPr>
            <p:ph idx="4294967295"/>
          </p:nvPr>
        </p:nvSpPr>
        <p:spPr>
          <a:xfrm>
            <a:off x="323850" y="1125538"/>
            <a:ext cx="8820150" cy="3540125"/>
          </a:xfrm>
        </p:spPr>
        <p:txBody>
          <a:bodyPr wrap="square" numCol="1" anchor="t" anchorCtr="0" compatLnSpc="1">
            <a:prstTxWarp prst="textNoShape">
              <a:avLst/>
            </a:prstTxWarp>
            <a:spAutoFit/>
          </a:bodyPr>
          <a:lstStyle/>
          <a:p>
            <a:pPr marL="44450" indent="0">
              <a:buFont typeface="Wingdings 2" pitchFamily="18" charset="2"/>
              <a:buNone/>
              <a:defRPr/>
            </a:pPr>
            <a:r>
              <a:rPr lang="en-US" altLang="zh-TW" sz="3200" dirty="0" smtClean="0">
                <a:solidFill>
                  <a:schemeClr val="tx1"/>
                </a:solidFill>
                <a:latin typeface="標楷體" pitchFamily="65" charset="-120"/>
              </a:rPr>
              <a:t>(    )(1)</a:t>
            </a:r>
            <a:r>
              <a:rPr lang="zh-TW" altLang="en-US" sz="3200" dirty="0" smtClean="0">
                <a:solidFill>
                  <a:schemeClr val="tx1"/>
                </a:solidFill>
                <a:latin typeface="標楷體" pitchFamily="65" charset="-120"/>
              </a:rPr>
              <a:t>依據上文，春秋戰國時期刺客人物</a:t>
            </a:r>
          </a:p>
          <a:p>
            <a:pPr marL="44450" indent="0">
              <a:buFont typeface="Wingdings 2" pitchFamily="18" charset="2"/>
              <a:buNone/>
              <a:defRPr/>
            </a:pPr>
            <a:r>
              <a:rPr lang="zh-TW" altLang="en-US" sz="3200" dirty="0" smtClean="0">
                <a:solidFill>
                  <a:schemeClr val="tx1"/>
                </a:solidFill>
                <a:latin typeface="標楷體" pitchFamily="65" charset="-120"/>
              </a:rPr>
              <a:t>         的出現，主要原因為何？　</a:t>
            </a:r>
          </a:p>
          <a:p>
            <a:pPr marL="44450" indent="0">
              <a:buFont typeface="Wingdings 2" pitchFamily="18" charset="2"/>
              <a:buNone/>
              <a:defRPr/>
            </a:pPr>
            <a:r>
              <a:rPr lang="en-US" altLang="zh-TW" sz="3200" dirty="0" smtClean="0">
                <a:solidFill>
                  <a:schemeClr val="tx1"/>
                </a:solidFill>
                <a:latin typeface="標楷體" pitchFamily="65" charset="-120"/>
              </a:rPr>
              <a:t>         (A)</a:t>
            </a:r>
            <a:r>
              <a:rPr lang="zh-TW" altLang="en-US" sz="3200" dirty="0" smtClean="0">
                <a:solidFill>
                  <a:schemeClr val="tx1"/>
                </a:solidFill>
                <a:latin typeface="標楷體" pitchFamily="65" charset="-120"/>
              </a:rPr>
              <a:t>養士、用士之風盛行　</a:t>
            </a:r>
          </a:p>
          <a:p>
            <a:pPr marL="44450" indent="0">
              <a:buFont typeface="Wingdings 2" pitchFamily="18" charset="2"/>
              <a:buNone/>
              <a:defRPr/>
            </a:pPr>
            <a:r>
              <a:rPr lang="en-US" altLang="zh-TW" sz="3200" dirty="0" smtClean="0">
                <a:solidFill>
                  <a:schemeClr val="tx1"/>
                </a:solidFill>
                <a:latin typeface="標楷體" pitchFamily="65" charset="-120"/>
              </a:rPr>
              <a:t>         (B)</a:t>
            </a:r>
            <a:r>
              <a:rPr lang="zh-TW" altLang="en-US" sz="3200" dirty="0" smtClean="0">
                <a:solidFill>
                  <a:schemeClr val="tx1"/>
                </a:solidFill>
                <a:latin typeface="標楷體" pitchFamily="65" charset="-120"/>
              </a:rPr>
              <a:t>伯樂之死　</a:t>
            </a:r>
          </a:p>
          <a:p>
            <a:pPr marL="44450" indent="0">
              <a:buFont typeface="Wingdings 2" pitchFamily="18" charset="2"/>
              <a:buNone/>
              <a:defRPr/>
            </a:pPr>
            <a:r>
              <a:rPr lang="en-US" altLang="zh-TW" sz="3200" dirty="0" smtClean="0">
                <a:solidFill>
                  <a:schemeClr val="tx1"/>
                </a:solidFill>
                <a:latin typeface="標楷體" pitchFamily="65" charset="-120"/>
              </a:rPr>
              <a:t>         (C)</a:t>
            </a:r>
            <a:r>
              <a:rPr lang="zh-TW" altLang="en-US" sz="3200" dirty="0" smtClean="0">
                <a:solidFill>
                  <a:schemeClr val="tx1"/>
                </a:solidFill>
                <a:latin typeface="標楷體" pitchFamily="65" charset="-120"/>
              </a:rPr>
              <a:t>原則和理念的崩解　</a:t>
            </a:r>
          </a:p>
          <a:p>
            <a:pPr marL="44450" indent="0">
              <a:buFont typeface="Wingdings 2" pitchFamily="18" charset="2"/>
              <a:buNone/>
              <a:defRPr/>
            </a:pPr>
            <a:r>
              <a:rPr lang="en-US" altLang="zh-TW" sz="3200" dirty="0" smtClean="0">
                <a:solidFill>
                  <a:schemeClr val="tx1"/>
                </a:solidFill>
                <a:latin typeface="標楷體" pitchFamily="65" charset="-120"/>
              </a:rPr>
              <a:t>         (D)</a:t>
            </a:r>
            <a:r>
              <a:rPr lang="zh-TW" altLang="en-US" sz="3200" dirty="0" smtClean="0">
                <a:solidFill>
                  <a:schemeClr val="tx1"/>
                </a:solidFill>
                <a:latin typeface="標楷體" pitchFamily="65" charset="-120"/>
              </a:rPr>
              <a:t>清談風氣</a:t>
            </a:r>
            <a:endParaRPr lang="en-US" altLang="zh-TW" sz="3200" dirty="0" smtClean="0">
              <a:solidFill>
                <a:schemeClr val="tx1"/>
              </a:solidFill>
              <a:latin typeface="標楷體" pitchFamily="65" charset="-120"/>
            </a:endParaRPr>
          </a:p>
        </p:txBody>
      </p:sp>
      <p:sp>
        <p:nvSpPr>
          <p:cNvPr id="484355" name="Text Box 3"/>
          <p:cNvSpPr txBox="1">
            <a:spLocks noChangeArrowheads="1"/>
          </p:cNvSpPr>
          <p:nvPr/>
        </p:nvSpPr>
        <p:spPr bwMode="auto">
          <a:xfrm>
            <a:off x="611188" y="1196975"/>
            <a:ext cx="863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eaLnBrk="0" hangingPunct="0">
              <a:lnSpc>
                <a:spcPct val="80000"/>
              </a:lnSpc>
              <a:spcBef>
                <a:spcPct val="20000"/>
              </a:spcBef>
              <a:buClr>
                <a:schemeClr val="accent1"/>
              </a:buClr>
              <a:buFont typeface="Wingdings 2" pitchFamily="18" charset="2"/>
              <a:buNone/>
            </a:pPr>
            <a:r>
              <a:rPr kumimoji="0" lang="en-US" altLang="zh-TW" sz="3200" b="1">
                <a:solidFill>
                  <a:srgbClr val="F01706"/>
                </a:solidFill>
                <a:latin typeface="標楷體" pitchFamily="65" charset="-120"/>
              </a:rPr>
              <a:t>A</a:t>
            </a:r>
            <a:endParaRPr lang="zh-TW" altLang="en-US" sz="3200" b="1">
              <a:solidFill>
                <a:schemeClr val="tx1"/>
              </a:solidFill>
              <a:latin typeface="標楷體" pitchFamily="65" charset="-120"/>
            </a:endParaRPr>
          </a:p>
        </p:txBody>
      </p:sp>
      <p:pic>
        <p:nvPicPr>
          <p:cNvPr id="265220"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84355">
                                            <p:txEl>
                                              <p:pRg st="0" end="0"/>
                                            </p:txEl>
                                          </p:spTgt>
                                        </p:tgtEl>
                                        <p:attrNameLst>
                                          <p:attrName>style.visibility</p:attrName>
                                        </p:attrNameLst>
                                      </p:cBhvr>
                                      <p:to>
                                        <p:strVal val="visible"/>
                                      </p:to>
                                    </p:set>
                                    <p:anim calcmode="lin" valueType="num">
                                      <p:cBhvr additive="base">
                                        <p:cTn id="7" dur="500" fill="hold"/>
                                        <p:tgtEl>
                                          <p:spTgt spid="4843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435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內容版面配置區 1"/>
          <p:cNvSpPr>
            <a:spLocks noGrp="1"/>
          </p:cNvSpPr>
          <p:nvPr>
            <p:ph idx="4294967295"/>
          </p:nvPr>
        </p:nvSpPr>
        <p:spPr>
          <a:xfrm>
            <a:off x="539750" y="1555750"/>
            <a:ext cx="8169275" cy="2593975"/>
          </a:xfrm>
        </p:spPr>
        <p:txBody>
          <a:bodyPr wrap="square" numCol="1" anchor="t" anchorCtr="0" compatLnSpc="1">
            <a:prstTxWarp prst="textNoShape">
              <a:avLst/>
            </a:prstTxWarp>
          </a:bodyPr>
          <a:lstStyle/>
          <a:p>
            <a:pPr marL="44450" indent="0">
              <a:buFont typeface="Wingdings 2" pitchFamily="18" charset="2"/>
              <a:buNone/>
              <a:defRPr/>
            </a:pPr>
            <a:r>
              <a:rPr lang="en-US" altLang="zh-TW" sz="3200" dirty="0" smtClean="0">
                <a:solidFill>
                  <a:srgbClr val="FF0000"/>
                </a:solidFill>
                <a:latin typeface="標楷體" pitchFamily="65" charset="-120"/>
              </a:rPr>
              <a:t>(A)</a:t>
            </a:r>
            <a:r>
              <a:rPr lang="zh-TW" altLang="en-US" sz="3200" dirty="0" smtClean="0">
                <a:solidFill>
                  <a:srgbClr val="FF0000"/>
                </a:solidFill>
                <a:latin typeface="標楷體" pitchFamily="65" charset="-120"/>
              </a:rPr>
              <a:t>由「在春秋戰國養士、用士之風盛行的催化下，成就了刺客這類人物的出現」可知。</a:t>
            </a:r>
            <a:endParaRPr lang="en-US" altLang="zh-TW" sz="3200" dirty="0" smtClean="0">
              <a:solidFill>
                <a:srgbClr val="FF0000"/>
              </a:solidFill>
              <a:latin typeface="標楷體" pitchFamily="65" charset="-120"/>
            </a:endParaRPr>
          </a:p>
        </p:txBody>
      </p:sp>
      <p:sp>
        <p:nvSpPr>
          <p:cNvPr id="266243" name="Text Box 5"/>
          <p:cNvSpPr txBox="1">
            <a:spLocks noChangeArrowheads="1"/>
          </p:cNvSpPr>
          <p:nvPr/>
        </p:nvSpPr>
        <p:spPr bwMode="auto">
          <a:xfrm>
            <a:off x="755650" y="0"/>
            <a:ext cx="1800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kumimoji="0" lang="zh-TW" altLang="zh-TW" sz="3200" b="1">
                <a:solidFill>
                  <a:schemeClr val="bg1"/>
                </a:solidFill>
                <a:latin typeface="Franklin Gothic Medium" pitchFamily="34" charset="0"/>
              </a:rPr>
              <a:t>解析：</a:t>
            </a:r>
            <a:endParaRPr kumimoji="0" lang="zh-TW" altLang="en-US" sz="3200" b="1">
              <a:solidFill>
                <a:schemeClr val="bg1"/>
              </a:solidFill>
              <a:latin typeface="Franklin Gothic Medium" pitchFamily="34" charset="0"/>
            </a:endParaRPr>
          </a:p>
        </p:txBody>
      </p:sp>
      <p:pic>
        <p:nvPicPr>
          <p:cNvPr id="266244" name="Picture 6"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內容版面配置區 4"/>
          <p:cNvSpPr txBox="1">
            <a:spLocks noGrp="1"/>
          </p:cNvSpPr>
          <p:nvPr>
            <p:ph idx="4294967295"/>
          </p:nvPr>
        </p:nvSpPr>
        <p:spPr>
          <a:xfrm>
            <a:off x="107950" y="1052513"/>
            <a:ext cx="9180513" cy="3540125"/>
          </a:xfrm>
        </p:spPr>
        <p:txBody>
          <a:bodyPr wrap="square" numCol="1" anchor="t" anchorCtr="0" compatLnSpc="1">
            <a:prstTxWarp prst="textNoShape">
              <a:avLst/>
            </a:prstTxWarp>
            <a:spAutoFit/>
          </a:bodyPr>
          <a:lstStyle/>
          <a:p>
            <a:pPr marL="44450" indent="0">
              <a:spcBef>
                <a:spcPct val="0"/>
              </a:spcBef>
              <a:buFont typeface="Wingdings 2" pitchFamily="18" charset="2"/>
              <a:buNone/>
              <a:defRPr/>
            </a:pPr>
            <a:r>
              <a:rPr lang="en-US" altLang="zh-TW" sz="3200" dirty="0" smtClean="0">
                <a:solidFill>
                  <a:schemeClr val="tx1"/>
                </a:solidFill>
                <a:latin typeface="標楷體" pitchFamily="65" charset="-120"/>
              </a:rPr>
              <a:t>(    )(2)</a:t>
            </a:r>
            <a:r>
              <a:rPr lang="zh-TW" altLang="en-US" sz="3200" dirty="0" smtClean="0">
                <a:solidFill>
                  <a:schemeClr val="tx1"/>
                </a:solidFill>
                <a:latin typeface="標楷體" pitchFamily="65" charset="-120"/>
              </a:rPr>
              <a:t>下列何者</a:t>
            </a:r>
            <a:r>
              <a:rPr lang="zh-TW" altLang="en-US" sz="3200" b="1" dirty="0" smtClean="0">
                <a:solidFill>
                  <a:schemeClr val="tx1"/>
                </a:solidFill>
                <a:latin typeface="標楷體" pitchFamily="65" charset="-120"/>
              </a:rPr>
              <a:t>不是</a:t>
            </a:r>
            <a:r>
              <a:rPr lang="zh-TW" altLang="en-US" sz="3200" dirty="0" smtClean="0">
                <a:solidFill>
                  <a:schemeClr val="tx1"/>
                </a:solidFill>
                <a:latin typeface="標楷體" pitchFamily="65" charset="-120"/>
              </a:rPr>
              <a:t>上文所描述「俠」的</a:t>
            </a:r>
          </a:p>
          <a:p>
            <a:pPr marL="44450" indent="0">
              <a:spcBef>
                <a:spcPct val="0"/>
              </a:spcBef>
              <a:buFont typeface="Wingdings 2" pitchFamily="18" charset="2"/>
              <a:buNone/>
              <a:defRPr/>
            </a:pPr>
            <a:r>
              <a:rPr lang="zh-TW" altLang="en-US" sz="3200" dirty="0" smtClean="0">
                <a:solidFill>
                  <a:schemeClr val="tx1"/>
                </a:solidFill>
                <a:latin typeface="標楷體" pitchFamily="65" charset="-120"/>
              </a:rPr>
              <a:t>         特質？　</a:t>
            </a:r>
          </a:p>
          <a:p>
            <a:pPr marL="44450" indent="0">
              <a:spcBef>
                <a:spcPct val="0"/>
              </a:spcBef>
              <a:buFont typeface="Wingdings 2" pitchFamily="18" charset="2"/>
              <a:buNone/>
              <a:defRPr/>
            </a:pPr>
            <a:r>
              <a:rPr lang="en-US" altLang="zh-TW" sz="3200" dirty="0" smtClean="0">
                <a:solidFill>
                  <a:schemeClr val="tx1"/>
                </a:solidFill>
                <a:latin typeface="標楷體" pitchFamily="65" charset="-120"/>
              </a:rPr>
              <a:t>        (A)</a:t>
            </a:r>
            <a:r>
              <a:rPr lang="zh-TW" altLang="en-US" sz="3200" dirty="0" smtClean="0">
                <a:solidFill>
                  <a:schemeClr val="tx1"/>
                </a:solidFill>
                <a:latin typeface="標楷體" pitchFamily="65" charset="-120"/>
              </a:rPr>
              <a:t>法術高強，神通廣大　</a:t>
            </a:r>
          </a:p>
          <a:p>
            <a:pPr marL="44450" indent="0">
              <a:spcBef>
                <a:spcPct val="0"/>
              </a:spcBef>
              <a:buFont typeface="Wingdings 2" pitchFamily="18" charset="2"/>
              <a:buNone/>
              <a:defRPr/>
            </a:pPr>
            <a:r>
              <a:rPr lang="en-US" altLang="zh-TW" sz="3200" dirty="0" smtClean="0">
                <a:solidFill>
                  <a:schemeClr val="tx1"/>
                </a:solidFill>
                <a:latin typeface="標楷體" pitchFamily="65" charset="-120"/>
              </a:rPr>
              <a:t>        (B)</a:t>
            </a:r>
            <a:r>
              <a:rPr lang="zh-TW" altLang="en-US" sz="3200" dirty="0" smtClean="0">
                <a:solidFill>
                  <a:schemeClr val="tx1"/>
                </a:solidFill>
                <a:latin typeface="標楷體" pitchFamily="65" charset="-120"/>
              </a:rPr>
              <a:t>不矜其能，羞伐其德　</a:t>
            </a:r>
          </a:p>
          <a:p>
            <a:pPr marL="44450" indent="0">
              <a:spcBef>
                <a:spcPct val="0"/>
              </a:spcBef>
              <a:buFont typeface="Wingdings 2" pitchFamily="18" charset="2"/>
              <a:buNone/>
              <a:defRPr/>
            </a:pPr>
            <a:r>
              <a:rPr lang="en-US" altLang="zh-TW" sz="3200" dirty="0" smtClean="0">
                <a:solidFill>
                  <a:schemeClr val="tx1"/>
                </a:solidFill>
                <a:latin typeface="標楷體" pitchFamily="65" charset="-120"/>
              </a:rPr>
              <a:t>        (C)</a:t>
            </a:r>
            <a:r>
              <a:rPr lang="zh-TW" altLang="en-US" sz="3200" dirty="0" smtClean="0">
                <a:solidFill>
                  <a:schemeClr val="tx1"/>
                </a:solidFill>
                <a:latin typeface="標楷體" pitchFamily="65" charset="-120"/>
              </a:rPr>
              <a:t>言必信，行必果，重然諾，輕生死         　</a:t>
            </a:r>
          </a:p>
          <a:p>
            <a:pPr marL="44450" indent="0">
              <a:spcBef>
                <a:spcPct val="0"/>
              </a:spcBef>
              <a:buFont typeface="Wingdings 2" pitchFamily="18" charset="2"/>
              <a:buNone/>
              <a:defRPr/>
            </a:pPr>
            <a:r>
              <a:rPr lang="en-US" altLang="zh-TW" sz="3200" dirty="0" smtClean="0">
                <a:solidFill>
                  <a:schemeClr val="tx1"/>
                </a:solidFill>
                <a:latin typeface="標楷體" pitchFamily="65" charset="-120"/>
              </a:rPr>
              <a:t>        (D)</a:t>
            </a:r>
            <a:r>
              <a:rPr lang="zh-TW" altLang="en-US" sz="3200" dirty="0" smtClean="0">
                <a:solidFill>
                  <a:schemeClr val="tx1"/>
                </a:solidFill>
                <a:latin typeface="標楷體" pitchFamily="65" charset="-120"/>
              </a:rPr>
              <a:t>具有遠離人群、功名、世俗的洞見 </a:t>
            </a:r>
          </a:p>
          <a:p>
            <a:pPr marL="44450" indent="0">
              <a:spcBef>
                <a:spcPct val="0"/>
              </a:spcBef>
              <a:buFont typeface="Wingdings 2" pitchFamily="18" charset="2"/>
              <a:buNone/>
              <a:defRPr/>
            </a:pPr>
            <a:r>
              <a:rPr lang="zh-TW" altLang="en-US" sz="3200" dirty="0" smtClean="0">
                <a:solidFill>
                  <a:schemeClr val="tx1"/>
                </a:solidFill>
                <a:latin typeface="標楷體" pitchFamily="65" charset="-120"/>
              </a:rPr>
              <a:t>        </a:t>
            </a:r>
            <a:endParaRPr lang="en-US" altLang="zh-TW" sz="3200" dirty="0" smtClean="0">
              <a:solidFill>
                <a:schemeClr val="tx1"/>
              </a:solidFill>
              <a:latin typeface="標楷體" pitchFamily="65" charset="-120"/>
            </a:endParaRPr>
          </a:p>
        </p:txBody>
      </p:sp>
      <p:sp>
        <p:nvSpPr>
          <p:cNvPr id="485379" name="Text Box 3"/>
          <p:cNvSpPr txBox="1">
            <a:spLocks noChangeArrowheads="1"/>
          </p:cNvSpPr>
          <p:nvPr/>
        </p:nvSpPr>
        <p:spPr bwMode="auto">
          <a:xfrm>
            <a:off x="468313" y="1125538"/>
            <a:ext cx="863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eaLnBrk="0" hangingPunct="0">
              <a:lnSpc>
                <a:spcPct val="80000"/>
              </a:lnSpc>
              <a:spcBef>
                <a:spcPct val="20000"/>
              </a:spcBef>
              <a:buClr>
                <a:schemeClr val="accent1"/>
              </a:buClr>
              <a:buFont typeface="Wingdings 2" pitchFamily="18" charset="2"/>
              <a:buNone/>
            </a:pPr>
            <a:r>
              <a:rPr kumimoji="0" lang="en-US" altLang="zh-TW" sz="3200" b="1">
                <a:solidFill>
                  <a:srgbClr val="F01706"/>
                </a:solidFill>
                <a:latin typeface="標楷體" pitchFamily="65" charset="-120"/>
              </a:rPr>
              <a:t>A</a:t>
            </a:r>
            <a:endParaRPr lang="zh-TW" altLang="en-US" sz="3200" b="1">
              <a:solidFill>
                <a:schemeClr val="tx1"/>
              </a:solidFill>
              <a:latin typeface="標楷體" pitchFamily="65" charset="-120"/>
            </a:endParaRPr>
          </a:p>
        </p:txBody>
      </p:sp>
      <p:pic>
        <p:nvPicPr>
          <p:cNvPr id="267268"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85379">
                                            <p:txEl>
                                              <p:pRg st="0" end="0"/>
                                            </p:txEl>
                                          </p:spTgt>
                                        </p:tgtEl>
                                        <p:attrNameLst>
                                          <p:attrName>style.visibility</p:attrName>
                                        </p:attrNameLst>
                                      </p:cBhvr>
                                      <p:to>
                                        <p:strVal val="visible"/>
                                      </p:to>
                                    </p:set>
                                    <p:anim calcmode="lin" valueType="num">
                                      <p:cBhvr additive="base">
                                        <p:cTn id="7" dur="500" fill="hold"/>
                                        <p:tgtEl>
                                          <p:spTgt spid="4853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537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內容版面配置區 1"/>
          <p:cNvSpPr>
            <a:spLocks noGrp="1"/>
          </p:cNvSpPr>
          <p:nvPr>
            <p:ph idx="4294967295"/>
          </p:nvPr>
        </p:nvSpPr>
        <p:spPr>
          <a:xfrm>
            <a:off x="395288" y="836613"/>
            <a:ext cx="8510587" cy="5688012"/>
          </a:xfrm>
        </p:spPr>
        <p:txBody>
          <a:bodyPr wrap="square" numCol="1" anchor="t" anchorCtr="0" compatLnSpc="1">
            <a:prstTxWarp prst="textNoShape">
              <a:avLst/>
            </a:prstTxWarp>
            <a:normAutofit fontScale="92500"/>
          </a:bodyPr>
          <a:lstStyle/>
          <a:p>
            <a:pPr marL="44450" indent="0">
              <a:lnSpc>
                <a:spcPct val="90000"/>
              </a:lnSpc>
              <a:spcBef>
                <a:spcPct val="0"/>
              </a:spcBef>
              <a:buFont typeface="Wingdings 2" pitchFamily="18" charset="2"/>
              <a:buNone/>
              <a:defRPr/>
            </a:pPr>
            <a:r>
              <a:rPr lang="zh-TW" altLang="en-US" sz="3100" smtClean="0">
                <a:solidFill>
                  <a:srgbClr val="FF0000"/>
                </a:solidFill>
              </a:rPr>
              <a:t>從文中可知「俠」的特質極多，如：強調有恩必報；肯為伯樂而犧牲自己的生命；沒有獨立的地</a:t>
            </a:r>
          </a:p>
          <a:p>
            <a:pPr marL="44450" indent="0" algn="dist">
              <a:lnSpc>
                <a:spcPct val="90000"/>
              </a:lnSpc>
              <a:spcBef>
                <a:spcPct val="0"/>
              </a:spcBef>
              <a:buFont typeface="Wingdings 2" pitchFamily="18" charset="2"/>
              <a:buNone/>
              <a:defRPr/>
            </a:pPr>
            <a:r>
              <a:rPr lang="zh-TW" altLang="en-US" sz="3100" smtClean="0">
                <a:solidFill>
                  <a:srgbClr val="FF0000"/>
                </a:solidFill>
              </a:rPr>
              <a:t>位，常依附於權貴門下，成為專為恩主行刺之</a:t>
            </a:r>
          </a:p>
          <a:p>
            <a:pPr marL="44450" indent="0">
              <a:lnSpc>
                <a:spcPct val="90000"/>
              </a:lnSpc>
              <a:spcBef>
                <a:spcPct val="0"/>
              </a:spcBef>
              <a:buFont typeface="Wingdings 2" pitchFamily="18" charset="2"/>
              <a:buNone/>
              <a:defRPr/>
            </a:pPr>
            <a:r>
              <a:rPr lang="zh-TW" altLang="en-US" sz="3100" smtClean="0">
                <a:solidFill>
                  <a:srgbClr val="FF0000"/>
                </a:solidFill>
              </a:rPr>
              <a:t>人；不蓄私財，以「行俠仗義」為己任；依照自己的原則和理念行事，用自己的方式實現理想；言必信，行必果；不愛其軀；不矜其能，羞伐其德；有一點飄忽、有一點萍蹤不定；不能等同於救苦救難的英雄；遠離人群、遠離功名、遠離世俗的洞見等。再者，文中說到「俠」是「不能等</a:t>
            </a:r>
          </a:p>
          <a:p>
            <a:pPr marL="44450" indent="0" algn="dist">
              <a:lnSpc>
                <a:spcPct val="90000"/>
              </a:lnSpc>
              <a:spcBef>
                <a:spcPct val="0"/>
              </a:spcBef>
              <a:buFont typeface="Wingdings 2" pitchFamily="18" charset="2"/>
              <a:buNone/>
              <a:defRPr/>
            </a:pPr>
            <a:r>
              <a:rPr lang="zh-TW" altLang="en-US" sz="3100" smtClean="0">
                <a:solidFill>
                  <a:srgbClr val="FF0000"/>
                </a:solidFill>
              </a:rPr>
              <a:t>同於救苦救難的英雄，不能有神通、不能有法</a:t>
            </a:r>
          </a:p>
          <a:p>
            <a:pPr marL="44450" indent="0">
              <a:lnSpc>
                <a:spcPct val="90000"/>
              </a:lnSpc>
              <a:spcBef>
                <a:spcPct val="0"/>
              </a:spcBef>
              <a:buFont typeface="Wingdings 2" pitchFamily="18" charset="2"/>
              <a:buNone/>
              <a:defRPr/>
            </a:pPr>
            <a:r>
              <a:rPr lang="zh-TW" altLang="en-US" sz="3100" smtClean="0">
                <a:solidFill>
                  <a:srgbClr val="FF0000"/>
                </a:solidFill>
              </a:rPr>
              <a:t>力」，意指儘管「俠」鋤強扶弱、劫富濟貧，但是不可將「俠」神格化，應保有一些屬於人的作為或缺點。</a:t>
            </a:r>
            <a:endParaRPr lang="en-US" altLang="zh-TW" sz="3100" smtClean="0">
              <a:solidFill>
                <a:srgbClr val="FF0000"/>
              </a:solidFill>
            </a:endParaRPr>
          </a:p>
        </p:txBody>
      </p:sp>
      <p:sp>
        <p:nvSpPr>
          <p:cNvPr id="268291" name="Text Box 5"/>
          <p:cNvSpPr txBox="1">
            <a:spLocks noChangeArrowheads="1"/>
          </p:cNvSpPr>
          <p:nvPr/>
        </p:nvSpPr>
        <p:spPr bwMode="auto">
          <a:xfrm>
            <a:off x="684213" y="114300"/>
            <a:ext cx="1800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kumimoji="0" lang="zh-TW" altLang="zh-TW" sz="3200" b="1">
                <a:solidFill>
                  <a:schemeClr val="bg1"/>
                </a:solidFill>
                <a:latin typeface="Franklin Gothic Medium" pitchFamily="34" charset="0"/>
              </a:rPr>
              <a:t>解析：</a:t>
            </a:r>
            <a:endParaRPr kumimoji="0" lang="zh-TW" altLang="en-US" sz="3200" b="1">
              <a:solidFill>
                <a:schemeClr val="bg1"/>
              </a:solidFill>
              <a:latin typeface="Franklin Gothic Medium" pitchFamily="34" charset="0"/>
            </a:endParaRPr>
          </a:p>
        </p:txBody>
      </p:sp>
      <p:pic>
        <p:nvPicPr>
          <p:cNvPr id="268292" name="Picture 6"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內容版面配置區 4"/>
          <p:cNvSpPr txBox="1">
            <a:spLocks noGrp="1"/>
          </p:cNvSpPr>
          <p:nvPr>
            <p:ph idx="4294967295"/>
          </p:nvPr>
        </p:nvSpPr>
        <p:spPr>
          <a:xfrm>
            <a:off x="468313" y="1125538"/>
            <a:ext cx="8351837" cy="2916237"/>
          </a:xfrm>
        </p:spPr>
        <p:txBody>
          <a:bodyPr wrap="square" numCol="1" anchor="t" anchorCtr="0" compatLnSpc="1">
            <a:prstTxWarp prst="textNoShape">
              <a:avLst/>
            </a:prstTxWarp>
            <a:spAutoFit/>
          </a:bodyPr>
          <a:lstStyle/>
          <a:p>
            <a:pPr marL="44450" indent="0">
              <a:buFont typeface="Wingdings 2" pitchFamily="18" charset="2"/>
              <a:buNone/>
              <a:defRPr/>
            </a:pPr>
            <a:r>
              <a:rPr lang="en-US" altLang="zh-TW" sz="3200" smtClean="0">
                <a:solidFill>
                  <a:schemeClr val="tx1"/>
                </a:solidFill>
                <a:latin typeface="標楷體" pitchFamily="65" charset="-120"/>
              </a:rPr>
              <a:t>(    )(3)</a:t>
            </a:r>
            <a:r>
              <a:rPr lang="zh-TW" altLang="en-US" sz="3200" smtClean="0">
                <a:solidFill>
                  <a:schemeClr val="tx1"/>
                </a:solidFill>
                <a:latin typeface="標楷體" pitchFamily="65" charset="-120"/>
              </a:rPr>
              <a:t>下列解釋，何者正確？　</a:t>
            </a:r>
          </a:p>
          <a:p>
            <a:pPr marL="44450" indent="0">
              <a:buFont typeface="Wingdings 2" pitchFamily="18" charset="2"/>
              <a:buNone/>
              <a:defRPr/>
            </a:pPr>
            <a:r>
              <a:rPr lang="en-US" altLang="zh-TW" sz="3200" smtClean="0">
                <a:solidFill>
                  <a:schemeClr val="tx1"/>
                </a:solidFill>
                <a:latin typeface="標楷體" pitchFamily="65" charset="-120"/>
              </a:rPr>
              <a:t>      (A)</a:t>
            </a:r>
            <a:r>
              <a:rPr lang="zh-TW" altLang="en-US" sz="3200" smtClean="0">
                <a:solidFill>
                  <a:schemeClr val="tx1"/>
                </a:solidFill>
                <a:latin typeface="標楷體" pitchFamily="65" charset="-120"/>
              </a:rPr>
              <a:t>豫讓：態度恭敬而禮讓　</a:t>
            </a:r>
          </a:p>
          <a:p>
            <a:pPr marL="44450" indent="0">
              <a:buFont typeface="Wingdings 2" pitchFamily="18" charset="2"/>
              <a:buNone/>
              <a:defRPr/>
            </a:pPr>
            <a:r>
              <a:rPr lang="en-US" altLang="zh-TW" sz="3200" smtClean="0">
                <a:solidFill>
                  <a:schemeClr val="tx1"/>
                </a:solidFill>
                <a:latin typeface="標楷體" pitchFamily="65" charset="-120"/>
              </a:rPr>
              <a:t>      (B)</a:t>
            </a:r>
            <a:r>
              <a:rPr lang="zh-TW" altLang="en-US" sz="3200" smtClean="0">
                <a:solidFill>
                  <a:schemeClr val="tx1"/>
                </a:solidFill>
                <a:latin typeface="標楷體" pitchFamily="65" charset="-120"/>
              </a:rPr>
              <a:t>羞伐其德：以自誇品德為可恥　</a:t>
            </a:r>
          </a:p>
          <a:p>
            <a:pPr marL="44450" indent="0">
              <a:buFont typeface="Wingdings 2" pitchFamily="18" charset="2"/>
              <a:buNone/>
              <a:defRPr/>
            </a:pPr>
            <a:r>
              <a:rPr lang="en-US" altLang="zh-TW" sz="3200" smtClean="0">
                <a:solidFill>
                  <a:schemeClr val="tx1"/>
                </a:solidFill>
                <a:latin typeface="標楷體" pitchFamily="65" charset="-120"/>
              </a:rPr>
              <a:t>      (C)</a:t>
            </a:r>
            <a:r>
              <a:rPr lang="zh-TW" altLang="en-US" sz="3200" smtClean="0">
                <a:solidFill>
                  <a:schemeClr val="tx1"/>
                </a:solidFill>
                <a:latin typeface="標楷體" pitchFamily="65" charset="-120"/>
              </a:rPr>
              <a:t>洞見：目光短淺的愚見　</a:t>
            </a:r>
          </a:p>
          <a:p>
            <a:pPr marL="44450" indent="0">
              <a:buFont typeface="Wingdings 2" pitchFamily="18" charset="2"/>
              <a:buNone/>
              <a:defRPr/>
            </a:pPr>
            <a:r>
              <a:rPr lang="en-US" altLang="zh-TW" sz="3200" smtClean="0">
                <a:solidFill>
                  <a:schemeClr val="tx1"/>
                </a:solidFill>
                <a:latin typeface="標楷體" pitchFamily="65" charset="-120"/>
              </a:rPr>
              <a:t>      (D)</a:t>
            </a:r>
            <a:r>
              <a:rPr lang="zh-TW" altLang="en-US" sz="3200" smtClean="0">
                <a:solidFill>
                  <a:schemeClr val="tx1"/>
                </a:solidFill>
                <a:latin typeface="標楷體" pitchFamily="65" charset="-120"/>
              </a:rPr>
              <a:t>伯樂：泛指一般刺客</a:t>
            </a:r>
            <a:endParaRPr lang="en-US" altLang="zh-TW" sz="3200" smtClean="0">
              <a:solidFill>
                <a:schemeClr val="tx1"/>
              </a:solidFill>
              <a:latin typeface="標楷體" pitchFamily="65" charset="-120"/>
            </a:endParaRPr>
          </a:p>
        </p:txBody>
      </p:sp>
      <p:sp>
        <p:nvSpPr>
          <p:cNvPr id="486403" name="Text Box 3"/>
          <p:cNvSpPr txBox="1">
            <a:spLocks noChangeArrowheads="1"/>
          </p:cNvSpPr>
          <p:nvPr/>
        </p:nvSpPr>
        <p:spPr bwMode="auto">
          <a:xfrm>
            <a:off x="1044575" y="1196975"/>
            <a:ext cx="1079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eaLnBrk="0" hangingPunct="0">
              <a:lnSpc>
                <a:spcPct val="80000"/>
              </a:lnSpc>
              <a:spcBef>
                <a:spcPct val="20000"/>
              </a:spcBef>
              <a:buClr>
                <a:schemeClr val="accent1"/>
              </a:buClr>
              <a:buFont typeface="Wingdings 2" pitchFamily="18" charset="2"/>
              <a:buNone/>
            </a:pPr>
            <a:r>
              <a:rPr lang="en-US" altLang="zh-TW" sz="3200" b="1">
                <a:solidFill>
                  <a:srgbClr val="FF0000"/>
                </a:solidFill>
                <a:latin typeface="標楷體" pitchFamily="65" charset="-120"/>
              </a:rPr>
              <a:t>B</a:t>
            </a:r>
          </a:p>
        </p:txBody>
      </p:sp>
      <p:pic>
        <p:nvPicPr>
          <p:cNvPr id="269316"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86403">
                                            <p:txEl>
                                              <p:pRg st="0" end="0"/>
                                            </p:txEl>
                                          </p:spTgt>
                                        </p:tgtEl>
                                        <p:attrNameLst>
                                          <p:attrName>style.visibility</p:attrName>
                                        </p:attrNameLst>
                                      </p:cBhvr>
                                      <p:to>
                                        <p:strVal val="visible"/>
                                      </p:to>
                                    </p:set>
                                    <p:anim calcmode="lin" valueType="num">
                                      <p:cBhvr additive="base">
                                        <p:cTn id="7" dur="500" fill="hold"/>
                                        <p:tgtEl>
                                          <p:spTgt spid="4864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640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8370" name="Picture 6"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6"/>
          <p:cNvSpPr txBox="1">
            <a:spLocks noChangeArrowheads="1"/>
          </p:cNvSpPr>
          <p:nvPr/>
        </p:nvSpPr>
        <p:spPr bwMode="auto">
          <a:xfrm>
            <a:off x="250825" y="1196975"/>
            <a:ext cx="8642350" cy="403187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r>
              <a:rPr lang="zh-TW" altLang="en-US" sz="3200" b="1" dirty="0" smtClean="0">
                <a:solidFill>
                  <a:srgbClr val="000000"/>
                </a:solidFill>
                <a:latin typeface="Franklin Gothic Medium" pitchFamily="34" charset="0"/>
              </a:rPr>
              <a:t>遼</a:t>
            </a:r>
            <a:r>
              <a:rPr lang="zh-TW" altLang="en-US" sz="3200" b="1" dirty="0">
                <a:solidFill>
                  <a:srgbClr val="000000"/>
                </a:solidFill>
                <a:latin typeface="Franklin Gothic Medium" pitchFamily="34" charset="0"/>
              </a:rPr>
              <a:t>帝耶律洪基：</a:t>
            </a:r>
            <a:r>
              <a:rPr lang="zh-TW" altLang="en-US" sz="3200" dirty="0">
                <a:solidFill>
                  <a:srgbClr val="000000"/>
                </a:solidFill>
                <a:latin typeface="Franklin Gothic Medium" pitchFamily="34" charset="0"/>
              </a:rPr>
              <a:t>遼國第八代皇帝</a:t>
            </a:r>
            <a:r>
              <a:rPr lang="en-US" altLang="zh-TW" sz="3200" dirty="0">
                <a:solidFill>
                  <a:srgbClr val="000000"/>
                </a:solidFill>
                <a:latin typeface="Franklin Gothic Medium" pitchFamily="34" charset="0"/>
              </a:rPr>
              <a:t>─ ─</a:t>
            </a:r>
            <a:r>
              <a:rPr lang="zh-TW" altLang="en-US" sz="3200" dirty="0">
                <a:solidFill>
                  <a:srgbClr val="000000"/>
                </a:solidFill>
                <a:latin typeface="Franklin Gothic Medium" pitchFamily="34" charset="0"/>
              </a:rPr>
              <a:t>遼道宗耶</a:t>
            </a:r>
            <a:r>
              <a:rPr lang="zh-TW" altLang="en-US" sz="3200" dirty="0" smtClean="0">
                <a:solidFill>
                  <a:srgbClr val="000000"/>
                </a:solidFill>
                <a:latin typeface="Franklin Gothic Medium" pitchFamily="34" charset="0"/>
              </a:rPr>
              <a:t>律  </a:t>
            </a:r>
            <a:endParaRPr lang="en-US" altLang="zh-TW" sz="3200" dirty="0" smtClean="0">
              <a:solidFill>
                <a:srgbClr val="000000"/>
              </a:solidFill>
              <a:latin typeface="Franklin Gothic Medium" pitchFamily="34" charset="0"/>
            </a:endParaRPr>
          </a:p>
          <a:p>
            <a:r>
              <a:rPr lang="zh-TW" altLang="en-US" sz="3200" dirty="0" smtClean="0">
                <a:solidFill>
                  <a:srgbClr val="000000"/>
                </a:solidFill>
                <a:latin typeface="Franklin Gothic Medium" pitchFamily="34" charset="0"/>
              </a:rPr>
              <a:t>　洪</a:t>
            </a:r>
            <a:r>
              <a:rPr lang="zh-TW" altLang="en-US" sz="3200" dirty="0">
                <a:solidFill>
                  <a:srgbClr val="000000"/>
                </a:solidFill>
                <a:latin typeface="Franklin Gothic Medium" pitchFamily="34" charset="0"/>
              </a:rPr>
              <a:t>基（西元一○三二～一一○一年）</a:t>
            </a:r>
            <a:r>
              <a:rPr lang="zh-TW" altLang="en-US" sz="3200" dirty="0" smtClean="0">
                <a:solidFill>
                  <a:srgbClr val="000000"/>
                </a:solidFill>
                <a:latin typeface="Franklin Gothic Medium" pitchFamily="34" charset="0"/>
              </a:rPr>
              <a:t>，</a:t>
            </a:r>
            <a:r>
              <a:rPr lang="zh-TW" altLang="en-US" sz="3200" dirty="0">
                <a:solidFill>
                  <a:srgbClr val="000000"/>
                </a:solidFill>
                <a:latin typeface="Franklin Gothic Medium" pitchFamily="34" charset="0"/>
              </a:rPr>
              <a:t>於</a:t>
            </a:r>
            <a:r>
              <a:rPr lang="zh-TW" altLang="en-US" sz="3200" dirty="0" smtClean="0">
                <a:solidFill>
                  <a:srgbClr val="000000"/>
                </a:solidFill>
                <a:latin typeface="Franklin Gothic Medium" pitchFamily="34" charset="0"/>
              </a:rPr>
              <a:t>二十四</a:t>
            </a:r>
            <a:r>
              <a:rPr lang="zh-TW" altLang="en-US" sz="3200" dirty="0">
                <a:solidFill>
                  <a:srgbClr val="000000"/>
                </a:solidFill>
                <a:latin typeface="Franklin Gothic Medium" pitchFamily="34" charset="0"/>
              </a:rPr>
              <a:t>歲時繼遼興宗位，改元清寧。</a:t>
            </a:r>
            <a:r>
              <a:rPr lang="zh-TW" altLang="en-US" sz="3200" dirty="0" smtClean="0">
                <a:solidFill>
                  <a:srgbClr val="000000"/>
                </a:solidFill>
                <a:latin typeface="Franklin Gothic Medium" pitchFamily="34" charset="0"/>
              </a:rPr>
              <a:t>在位四十六年</a:t>
            </a:r>
            <a:r>
              <a:rPr lang="zh-TW" altLang="en-US" sz="3200" dirty="0">
                <a:solidFill>
                  <a:srgbClr val="000000"/>
                </a:solidFill>
                <a:latin typeface="Franklin Gothic Medium" pitchFamily="34" charset="0"/>
              </a:rPr>
              <a:t>，執政時間僅次於其祖父遼聖</a:t>
            </a:r>
            <a:r>
              <a:rPr lang="zh-TW" altLang="en-US" sz="3200" dirty="0" smtClean="0">
                <a:solidFill>
                  <a:srgbClr val="000000"/>
                </a:solidFill>
                <a:latin typeface="Franklin Gothic Medium" pitchFamily="34" charset="0"/>
              </a:rPr>
              <a:t>宗耶</a:t>
            </a:r>
            <a:r>
              <a:rPr lang="zh-TW" altLang="en-US" sz="3200" dirty="0">
                <a:solidFill>
                  <a:srgbClr val="000000"/>
                </a:solidFill>
                <a:latin typeface="Franklin Gothic Medium" pitchFamily="34" charset="0"/>
              </a:rPr>
              <a:t>律隆緒（四十九年）。 </a:t>
            </a:r>
          </a:p>
          <a:p>
            <a:r>
              <a:rPr lang="zh-TW" altLang="en-US" sz="3200" dirty="0">
                <a:solidFill>
                  <a:srgbClr val="000000"/>
                </a:solidFill>
                <a:latin typeface="Franklin Gothic Medium" pitchFamily="34" charset="0"/>
              </a:rPr>
              <a:t>		遼道宗時期宋遼、夏遼關係始終以和為重，嘗遣派使者到宋朝求得宋真宗、仁宗的畫像以崇敬奉祀，與祀天及祖宗同等。</a:t>
            </a:r>
          </a:p>
        </p:txBody>
      </p:sp>
      <p:pic>
        <p:nvPicPr>
          <p:cNvPr id="58372" name="Picture 6"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9" descr="下一頁">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2700" y="6021388"/>
            <a:ext cx="15113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內容版面配置區 1"/>
          <p:cNvSpPr>
            <a:spLocks noGrp="1"/>
          </p:cNvSpPr>
          <p:nvPr>
            <p:ph idx="4294967295"/>
          </p:nvPr>
        </p:nvSpPr>
        <p:spPr>
          <a:xfrm>
            <a:off x="179388" y="765175"/>
            <a:ext cx="8853487" cy="5400675"/>
          </a:xfrm>
        </p:spPr>
        <p:txBody>
          <a:bodyPr wrap="square" numCol="1" anchor="t" anchorCtr="0" compatLnSpc="1">
            <a:prstTxWarp prst="textNoShape">
              <a:avLst/>
            </a:prstTxWarp>
            <a:noAutofit/>
          </a:bodyPr>
          <a:lstStyle/>
          <a:p>
            <a:pPr marL="44450" indent="0">
              <a:lnSpc>
                <a:spcPct val="110000"/>
              </a:lnSpc>
              <a:spcBef>
                <a:spcPct val="0"/>
              </a:spcBef>
              <a:buFont typeface="Wingdings 2" pitchFamily="18" charset="2"/>
              <a:buNone/>
              <a:defRPr/>
            </a:pPr>
            <a:r>
              <a:rPr lang="en-US" altLang="zh-TW" sz="3000" dirty="0" smtClean="0">
                <a:solidFill>
                  <a:srgbClr val="FF0000"/>
                </a:solidFill>
                <a:latin typeface="標楷體" pitchFamily="65" charset="-120"/>
              </a:rPr>
              <a:t>(A)</a:t>
            </a:r>
            <a:r>
              <a:rPr lang="zh-TW" altLang="en-US" sz="3000" dirty="0" smtClean="0">
                <a:solidFill>
                  <a:srgbClr val="FF0000"/>
                </a:solidFill>
                <a:latin typeface="標楷體" pitchFamily="65" charset="-120"/>
              </a:rPr>
              <a:t>從文中「士為知己者死的豫讓」之敘述，可</a:t>
            </a:r>
          </a:p>
          <a:p>
            <a:pPr marL="44450" indent="0">
              <a:lnSpc>
                <a:spcPct val="110000"/>
              </a:lnSpc>
              <a:spcBef>
                <a:spcPct val="0"/>
              </a:spcBef>
              <a:buFont typeface="Wingdings 2" pitchFamily="18" charset="2"/>
              <a:buNone/>
              <a:defRPr/>
            </a:pPr>
            <a:r>
              <a:rPr lang="zh-TW" altLang="en-US" sz="3000" dirty="0" smtClean="0">
                <a:solidFill>
                  <a:srgbClr val="FF0000"/>
                </a:solidFill>
                <a:latin typeface="標楷體" pitchFamily="65" charset="-120"/>
              </a:rPr>
              <a:t>   知「豫讓」是名刺客，為知己而犧牲生命。</a:t>
            </a:r>
          </a:p>
          <a:p>
            <a:pPr marL="44450" indent="0">
              <a:lnSpc>
                <a:spcPct val="110000"/>
              </a:lnSpc>
              <a:spcBef>
                <a:spcPct val="0"/>
              </a:spcBef>
              <a:buFont typeface="Wingdings 2" pitchFamily="18" charset="2"/>
              <a:buNone/>
              <a:defRPr/>
            </a:pPr>
            <a:r>
              <a:rPr lang="zh-TW" altLang="en-US" sz="3000" dirty="0" smtClean="0">
                <a:solidFill>
                  <a:srgbClr val="FF0000"/>
                </a:solidFill>
                <a:latin typeface="標楷體" pitchFamily="65" charset="-120"/>
              </a:rPr>
              <a:t>   豫讓，為戰國時晉人，事知伯，知伯以國士</a:t>
            </a:r>
          </a:p>
          <a:p>
            <a:pPr marL="44450" indent="0">
              <a:lnSpc>
                <a:spcPct val="110000"/>
              </a:lnSpc>
              <a:spcBef>
                <a:spcPct val="0"/>
              </a:spcBef>
              <a:buFont typeface="Wingdings 2" pitchFamily="18" charset="2"/>
              <a:buNone/>
              <a:defRPr/>
            </a:pPr>
            <a:r>
              <a:rPr lang="zh-TW" altLang="en-US" sz="3000" dirty="0" smtClean="0">
                <a:solidFill>
                  <a:srgbClr val="FF0000"/>
                </a:solidFill>
                <a:latin typeface="標楷體" pitchFamily="65" charset="-120"/>
              </a:rPr>
              <a:t>   待之。後知伯為趙襄子所滅，豫讓欲刺殺趙</a:t>
            </a:r>
          </a:p>
          <a:p>
            <a:pPr marL="44450" indent="0">
              <a:lnSpc>
                <a:spcPct val="110000"/>
              </a:lnSpc>
              <a:spcBef>
                <a:spcPct val="0"/>
              </a:spcBef>
              <a:buFont typeface="Wingdings 2" pitchFamily="18" charset="2"/>
              <a:buNone/>
              <a:defRPr/>
            </a:pPr>
            <a:r>
              <a:rPr lang="zh-TW" altLang="en-US" sz="3000" dirty="0" smtClean="0">
                <a:solidFill>
                  <a:srgbClr val="FF0000"/>
                </a:solidFill>
                <a:latin typeface="標楷體" pitchFamily="65" charset="-120"/>
              </a:rPr>
              <a:t>   襄子，為知伯復仇，事不成而死。</a:t>
            </a:r>
          </a:p>
          <a:p>
            <a:pPr marL="44450" indent="0">
              <a:lnSpc>
                <a:spcPct val="110000"/>
              </a:lnSpc>
              <a:spcBef>
                <a:spcPct val="0"/>
              </a:spcBef>
              <a:buFont typeface="Wingdings 2" pitchFamily="18" charset="2"/>
              <a:buNone/>
              <a:defRPr/>
            </a:pPr>
            <a:r>
              <a:rPr lang="en-US" altLang="zh-TW" sz="3000" dirty="0" smtClean="0">
                <a:solidFill>
                  <a:srgbClr val="FF0000"/>
                </a:solidFill>
                <a:latin typeface="標楷體" pitchFamily="65" charset="-120"/>
              </a:rPr>
              <a:t>(B)</a:t>
            </a:r>
            <a:r>
              <a:rPr lang="zh-TW" altLang="en-US" sz="3000" dirty="0" smtClean="0">
                <a:solidFill>
                  <a:srgbClr val="FF0000"/>
                </a:solidFill>
                <a:latin typeface="標楷體" pitchFamily="65" charset="-120"/>
              </a:rPr>
              <a:t>「伐」在此作「自誇」解。 </a:t>
            </a:r>
          </a:p>
          <a:p>
            <a:pPr marL="44450" indent="0">
              <a:lnSpc>
                <a:spcPct val="110000"/>
              </a:lnSpc>
              <a:spcBef>
                <a:spcPct val="0"/>
              </a:spcBef>
              <a:buFont typeface="Wingdings 2" pitchFamily="18" charset="2"/>
              <a:buNone/>
              <a:defRPr/>
            </a:pPr>
            <a:r>
              <a:rPr lang="en-US" altLang="zh-TW" sz="3000" dirty="0" smtClean="0">
                <a:solidFill>
                  <a:srgbClr val="FF0000"/>
                </a:solidFill>
                <a:latin typeface="標楷體" pitchFamily="65" charset="-120"/>
              </a:rPr>
              <a:t>(C)</a:t>
            </a:r>
            <a:r>
              <a:rPr lang="zh-TW" altLang="en-US" sz="3000" dirty="0" smtClean="0">
                <a:solidFill>
                  <a:srgbClr val="FF0000"/>
                </a:solidFill>
                <a:latin typeface="標楷體" pitchFamily="65" charset="-120"/>
              </a:rPr>
              <a:t>洞見：能透視不易察曉的事物，故指見解高</a:t>
            </a:r>
          </a:p>
          <a:p>
            <a:pPr marL="44450" indent="0">
              <a:lnSpc>
                <a:spcPct val="110000"/>
              </a:lnSpc>
              <a:spcBef>
                <a:spcPct val="0"/>
              </a:spcBef>
              <a:buFont typeface="Wingdings 2" pitchFamily="18" charset="2"/>
              <a:buNone/>
              <a:defRPr/>
            </a:pPr>
            <a:r>
              <a:rPr lang="zh-TW" altLang="en-US" sz="3000" dirty="0" smtClean="0">
                <a:solidFill>
                  <a:srgbClr val="FF0000"/>
                </a:solidFill>
                <a:latin typeface="標楷體" pitchFamily="65" charset="-120"/>
              </a:rPr>
              <a:t>   明。或指能透澈的了解。</a:t>
            </a:r>
          </a:p>
          <a:p>
            <a:pPr marL="44450" indent="0">
              <a:lnSpc>
                <a:spcPct val="110000"/>
              </a:lnSpc>
              <a:spcBef>
                <a:spcPct val="0"/>
              </a:spcBef>
              <a:buFont typeface="Wingdings 2" pitchFamily="18" charset="2"/>
              <a:buNone/>
              <a:defRPr/>
            </a:pPr>
            <a:r>
              <a:rPr lang="en-US" altLang="zh-TW" sz="3000" dirty="0" smtClean="0">
                <a:solidFill>
                  <a:srgbClr val="FF0000"/>
                </a:solidFill>
                <a:latin typeface="標楷體" pitchFamily="65" charset="-120"/>
              </a:rPr>
              <a:t>(D)</a:t>
            </a:r>
            <a:r>
              <a:rPr lang="zh-TW" altLang="en-US" sz="3000" dirty="0" smtClean="0">
                <a:solidFill>
                  <a:srgbClr val="FF0000"/>
                </a:solidFill>
                <a:latin typeface="標楷體" pitchFamily="65" charset="-120"/>
              </a:rPr>
              <a:t>伯樂：周代善於相馬者。後指能夠發掘良才</a:t>
            </a:r>
          </a:p>
          <a:p>
            <a:pPr marL="44450" indent="0">
              <a:lnSpc>
                <a:spcPct val="110000"/>
              </a:lnSpc>
              <a:spcBef>
                <a:spcPct val="0"/>
              </a:spcBef>
              <a:buFont typeface="Wingdings 2" pitchFamily="18" charset="2"/>
              <a:buNone/>
              <a:defRPr/>
            </a:pPr>
            <a:r>
              <a:rPr lang="zh-TW" altLang="en-US" sz="3000" dirty="0" smtClean="0">
                <a:solidFill>
                  <a:srgbClr val="FF0000"/>
                </a:solidFill>
                <a:latin typeface="標楷體" pitchFamily="65" charset="-120"/>
              </a:rPr>
              <a:t>   ，而且知人善任的人。</a:t>
            </a:r>
            <a:endParaRPr lang="en-US" altLang="zh-TW" sz="3000" dirty="0" smtClean="0">
              <a:solidFill>
                <a:srgbClr val="FF0000"/>
              </a:solidFill>
              <a:latin typeface="標楷體" pitchFamily="65" charset="-120"/>
            </a:endParaRPr>
          </a:p>
        </p:txBody>
      </p:sp>
      <p:sp>
        <p:nvSpPr>
          <p:cNvPr id="270339" name="Text Box 6"/>
          <p:cNvSpPr txBox="1">
            <a:spLocks noChangeArrowheads="1"/>
          </p:cNvSpPr>
          <p:nvPr/>
        </p:nvSpPr>
        <p:spPr bwMode="auto">
          <a:xfrm>
            <a:off x="755650" y="41275"/>
            <a:ext cx="1800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kumimoji="0" lang="zh-TW" altLang="zh-TW" sz="3200" b="1">
                <a:solidFill>
                  <a:schemeClr val="bg1"/>
                </a:solidFill>
                <a:latin typeface="Franklin Gothic Medium" pitchFamily="34" charset="0"/>
              </a:rPr>
              <a:t>解析：</a:t>
            </a:r>
            <a:endParaRPr kumimoji="0" lang="zh-TW" altLang="en-US" sz="3200" b="1">
              <a:solidFill>
                <a:schemeClr val="bg1"/>
              </a:solidFill>
              <a:latin typeface="Franklin Gothic Medium" pitchFamily="34" charset="0"/>
            </a:endParaRPr>
          </a:p>
        </p:txBody>
      </p:sp>
      <p:pic>
        <p:nvPicPr>
          <p:cNvPr id="270340" name="Picture 8"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0341" name="Text Box 9"/>
          <p:cNvSpPr txBox="1">
            <a:spLocks noChangeArrowheads="1"/>
          </p:cNvSpPr>
          <p:nvPr/>
        </p:nvSpPr>
        <p:spPr bwMode="auto">
          <a:xfrm>
            <a:off x="611188" y="6048375"/>
            <a:ext cx="66246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kumimoji="0" lang="en-US" altLang="zh-TW" sz="3000">
                <a:solidFill>
                  <a:schemeClr val="tx1"/>
                </a:solidFill>
                <a:latin typeface="標楷體" pitchFamily="65" charset="-120"/>
              </a:rPr>
              <a:t>‧</a:t>
            </a:r>
            <a:r>
              <a:rPr kumimoji="0" lang="zh-TW" altLang="en-US" sz="3000">
                <a:solidFill>
                  <a:schemeClr val="tx1"/>
                </a:solidFill>
                <a:latin typeface="Franklin Gothic Medium" pitchFamily="34" charset="0"/>
              </a:rPr>
              <a:t>本題測驗學生</a:t>
            </a:r>
            <a:r>
              <a:rPr kumimoji="0" lang="zh-TW" altLang="en-US" sz="3000" b="1">
                <a:solidFill>
                  <a:schemeClr val="tx1"/>
                </a:solidFill>
                <a:latin typeface="Franklin Gothic Medium" pitchFamily="34" charset="0"/>
              </a:rPr>
              <a:t>閱讀與理解的能力</a:t>
            </a:r>
            <a:r>
              <a:rPr kumimoji="0" lang="zh-TW" altLang="en-US" sz="3000">
                <a:solidFill>
                  <a:schemeClr val="tx1"/>
                </a:solidFill>
                <a:latin typeface="Franklin Gothic Medium"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內容版面配置區 4"/>
          <p:cNvSpPr txBox="1">
            <a:spLocks noGrp="1"/>
          </p:cNvSpPr>
          <p:nvPr>
            <p:ph idx="4294967295"/>
          </p:nvPr>
        </p:nvSpPr>
        <p:spPr>
          <a:xfrm>
            <a:off x="1" y="838994"/>
            <a:ext cx="9036496" cy="5170646"/>
          </a:xfrm>
        </p:spPr>
        <p:txBody>
          <a:bodyPr wrap="square" numCol="1" anchor="t" anchorCtr="0" compatLnSpc="1">
            <a:prstTxWarp prst="textNoShape">
              <a:avLst/>
            </a:prstTxWarp>
            <a:spAutoFit/>
          </a:bodyPr>
          <a:lstStyle/>
          <a:p>
            <a:pPr marL="44450" indent="0">
              <a:spcBef>
                <a:spcPct val="0"/>
              </a:spcBef>
              <a:buFont typeface="Wingdings 2" pitchFamily="18" charset="2"/>
              <a:buNone/>
              <a:defRPr/>
            </a:pPr>
            <a:r>
              <a:rPr lang="en-US" altLang="zh-TW" sz="3000" dirty="0" smtClean="0">
                <a:solidFill>
                  <a:schemeClr val="tx1"/>
                </a:solidFill>
                <a:latin typeface="標楷體" pitchFamily="65" charset="-120"/>
              </a:rPr>
              <a:t>(    )3.</a:t>
            </a:r>
            <a:r>
              <a:rPr lang="zh-TW" altLang="en-US" sz="3000" dirty="0" smtClean="0">
                <a:solidFill>
                  <a:schemeClr val="tx1"/>
                </a:solidFill>
                <a:latin typeface="標楷體" pitchFamily="65" charset="-120"/>
              </a:rPr>
              <a:t>下列是一段中間拆散的現代小說</a:t>
            </a:r>
            <a:r>
              <a:rPr lang="zh-TW" altLang="en-US" sz="3000" dirty="0" smtClean="0">
                <a:solidFill>
                  <a:schemeClr val="tx1"/>
                </a:solidFill>
                <a:latin typeface="標楷體" pitchFamily="65" charset="-120"/>
              </a:rPr>
              <a:t>，請依　</a:t>
            </a:r>
            <a:endParaRPr lang="en-US" altLang="zh-TW" sz="3000" dirty="0" smtClean="0">
              <a:solidFill>
                <a:schemeClr val="tx1"/>
              </a:solidFill>
              <a:latin typeface="標楷體" pitchFamily="65" charset="-120"/>
            </a:endParaRPr>
          </a:p>
          <a:p>
            <a:pPr marL="44450" indent="0">
              <a:spcBef>
                <a:spcPct val="0"/>
              </a:spcBef>
              <a:buFont typeface="Wingdings 2" pitchFamily="18" charset="2"/>
              <a:buNone/>
              <a:defRPr/>
            </a:pPr>
            <a:r>
              <a:rPr lang="zh-TW" altLang="en-US" sz="3000" dirty="0">
                <a:solidFill>
                  <a:schemeClr val="tx1"/>
                </a:solidFill>
                <a:latin typeface="標楷體" pitchFamily="65" charset="-120"/>
              </a:rPr>
              <a:t>　</a:t>
            </a:r>
            <a:r>
              <a:rPr lang="zh-TW" altLang="en-US" sz="3000" dirty="0" smtClean="0">
                <a:solidFill>
                  <a:schemeClr val="tx1"/>
                </a:solidFill>
                <a:latin typeface="標楷體" pitchFamily="65" charset="-120"/>
              </a:rPr>
              <a:t>　　　</a:t>
            </a:r>
            <a:r>
              <a:rPr lang="zh-TW" altLang="en-US" sz="3000" dirty="0" smtClean="0">
                <a:solidFill>
                  <a:schemeClr val="tx1"/>
                </a:solidFill>
                <a:latin typeface="標楷體" pitchFamily="65" charset="-120"/>
              </a:rPr>
              <a:t>文</a:t>
            </a:r>
            <a:r>
              <a:rPr lang="zh-TW" altLang="en-US" sz="3000" dirty="0" smtClean="0">
                <a:solidFill>
                  <a:schemeClr val="tx1"/>
                </a:solidFill>
                <a:latin typeface="標楷體" pitchFamily="65" charset="-120"/>
              </a:rPr>
              <a:t>意選出排列順序最恰當的</a:t>
            </a:r>
            <a:r>
              <a:rPr lang="zh-TW" altLang="en-US" sz="3000" dirty="0" smtClean="0">
                <a:solidFill>
                  <a:schemeClr val="tx1"/>
                </a:solidFill>
                <a:latin typeface="標楷體" pitchFamily="65" charset="-120"/>
              </a:rPr>
              <a:t>選項：</a:t>
            </a:r>
            <a:endParaRPr lang="en-US" altLang="zh-TW" sz="3000" dirty="0" smtClean="0">
              <a:solidFill>
                <a:schemeClr val="tx1"/>
              </a:solidFill>
              <a:latin typeface="標楷體" pitchFamily="65" charset="-120"/>
            </a:endParaRPr>
          </a:p>
          <a:p>
            <a:pPr marL="44450" indent="0">
              <a:spcBef>
                <a:spcPct val="0"/>
              </a:spcBef>
              <a:buFont typeface="Wingdings 2" pitchFamily="18" charset="2"/>
              <a:buNone/>
              <a:defRPr/>
            </a:pPr>
            <a:r>
              <a:rPr lang="zh-TW" altLang="en-US" sz="3000" dirty="0" smtClean="0">
                <a:solidFill>
                  <a:schemeClr val="tx1"/>
                </a:solidFill>
                <a:latin typeface="標楷體" pitchFamily="65" charset="-120"/>
              </a:rPr>
              <a:t>　　　　　　 郭靖一</a:t>
            </a:r>
            <a:r>
              <a:rPr lang="zh-TW" altLang="en-US" sz="3000" dirty="0" smtClean="0">
                <a:solidFill>
                  <a:schemeClr val="tx1"/>
                </a:solidFill>
                <a:latin typeface="標楷體" pitchFamily="65" charset="-120"/>
              </a:rPr>
              <a:t>個踉蹌，險被這股巨力撞</a:t>
            </a:r>
            <a:r>
              <a:rPr lang="zh-TW" altLang="en-US" sz="3000" dirty="0" smtClean="0">
                <a:solidFill>
                  <a:schemeClr val="tx1"/>
                </a:solidFill>
                <a:latin typeface="標楷體" pitchFamily="65" charset="-120"/>
              </a:rPr>
              <a:t>得</a:t>
            </a:r>
            <a:endParaRPr lang="en-US" altLang="zh-TW" sz="3000" dirty="0" smtClean="0">
              <a:solidFill>
                <a:schemeClr val="tx1"/>
              </a:solidFill>
              <a:latin typeface="標楷體" pitchFamily="65" charset="-120"/>
            </a:endParaRPr>
          </a:p>
          <a:p>
            <a:pPr marL="44450" indent="0">
              <a:spcBef>
                <a:spcPct val="0"/>
              </a:spcBef>
              <a:buFont typeface="Wingdings 2" pitchFamily="18" charset="2"/>
              <a:buNone/>
              <a:defRPr/>
            </a:pPr>
            <a:r>
              <a:rPr lang="zh-TW" altLang="en-US" sz="3000" dirty="0">
                <a:solidFill>
                  <a:schemeClr val="tx1"/>
                </a:solidFill>
                <a:latin typeface="標楷體" pitchFamily="65" charset="-120"/>
              </a:rPr>
              <a:t>　</a:t>
            </a:r>
            <a:r>
              <a:rPr lang="zh-TW" altLang="en-US" sz="3000" dirty="0" smtClean="0">
                <a:solidFill>
                  <a:schemeClr val="tx1"/>
                </a:solidFill>
                <a:latin typeface="標楷體" pitchFamily="65" charset="-120"/>
              </a:rPr>
              <a:t>　　　</a:t>
            </a:r>
            <a:r>
              <a:rPr lang="zh-TW" altLang="en-US" sz="3000" dirty="0" smtClean="0">
                <a:solidFill>
                  <a:schemeClr val="tx1"/>
                </a:solidFill>
                <a:latin typeface="標楷體" pitchFamily="65" charset="-120"/>
              </a:rPr>
              <a:t>摔倒，急忙</a:t>
            </a:r>
            <a:r>
              <a:rPr lang="zh-TW" altLang="en-US" sz="3000" dirty="0" smtClean="0">
                <a:solidFill>
                  <a:schemeClr val="tx1"/>
                </a:solidFill>
                <a:latin typeface="標楷體" pitchFamily="65" charset="-120"/>
              </a:rPr>
              <a:t>左足一點，倏地飛起，從</a:t>
            </a:r>
            <a:r>
              <a:rPr lang="zh-TW" altLang="en-US" sz="3000" dirty="0" smtClean="0">
                <a:solidFill>
                  <a:schemeClr val="tx1"/>
                </a:solidFill>
                <a:latin typeface="標楷體" pitchFamily="65" charset="-120"/>
              </a:rPr>
              <a:t>人牆　</a:t>
            </a:r>
            <a:endParaRPr lang="en-US" altLang="zh-TW" sz="3000" dirty="0" smtClean="0">
              <a:solidFill>
                <a:schemeClr val="tx1"/>
              </a:solidFill>
              <a:latin typeface="標楷體" pitchFamily="65" charset="-120"/>
            </a:endParaRPr>
          </a:p>
          <a:p>
            <a:pPr marL="44450" indent="0">
              <a:spcBef>
                <a:spcPct val="0"/>
              </a:spcBef>
              <a:buFont typeface="Wingdings 2" pitchFamily="18" charset="2"/>
              <a:buNone/>
              <a:defRPr/>
            </a:pPr>
            <a:r>
              <a:rPr lang="zh-TW" altLang="en-US" sz="3000" dirty="0">
                <a:solidFill>
                  <a:schemeClr val="tx1"/>
                </a:solidFill>
                <a:latin typeface="標楷體" pitchFamily="65" charset="-120"/>
              </a:rPr>
              <a:t>　</a:t>
            </a:r>
            <a:r>
              <a:rPr lang="zh-TW" altLang="en-US" sz="3000" dirty="0" smtClean="0">
                <a:solidFill>
                  <a:schemeClr val="tx1"/>
                </a:solidFill>
                <a:latin typeface="標楷體" pitchFamily="65" charset="-120"/>
              </a:rPr>
              <a:t>　　　</a:t>
            </a:r>
            <a:r>
              <a:rPr lang="zh-TW" altLang="en-US" sz="3000" dirty="0" smtClean="0">
                <a:solidFill>
                  <a:schemeClr val="tx1"/>
                </a:solidFill>
                <a:latin typeface="標楷體" pitchFamily="65" charset="-120"/>
              </a:rPr>
              <a:t>之</a:t>
            </a:r>
            <a:r>
              <a:rPr lang="zh-TW" altLang="en-US" sz="3000" dirty="0" smtClean="0">
                <a:solidFill>
                  <a:schemeClr val="tx1"/>
                </a:solidFill>
                <a:latin typeface="標楷體" pitchFamily="65" charset="-120"/>
              </a:rPr>
              <a:t>頂</a:t>
            </a:r>
            <a:r>
              <a:rPr lang="zh-TW" altLang="en-US" sz="3000" dirty="0" smtClean="0">
                <a:solidFill>
                  <a:schemeClr val="tx1"/>
                </a:solidFill>
                <a:latin typeface="標楷體" pitchFamily="65" charset="-120"/>
              </a:rPr>
              <a:t>竄了</a:t>
            </a:r>
            <a:r>
              <a:rPr lang="zh-TW" altLang="en-US" sz="3000" dirty="0" smtClean="0">
                <a:solidFill>
                  <a:schemeClr val="tx1"/>
                </a:solidFill>
                <a:latin typeface="標楷體" pitchFamily="65" charset="-120"/>
              </a:rPr>
              <a:t>過去</a:t>
            </a:r>
            <a:r>
              <a:rPr lang="zh-TW" altLang="en-US" sz="3000" dirty="0" smtClean="0">
                <a:solidFill>
                  <a:schemeClr val="tx1"/>
                </a:solidFill>
                <a:latin typeface="標楷體" pitchFamily="65" charset="-120"/>
              </a:rPr>
              <a:t>，</a:t>
            </a:r>
            <a:r>
              <a:rPr lang="en-US" altLang="zh-TW" sz="3000" dirty="0" smtClean="0">
                <a:solidFill>
                  <a:schemeClr val="tx1"/>
                </a:solidFill>
                <a:latin typeface="標楷體" pitchFamily="65" charset="-120"/>
              </a:rPr>
              <a:t>	</a:t>
            </a:r>
            <a:endParaRPr lang="en-US" altLang="zh-TW" sz="3000" dirty="0" smtClean="0">
              <a:solidFill>
                <a:schemeClr val="tx1"/>
              </a:solidFill>
              <a:latin typeface="標楷體" pitchFamily="65" charset="-120"/>
            </a:endParaRPr>
          </a:p>
          <a:p>
            <a:pPr marL="44450" indent="0">
              <a:spcBef>
                <a:spcPct val="0"/>
              </a:spcBef>
              <a:buFont typeface="Wingdings 2" pitchFamily="18" charset="2"/>
              <a:buNone/>
              <a:defRPr/>
            </a:pPr>
            <a:r>
              <a:rPr lang="zh-TW" altLang="en-US" sz="3000" dirty="0">
                <a:solidFill>
                  <a:schemeClr val="tx1"/>
                </a:solidFill>
                <a:latin typeface="標楷體" pitchFamily="65" charset="-120"/>
              </a:rPr>
              <a:t>　</a:t>
            </a:r>
            <a:r>
              <a:rPr lang="zh-TW" altLang="en-US" sz="3000" dirty="0" smtClean="0">
                <a:solidFill>
                  <a:schemeClr val="tx1"/>
                </a:solidFill>
                <a:latin typeface="標楷體" pitchFamily="65" charset="-120"/>
              </a:rPr>
              <a:t>　</a:t>
            </a:r>
            <a:r>
              <a:rPr lang="en-US" altLang="zh-TW" sz="3000" dirty="0" smtClean="0">
                <a:solidFill>
                  <a:schemeClr val="tx1"/>
                </a:solidFill>
                <a:latin typeface="標楷體" pitchFamily="65" charset="-120"/>
              </a:rPr>
              <a:t>(</a:t>
            </a:r>
            <a:r>
              <a:rPr lang="zh-TW" altLang="en-US" sz="3000" dirty="0" smtClean="0">
                <a:solidFill>
                  <a:schemeClr val="tx1"/>
                </a:solidFill>
                <a:latin typeface="標楷體" pitchFamily="65" charset="-120"/>
              </a:rPr>
              <a:t>甲</a:t>
            </a:r>
            <a:r>
              <a:rPr lang="en-US" altLang="zh-TW" sz="3000" dirty="0" smtClean="0">
                <a:solidFill>
                  <a:schemeClr val="tx1"/>
                </a:solidFill>
                <a:latin typeface="標楷體" pitchFamily="65" charset="-120"/>
              </a:rPr>
              <a:t>)</a:t>
            </a:r>
            <a:r>
              <a:rPr lang="zh-TW" altLang="en-US" sz="3000" dirty="0" smtClean="0">
                <a:solidFill>
                  <a:schemeClr val="tx1"/>
                </a:solidFill>
                <a:latin typeface="標楷體" pitchFamily="65" charset="-120"/>
              </a:rPr>
              <a:t>忙吸口氣，右足點地，又從眾人頭上躍</a:t>
            </a:r>
            <a:r>
              <a:rPr lang="en-US" altLang="zh-TW" sz="3000" dirty="0" smtClean="0">
                <a:solidFill>
                  <a:schemeClr val="tx1"/>
                </a:solidFill>
                <a:latin typeface="標楷體" pitchFamily="65" charset="-120"/>
              </a:rPr>
              <a:t>		</a:t>
            </a:r>
            <a:r>
              <a:rPr lang="zh-TW" altLang="en-US" sz="3000" dirty="0" smtClean="0">
                <a:solidFill>
                  <a:schemeClr val="tx1"/>
                </a:solidFill>
                <a:latin typeface="標楷體" pitchFamily="65" charset="-120"/>
              </a:rPr>
              <a:t>過， </a:t>
            </a:r>
            <a:endParaRPr lang="en-US" altLang="zh-TW" sz="3000" dirty="0" smtClean="0">
              <a:solidFill>
                <a:schemeClr val="tx1"/>
              </a:solidFill>
              <a:latin typeface="標楷體" pitchFamily="65" charset="-120"/>
            </a:endParaRPr>
          </a:p>
          <a:p>
            <a:pPr marL="44450" indent="0">
              <a:spcBef>
                <a:spcPct val="0"/>
              </a:spcBef>
              <a:buFont typeface="Wingdings 2" pitchFamily="18" charset="2"/>
              <a:buNone/>
              <a:defRPr/>
            </a:pPr>
            <a:r>
              <a:rPr lang="en-US" altLang="zh-TW" sz="3000" dirty="0" smtClean="0">
                <a:solidFill>
                  <a:schemeClr val="tx1"/>
                </a:solidFill>
                <a:latin typeface="標楷體" pitchFamily="65" charset="-120"/>
              </a:rPr>
              <a:t>	(</a:t>
            </a:r>
            <a:r>
              <a:rPr lang="zh-TW" altLang="en-US" sz="3000" dirty="0" smtClean="0">
                <a:solidFill>
                  <a:schemeClr val="tx1"/>
                </a:solidFill>
                <a:latin typeface="標楷體" pitchFamily="65" charset="-120"/>
              </a:rPr>
              <a:t>乙</a:t>
            </a:r>
            <a:r>
              <a:rPr lang="en-US" altLang="zh-TW" sz="3000" dirty="0" smtClean="0">
                <a:solidFill>
                  <a:schemeClr val="tx1"/>
                </a:solidFill>
                <a:latin typeface="標楷體" pitchFamily="65" charset="-120"/>
              </a:rPr>
              <a:t>)</a:t>
            </a:r>
            <a:r>
              <a:rPr lang="zh-TW" altLang="en-US" sz="3000" dirty="0" smtClean="0">
                <a:solidFill>
                  <a:schemeClr val="tx1"/>
                </a:solidFill>
                <a:latin typeface="標楷體" pitchFamily="65" charset="-120"/>
              </a:rPr>
              <a:t>豈知那些堅壁一堵接著一堵，竟似無窮</a:t>
            </a:r>
            <a:r>
              <a:rPr lang="en-US" altLang="zh-TW" sz="3000" dirty="0" smtClean="0">
                <a:solidFill>
                  <a:schemeClr val="tx1"/>
                </a:solidFill>
                <a:latin typeface="標楷體" pitchFamily="65" charset="-120"/>
              </a:rPr>
              <a:t>		</a:t>
            </a:r>
            <a:r>
              <a:rPr lang="zh-TW" altLang="en-US" sz="3000" dirty="0" smtClean="0">
                <a:solidFill>
                  <a:schemeClr val="tx1"/>
                </a:solidFill>
                <a:latin typeface="標楷體" pitchFamily="65" charset="-120"/>
              </a:rPr>
              <a:t>無盡， </a:t>
            </a:r>
            <a:endParaRPr lang="en-US" altLang="zh-TW" sz="3000" dirty="0" smtClean="0">
              <a:solidFill>
                <a:schemeClr val="tx1"/>
              </a:solidFill>
              <a:latin typeface="標楷體" pitchFamily="65" charset="-120"/>
            </a:endParaRPr>
          </a:p>
          <a:p>
            <a:pPr marL="44450" indent="0">
              <a:spcBef>
                <a:spcPct val="0"/>
              </a:spcBef>
              <a:buFont typeface="Wingdings 2" pitchFamily="18" charset="2"/>
              <a:buNone/>
              <a:defRPr/>
            </a:pPr>
            <a:r>
              <a:rPr lang="en-US" altLang="zh-TW" sz="3000" dirty="0" smtClean="0">
                <a:solidFill>
                  <a:schemeClr val="tx1"/>
                </a:solidFill>
                <a:latin typeface="標楷體" pitchFamily="65" charset="-120"/>
              </a:rPr>
              <a:t>	(</a:t>
            </a:r>
            <a:r>
              <a:rPr lang="zh-TW" altLang="en-US" sz="3000" dirty="0" smtClean="0">
                <a:solidFill>
                  <a:schemeClr val="tx1"/>
                </a:solidFill>
                <a:latin typeface="標楷體" pitchFamily="65" charset="-120"/>
              </a:rPr>
              <a:t>丙</a:t>
            </a:r>
            <a:r>
              <a:rPr lang="en-US" altLang="zh-TW" sz="3000" dirty="0" smtClean="0">
                <a:solidFill>
                  <a:schemeClr val="tx1"/>
                </a:solidFill>
                <a:latin typeface="標楷體" pitchFamily="65" charset="-120"/>
              </a:rPr>
              <a:t>)</a:t>
            </a:r>
            <a:r>
              <a:rPr lang="zh-TW" altLang="en-US" sz="3000" dirty="0" smtClean="0">
                <a:solidFill>
                  <a:schemeClr val="tx1"/>
                </a:solidFill>
                <a:latin typeface="標楷體" pitchFamily="65" charset="-120"/>
              </a:rPr>
              <a:t>前隊方過，立即轉作後隊，翻翻滾滾，</a:t>
            </a:r>
            <a:r>
              <a:rPr lang="en-US" altLang="zh-TW" sz="3000" dirty="0" smtClean="0">
                <a:solidFill>
                  <a:schemeClr val="tx1"/>
                </a:solidFill>
                <a:latin typeface="標楷體" pitchFamily="65" charset="-120"/>
              </a:rPr>
              <a:t>		</a:t>
            </a:r>
            <a:r>
              <a:rPr lang="zh-TW" altLang="en-US" sz="3000" dirty="0" smtClean="0">
                <a:solidFill>
                  <a:schemeClr val="tx1"/>
                </a:solidFill>
                <a:latin typeface="標楷體" pitchFamily="65" charset="-120"/>
              </a:rPr>
              <a:t>便如巨輪般輾將過來，</a:t>
            </a:r>
          </a:p>
        </p:txBody>
      </p:sp>
      <p:pic>
        <p:nvPicPr>
          <p:cNvPr id="271363"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0003" name="Text Box 3"/>
          <p:cNvSpPr txBox="1">
            <a:spLocks noChangeArrowheads="1"/>
          </p:cNvSpPr>
          <p:nvPr/>
        </p:nvSpPr>
        <p:spPr bwMode="auto">
          <a:xfrm>
            <a:off x="395288" y="908720"/>
            <a:ext cx="863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eaLnBrk="0" hangingPunct="0">
              <a:lnSpc>
                <a:spcPct val="80000"/>
              </a:lnSpc>
              <a:spcBef>
                <a:spcPct val="20000"/>
              </a:spcBef>
              <a:buClr>
                <a:schemeClr val="accent1"/>
              </a:buClr>
              <a:buFont typeface="Wingdings 2" pitchFamily="18" charset="2"/>
              <a:buNone/>
            </a:pPr>
            <a:r>
              <a:rPr kumimoji="0" lang="en-US" altLang="zh-TW" sz="3200" b="1" dirty="0">
                <a:solidFill>
                  <a:srgbClr val="F01706"/>
                </a:solidFill>
                <a:latin typeface="標楷體" pitchFamily="65" charset="-120"/>
              </a:rPr>
              <a:t>D</a:t>
            </a:r>
            <a:endParaRPr lang="en-US" altLang="zh-TW" sz="3200" b="1" dirty="0">
              <a:solidFill>
                <a:schemeClr val="tx1"/>
              </a:solidFill>
              <a:latin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40003">
                                            <p:txEl>
                                              <p:pRg st="0" end="0"/>
                                            </p:txEl>
                                          </p:spTgt>
                                        </p:tgtEl>
                                        <p:attrNameLst>
                                          <p:attrName>style.visibility</p:attrName>
                                        </p:attrNameLst>
                                      </p:cBhvr>
                                      <p:to>
                                        <p:strVal val="visible"/>
                                      </p:to>
                                    </p:set>
                                    <p:anim calcmode="lin" valueType="num">
                                      <p:cBhvr additive="base">
                                        <p:cTn id="7" dur="500" fill="hold"/>
                                        <p:tgtEl>
                                          <p:spTgt spid="6400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000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內容版面配置區 4"/>
          <p:cNvSpPr>
            <a:spLocks noGrp="1"/>
          </p:cNvSpPr>
          <p:nvPr>
            <p:ph idx="4294967295"/>
          </p:nvPr>
        </p:nvSpPr>
        <p:spPr bwMode="auto">
          <a:xfrm>
            <a:off x="323850" y="981075"/>
            <a:ext cx="8820150" cy="52562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marL="44450" indent="0">
              <a:spcBef>
                <a:spcPct val="0"/>
              </a:spcBef>
              <a:buFont typeface="Wingdings 2" pitchFamily="18" charset="2"/>
              <a:buNone/>
              <a:defRPr/>
            </a:pPr>
            <a:r>
              <a:rPr lang="en-US" altLang="zh-TW" sz="3200" dirty="0" smtClean="0">
                <a:solidFill>
                  <a:schemeClr val="tx1"/>
                </a:solidFill>
                <a:latin typeface="標楷體" pitchFamily="65" charset="-120"/>
              </a:rPr>
              <a:t>(    )3.</a:t>
            </a:r>
            <a:r>
              <a:rPr lang="zh-TW" altLang="en-US" sz="3200" dirty="0" smtClean="0">
                <a:solidFill>
                  <a:schemeClr val="tx1"/>
                </a:solidFill>
                <a:latin typeface="標楷體" pitchFamily="65" charset="-120"/>
              </a:rPr>
              <a:t>下列是一段中間拆散的現代小說，請</a:t>
            </a:r>
          </a:p>
          <a:p>
            <a:pPr marL="44450" indent="0">
              <a:spcBef>
                <a:spcPct val="0"/>
              </a:spcBef>
              <a:buFont typeface="Wingdings 2" pitchFamily="18" charset="2"/>
              <a:buNone/>
              <a:defRPr/>
            </a:pPr>
            <a:r>
              <a:rPr lang="zh-TW" altLang="en-US" sz="3200" dirty="0" smtClean="0">
                <a:solidFill>
                  <a:schemeClr val="tx1"/>
                </a:solidFill>
                <a:latin typeface="標楷體" pitchFamily="65" charset="-120"/>
              </a:rPr>
              <a:t>        依文意選出排列順序最恰當的選項</a:t>
            </a:r>
            <a:r>
              <a:rPr lang="zh-TW" altLang="en-US" sz="3200" dirty="0" smtClean="0">
                <a:solidFill>
                  <a:schemeClr val="tx1"/>
                </a:solidFill>
                <a:latin typeface="標楷體" pitchFamily="65" charset="-120"/>
              </a:rPr>
              <a:t>：</a:t>
            </a:r>
            <a:endParaRPr lang="en-US" altLang="zh-TW" sz="3200" dirty="0" smtClean="0">
              <a:solidFill>
                <a:schemeClr val="tx1"/>
              </a:solidFill>
              <a:latin typeface="標楷體" pitchFamily="65" charset="-120"/>
            </a:endParaRPr>
          </a:p>
          <a:p>
            <a:pPr marL="44450" indent="0">
              <a:spcBef>
                <a:spcPct val="0"/>
              </a:spcBef>
              <a:buFont typeface="Wingdings 2" pitchFamily="18" charset="2"/>
              <a:buNone/>
              <a:defRPr/>
            </a:pPr>
            <a:r>
              <a:rPr lang="zh-TW" altLang="en-US" sz="3200" dirty="0">
                <a:solidFill>
                  <a:schemeClr val="tx1"/>
                </a:solidFill>
                <a:latin typeface="標楷體" pitchFamily="65" charset="-120"/>
              </a:rPr>
              <a:t>　</a:t>
            </a:r>
            <a:r>
              <a:rPr lang="zh-TW" altLang="en-US" sz="3200" dirty="0" smtClean="0">
                <a:solidFill>
                  <a:schemeClr val="tx1"/>
                </a:solidFill>
                <a:latin typeface="標楷體" pitchFamily="65" charset="-120"/>
              </a:rPr>
              <a:t>　　 </a:t>
            </a:r>
            <a:r>
              <a:rPr lang="en-US" altLang="zh-TW" sz="3200" dirty="0" smtClean="0">
                <a:solidFill>
                  <a:schemeClr val="tx1"/>
                </a:solidFill>
                <a:latin typeface="標楷體" pitchFamily="65" charset="-120"/>
              </a:rPr>
              <a:t>(</a:t>
            </a:r>
            <a:r>
              <a:rPr lang="zh-TW" altLang="en-US" sz="3200" dirty="0" smtClean="0">
                <a:solidFill>
                  <a:schemeClr val="tx1"/>
                </a:solidFill>
                <a:latin typeface="標楷體" pitchFamily="65" charset="-120"/>
              </a:rPr>
              <a:t>丁</a:t>
            </a:r>
            <a:r>
              <a:rPr lang="en-US" altLang="zh-TW" sz="3200" dirty="0" smtClean="0">
                <a:solidFill>
                  <a:schemeClr val="tx1"/>
                </a:solidFill>
                <a:latin typeface="標楷體" pitchFamily="65" charset="-120"/>
              </a:rPr>
              <a:t>)</a:t>
            </a:r>
            <a:r>
              <a:rPr lang="zh-TW" altLang="en-US" sz="3200" dirty="0" smtClean="0">
                <a:solidFill>
                  <a:schemeClr val="tx1"/>
                </a:solidFill>
                <a:latin typeface="標楷體" pitchFamily="65" charset="-120"/>
              </a:rPr>
              <a:t>身子</a:t>
            </a:r>
            <a:r>
              <a:rPr lang="zh-TW" altLang="en-US" sz="3200" dirty="0" smtClean="0">
                <a:solidFill>
                  <a:schemeClr val="tx1"/>
                </a:solidFill>
                <a:latin typeface="標楷體" pitchFamily="65" charset="-120"/>
              </a:rPr>
              <a:t>尚未落地，只叫得聲苦，但</a:t>
            </a:r>
            <a:r>
              <a:rPr lang="zh-TW" altLang="en-US" sz="3200" dirty="0" smtClean="0">
                <a:solidFill>
                  <a:schemeClr val="tx1"/>
                </a:solidFill>
                <a:latin typeface="標楷體" pitchFamily="65" charset="-120"/>
              </a:rPr>
              <a:t>見 </a:t>
            </a:r>
            <a:endParaRPr lang="en-US" altLang="zh-TW" sz="3200" dirty="0" smtClean="0">
              <a:solidFill>
                <a:schemeClr val="tx1"/>
              </a:solidFill>
              <a:latin typeface="標楷體" pitchFamily="65" charset="-120"/>
            </a:endParaRPr>
          </a:p>
          <a:p>
            <a:pPr marL="44450" indent="0">
              <a:spcBef>
                <a:spcPct val="0"/>
              </a:spcBef>
              <a:buFont typeface="Wingdings 2" pitchFamily="18" charset="2"/>
              <a:buNone/>
              <a:defRPr/>
            </a:pPr>
            <a:r>
              <a:rPr lang="zh-TW" altLang="en-US" sz="3200" dirty="0" smtClean="0">
                <a:solidFill>
                  <a:schemeClr val="tx1"/>
                </a:solidFill>
                <a:latin typeface="標楷體" pitchFamily="65" charset="-120"/>
              </a:rPr>
              <a:t>　　　　　 迎面</a:t>
            </a:r>
            <a:r>
              <a:rPr lang="zh-TW" altLang="en-US" sz="3200" dirty="0" smtClean="0">
                <a:solidFill>
                  <a:schemeClr val="tx1"/>
                </a:solidFill>
                <a:latin typeface="標楷體" pitchFamily="65" charset="-120"/>
              </a:rPr>
              <a:t>又是一堵幫眾列成的堅壁衝</a:t>
            </a:r>
            <a:r>
              <a:rPr lang="zh-TW" altLang="en-US" sz="3200" dirty="0" smtClean="0">
                <a:solidFill>
                  <a:schemeClr val="tx1"/>
                </a:solidFill>
                <a:latin typeface="標楷體" pitchFamily="65" charset="-120"/>
              </a:rPr>
              <a:t>到 </a:t>
            </a:r>
            <a:endParaRPr lang="en-US" altLang="zh-TW" sz="3200" dirty="0" smtClean="0">
              <a:solidFill>
                <a:schemeClr val="tx1"/>
              </a:solidFill>
              <a:latin typeface="標楷體" pitchFamily="65" charset="-120"/>
            </a:endParaRPr>
          </a:p>
          <a:p>
            <a:pPr marL="44450" indent="0">
              <a:spcBef>
                <a:spcPct val="0"/>
              </a:spcBef>
              <a:buFont typeface="Wingdings 2" pitchFamily="18" charset="2"/>
              <a:buNone/>
              <a:defRPr/>
            </a:pPr>
            <a:r>
              <a:rPr lang="zh-TW" altLang="en-US" sz="3200" dirty="0" smtClean="0">
                <a:solidFill>
                  <a:schemeClr val="tx1"/>
                </a:solidFill>
                <a:latin typeface="標楷體" pitchFamily="65" charset="-120"/>
              </a:rPr>
              <a:t>　　　　　 </a:t>
            </a:r>
            <a:r>
              <a:rPr lang="zh-TW" altLang="en-US" sz="3200" dirty="0" smtClean="0">
                <a:solidFill>
                  <a:schemeClr val="tx1"/>
                </a:solidFill>
                <a:latin typeface="標楷體" pitchFamily="65" charset="-120"/>
              </a:rPr>
              <a:t>，郭靖武</a:t>
            </a:r>
            <a:r>
              <a:rPr lang="zh-TW" altLang="en-US" sz="3200" dirty="0" smtClean="0">
                <a:solidFill>
                  <a:schemeClr val="tx1"/>
                </a:solidFill>
                <a:latin typeface="標楷體" pitchFamily="65" charset="-120"/>
              </a:rPr>
              <a:t>功再強，終究寡不敵眾</a:t>
            </a:r>
            <a:r>
              <a:rPr lang="zh-TW" altLang="en-US" sz="3200" dirty="0" smtClean="0">
                <a:solidFill>
                  <a:schemeClr val="tx1"/>
                </a:solidFill>
                <a:latin typeface="標楷體" pitchFamily="65" charset="-120"/>
              </a:rPr>
              <a:t>，　</a:t>
            </a:r>
            <a:endParaRPr lang="en-US" altLang="zh-TW" sz="3200" dirty="0" smtClean="0">
              <a:solidFill>
                <a:schemeClr val="tx1"/>
              </a:solidFill>
              <a:latin typeface="標楷體" pitchFamily="65" charset="-120"/>
            </a:endParaRPr>
          </a:p>
          <a:p>
            <a:pPr marL="44450" indent="0">
              <a:spcBef>
                <a:spcPct val="0"/>
              </a:spcBef>
              <a:buFont typeface="Wingdings 2" pitchFamily="18" charset="2"/>
              <a:buNone/>
              <a:defRPr/>
            </a:pPr>
            <a:r>
              <a:rPr lang="zh-TW" altLang="en-US" sz="3200" dirty="0">
                <a:solidFill>
                  <a:schemeClr val="tx1"/>
                </a:solidFill>
                <a:latin typeface="標楷體" pitchFamily="65" charset="-120"/>
              </a:rPr>
              <a:t>　</a:t>
            </a:r>
            <a:r>
              <a:rPr lang="zh-TW" altLang="en-US" sz="3200" dirty="0" smtClean="0">
                <a:solidFill>
                  <a:schemeClr val="tx1"/>
                </a:solidFill>
                <a:latin typeface="標楷體" pitchFamily="65" charset="-120"/>
              </a:rPr>
              <a:t>　　　　 </a:t>
            </a:r>
            <a:r>
              <a:rPr lang="zh-TW" altLang="en-US" sz="3200" dirty="0" smtClean="0">
                <a:solidFill>
                  <a:schemeClr val="tx1"/>
                </a:solidFill>
                <a:latin typeface="標楷體" pitchFamily="65" charset="-120"/>
              </a:rPr>
              <a:t>至此已成</a:t>
            </a:r>
            <a:r>
              <a:rPr lang="zh-TW" altLang="en-US" sz="3200" dirty="0" smtClean="0">
                <a:solidFill>
                  <a:schemeClr val="tx1"/>
                </a:solidFill>
                <a:latin typeface="標楷體" pitchFamily="65" charset="-120"/>
              </a:rPr>
              <a:t>束手待縛之勢</a:t>
            </a:r>
            <a:r>
              <a:rPr lang="zh-TW" altLang="en-US" sz="2800" dirty="0" smtClean="0">
                <a:solidFill>
                  <a:schemeClr val="tx1"/>
                </a:solidFill>
                <a:latin typeface="標楷體" pitchFamily="65" charset="-120"/>
              </a:rPr>
              <a:t>。</a:t>
            </a:r>
            <a:endParaRPr lang="en-US" altLang="zh-TW" sz="2800" dirty="0" smtClean="0">
              <a:solidFill>
                <a:schemeClr val="tx1"/>
              </a:solidFill>
              <a:latin typeface="標楷體" pitchFamily="65" charset="-120"/>
            </a:endParaRPr>
          </a:p>
          <a:p>
            <a:pPr marL="44450" indent="0">
              <a:spcBef>
                <a:spcPct val="0"/>
              </a:spcBef>
              <a:buFont typeface="Wingdings 2" pitchFamily="18" charset="2"/>
              <a:buNone/>
              <a:defRPr/>
            </a:pPr>
            <a:r>
              <a:rPr lang="en-US" altLang="zh-TW" sz="2800" dirty="0">
                <a:solidFill>
                  <a:schemeClr val="tx1"/>
                </a:solidFill>
                <a:latin typeface="標楷體" pitchFamily="65" charset="-120"/>
              </a:rPr>
              <a:t>	</a:t>
            </a:r>
            <a:r>
              <a:rPr lang="en-US" altLang="zh-TW" sz="2800" dirty="0" smtClean="0">
                <a:solidFill>
                  <a:schemeClr val="tx1"/>
                </a:solidFill>
                <a:latin typeface="標楷體" pitchFamily="65" charset="-120"/>
              </a:rPr>
              <a:t>				(</a:t>
            </a:r>
            <a:r>
              <a:rPr lang="zh-TW" altLang="en-US" sz="3200" dirty="0" smtClean="0">
                <a:solidFill>
                  <a:schemeClr val="tx1"/>
                </a:solidFill>
                <a:latin typeface="標楷體" pitchFamily="65" charset="-120"/>
              </a:rPr>
              <a:t>金庸</a:t>
            </a:r>
            <a:r>
              <a:rPr lang="en-US" altLang="zh-TW" sz="2800" dirty="0" smtClean="0">
                <a:solidFill>
                  <a:schemeClr val="tx1"/>
                </a:solidFill>
                <a:latin typeface="標楷體" pitchFamily="65" charset="-120"/>
              </a:rPr>
              <a:t>《</a:t>
            </a:r>
            <a:r>
              <a:rPr lang="zh-TW" altLang="en-US" sz="3200" dirty="0" smtClean="0">
                <a:solidFill>
                  <a:schemeClr val="tx1"/>
                </a:solidFill>
                <a:latin typeface="標楷體" pitchFamily="65" charset="-120"/>
              </a:rPr>
              <a:t>射鵰英雄傳</a:t>
            </a:r>
            <a:r>
              <a:rPr lang="en-US" altLang="zh-TW" sz="2800" dirty="0" smtClean="0">
                <a:solidFill>
                  <a:schemeClr val="tx1"/>
                </a:solidFill>
                <a:latin typeface="標楷體" pitchFamily="65" charset="-120"/>
              </a:rPr>
              <a:t>》)</a:t>
            </a:r>
          </a:p>
          <a:p>
            <a:pPr marL="44450" indent="0">
              <a:spcBef>
                <a:spcPct val="0"/>
              </a:spcBef>
              <a:buFont typeface="Wingdings 2" pitchFamily="18" charset="2"/>
              <a:buNone/>
              <a:defRPr/>
            </a:pPr>
            <a:r>
              <a:rPr lang="en-US" altLang="zh-TW" sz="3200" dirty="0" smtClean="0">
                <a:solidFill>
                  <a:schemeClr val="tx1"/>
                </a:solidFill>
                <a:latin typeface="標楷體" pitchFamily="65" charset="-120"/>
              </a:rPr>
              <a:t>      (A)(</a:t>
            </a:r>
            <a:r>
              <a:rPr lang="zh-TW" altLang="en-US" sz="3200" dirty="0" smtClean="0">
                <a:solidFill>
                  <a:schemeClr val="tx1"/>
                </a:solidFill>
                <a:latin typeface="標楷體" pitchFamily="65" charset="-120"/>
              </a:rPr>
              <a:t>甲</a:t>
            </a:r>
            <a:r>
              <a:rPr lang="en-US" altLang="zh-TW" sz="3200" dirty="0" smtClean="0">
                <a:solidFill>
                  <a:schemeClr val="tx1"/>
                </a:solidFill>
                <a:latin typeface="標楷體" pitchFamily="65" charset="-120"/>
              </a:rPr>
              <a:t>)(</a:t>
            </a:r>
            <a:r>
              <a:rPr lang="zh-TW" altLang="en-US" sz="3200" dirty="0" smtClean="0">
                <a:solidFill>
                  <a:schemeClr val="tx1"/>
                </a:solidFill>
                <a:latin typeface="標楷體" pitchFamily="65" charset="-120"/>
              </a:rPr>
              <a:t>丙</a:t>
            </a:r>
            <a:r>
              <a:rPr lang="en-US" altLang="zh-TW" sz="3200" dirty="0" smtClean="0">
                <a:solidFill>
                  <a:schemeClr val="tx1"/>
                </a:solidFill>
                <a:latin typeface="標楷體" pitchFamily="65" charset="-120"/>
              </a:rPr>
              <a:t>)(</a:t>
            </a:r>
            <a:r>
              <a:rPr lang="zh-TW" altLang="en-US" sz="3200" dirty="0" smtClean="0">
                <a:solidFill>
                  <a:schemeClr val="tx1"/>
                </a:solidFill>
                <a:latin typeface="標楷體" pitchFamily="65" charset="-120"/>
              </a:rPr>
              <a:t>丁</a:t>
            </a:r>
            <a:r>
              <a:rPr lang="en-US" altLang="zh-TW" sz="3200" dirty="0" smtClean="0">
                <a:solidFill>
                  <a:schemeClr val="tx1"/>
                </a:solidFill>
                <a:latin typeface="標楷體" pitchFamily="65" charset="-120"/>
              </a:rPr>
              <a:t>)(</a:t>
            </a:r>
            <a:r>
              <a:rPr lang="zh-TW" altLang="en-US" sz="3200" dirty="0" smtClean="0">
                <a:solidFill>
                  <a:schemeClr val="tx1"/>
                </a:solidFill>
                <a:latin typeface="標楷體" pitchFamily="65" charset="-120"/>
              </a:rPr>
              <a:t>乙</a:t>
            </a:r>
            <a:r>
              <a:rPr lang="en-US" altLang="zh-TW" sz="3200" dirty="0" smtClean="0">
                <a:solidFill>
                  <a:schemeClr val="tx1"/>
                </a:solidFill>
                <a:latin typeface="標楷體" pitchFamily="65" charset="-120"/>
              </a:rPr>
              <a:t>)</a:t>
            </a:r>
          </a:p>
          <a:p>
            <a:pPr marL="44450" indent="0">
              <a:spcBef>
                <a:spcPct val="0"/>
              </a:spcBef>
              <a:buFont typeface="Wingdings 2" pitchFamily="18" charset="2"/>
              <a:buNone/>
              <a:defRPr/>
            </a:pPr>
            <a:r>
              <a:rPr lang="en-US" altLang="zh-TW" sz="3200" dirty="0" smtClean="0">
                <a:solidFill>
                  <a:schemeClr val="tx1"/>
                </a:solidFill>
                <a:latin typeface="標楷體" pitchFamily="65" charset="-120"/>
              </a:rPr>
              <a:t>      (B)(</a:t>
            </a:r>
            <a:r>
              <a:rPr lang="zh-TW" altLang="en-US" sz="3200" dirty="0" smtClean="0">
                <a:solidFill>
                  <a:schemeClr val="tx1"/>
                </a:solidFill>
                <a:latin typeface="標楷體" pitchFamily="65" charset="-120"/>
              </a:rPr>
              <a:t>乙</a:t>
            </a:r>
            <a:r>
              <a:rPr lang="en-US" altLang="zh-TW" sz="3200" dirty="0" smtClean="0">
                <a:solidFill>
                  <a:schemeClr val="tx1"/>
                </a:solidFill>
                <a:latin typeface="標楷體" pitchFamily="65" charset="-120"/>
              </a:rPr>
              <a:t>)(</a:t>
            </a:r>
            <a:r>
              <a:rPr lang="zh-TW" altLang="en-US" sz="3200" dirty="0" smtClean="0">
                <a:solidFill>
                  <a:schemeClr val="tx1"/>
                </a:solidFill>
                <a:latin typeface="標楷體" pitchFamily="65" charset="-120"/>
              </a:rPr>
              <a:t>甲</a:t>
            </a:r>
            <a:r>
              <a:rPr lang="en-US" altLang="zh-TW" sz="3200" dirty="0" smtClean="0">
                <a:solidFill>
                  <a:schemeClr val="tx1"/>
                </a:solidFill>
                <a:latin typeface="標楷體" pitchFamily="65" charset="-120"/>
              </a:rPr>
              <a:t>)(</a:t>
            </a:r>
            <a:r>
              <a:rPr lang="zh-TW" altLang="en-US" sz="3200" dirty="0" smtClean="0">
                <a:solidFill>
                  <a:schemeClr val="tx1"/>
                </a:solidFill>
                <a:latin typeface="標楷體" pitchFamily="65" charset="-120"/>
              </a:rPr>
              <a:t>丙</a:t>
            </a:r>
            <a:r>
              <a:rPr lang="en-US" altLang="zh-TW" sz="3200" dirty="0" smtClean="0">
                <a:solidFill>
                  <a:schemeClr val="tx1"/>
                </a:solidFill>
                <a:latin typeface="標楷體" pitchFamily="65" charset="-120"/>
              </a:rPr>
              <a:t>)(</a:t>
            </a:r>
            <a:r>
              <a:rPr lang="zh-TW" altLang="en-US" sz="3200" dirty="0" smtClean="0">
                <a:solidFill>
                  <a:schemeClr val="tx1"/>
                </a:solidFill>
                <a:latin typeface="標楷體" pitchFamily="65" charset="-120"/>
              </a:rPr>
              <a:t>丁</a:t>
            </a:r>
            <a:r>
              <a:rPr lang="en-US" altLang="zh-TW" sz="3200" dirty="0" smtClean="0">
                <a:solidFill>
                  <a:schemeClr val="tx1"/>
                </a:solidFill>
                <a:latin typeface="標楷體" pitchFamily="65" charset="-120"/>
              </a:rPr>
              <a:t>)</a:t>
            </a:r>
          </a:p>
          <a:p>
            <a:pPr marL="44450" indent="0">
              <a:spcBef>
                <a:spcPct val="0"/>
              </a:spcBef>
              <a:buFont typeface="Wingdings 2" pitchFamily="18" charset="2"/>
              <a:buNone/>
              <a:defRPr/>
            </a:pPr>
            <a:r>
              <a:rPr lang="en-US" altLang="zh-TW" sz="3200" dirty="0" smtClean="0">
                <a:solidFill>
                  <a:schemeClr val="tx1"/>
                </a:solidFill>
                <a:latin typeface="標楷體" pitchFamily="65" charset="-120"/>
              </a:rPr>
              <a:t>      (C)(</a:t>
            </a:r>
            <a:r>
              <a:rPr lang="zh-TW" altLang="en-US" sz="3200" dirty="0" smtClean="0">
                <a:solidFill>
                  <a:schemeClr val="tx1"/>
                </a:solidFill>
                <a:latin typeface="標楷體" pitchFamily="65" charset="-120"/>
              </a:rPr>
              <a:t>丙</a:t>
            </a:r>
            <a:r>
              <a:rPr lang="en-US" altLang="zh-TW" sz="3200" dirty="0" smtClean="0">
                <a:solidFill>
                  <a:schemeClr val="tx1"/>
                </a:solidFill>
                <a:latin typeface="標楷體" pitchFamily="65" charset="-120"/>
              </a:rPr>
              <a:t>)(</a:t>
            </a:r>
            <a:r>
              <a:rPr lang="zh-TW" altLang="en-US" sz="3200" dirty="0" smtClean="0">
                <a:solidFill>
                  <a:schemeClr val="tx1"/>
                </a:solidFill>
                <a:latin typeface="標楷體" pitchFamily="65" charset="-120"/>
              </a:rPr>
              <a:t>乙</a:t>
            </a:r>
            <a:r>
              <a:rPr lang="en-US" altLang="zh-TW" sz="3200" dirty="0" smtClean="0">
                <a:solidFill>
                  <a:schemeClr val="tx1"/>
                </a:solidFill>
                <a:latin typeface="標楷體" pitchFamily="65" charset="-120"/>
              </a:rPr>
              <a:t>)(</a:t>
            </a:r>
            <a:r>
              <a:rPr lang="zh-TW" altLang="en-US" sz="3200" dirty="0" smtClean="0">
                <a:solidFill>
                  <a:schemeClr val="tx1"/>
                </a:solidFill>
                <a:latin typeface="標楷體" pitchFamily="65" charset="-120"/>
              </a:rPr>
              <a:t>丁</a:t>
            </a:r>
            <a:r>
              <a:rPr lang="en-US" altLang="zh-TW" sz="3200" dirty="0" smtClean="0">
                <a:solidFill>
                  <a:schemeClr val="tx1"/>
                </a:solidFill>
                <a:latin typeface="標楷體" pitchFamily="65" charset="-120"/>
              </a:rPr>
              <a:t>)(</a:t>
            </a:r>
            <a:r>
              <a:rPr lang="zh-TW" altLang="en-US" sz="3200" dirty="0" smtClean="0">
                <a:solidFill>
                  <a:schemeClr val="tx1"/>
                </a:solidFill>
                <a:latin typeface="標楷體" pitchFamily="65" charset="-120"/>
              </a:rPr>
              <a:t>甲</a:t>
            </a:r>
            <a:r>
              <a:rPr lang="en-US" altLang="zh-TW" sz="3200" dirty="0" smtClean="0">
                <a:solidFill>
                  <a:schemeClr val="tx1"/>
                </a:solidFill>
                <a:latin typeface="標楷體" pitchFamily="65" charset="-120"/>
              </a:rPr>
              <a:t>)</a:t>
            </a:r>
          </a:p>
          <a:p>
            <a:pPr marL="44450" indent="0">
              <a:spcBef>
                <a:spcPct val="0"/>
              </a:spcBef>
              <a:buFont typeface="Wingdings 2" pitchFamily="18" charset="2"/>
              <a:buNone/>
              <a:defRPr/>
            </a:pPr>
            <a:r>
              <a:rPr lang="en-US" altLang="zh-TW" sz="3200" dirty="0" smtClean="0">
                <a:solidFill>
                  <a:schemeClr val="tx1"/>
                </a:solidFill>
                <a:latin typeface="標楷體" pitchFamily="65" charset="-120"/>
              </a:rPr>
              <a:t>      (D)(</a:t>
            </a:r>
            <a:r>
              <a:rPr lang="zh-TW" altLang="en-US" sz="3200" dirty="0" smtClean="0">
                <a:solidFill>
                  <a:schemeClr val="tx1"/>
                </a:solidFill>
                <a:latin typeface="標楷體" pitchFamily="65" charset="-120"/>
              </a:rPr>
              <a:t>丁</a:t>
            </a:r>
            <a:r>
              <a:rPr lang="en-US" altLang="zh-TW" sz="3200" dirty="0" smtClean="0">
                <a:solidFill>
                  <a:schemeClr val="tx1"/>
                </a:solidFill>
                <a:latin typeface="標楷體" pitchFamily="65" charset="-120"/>
              </a:rPr>
              <a:t>)(</a:t>
            </a:r>
            <a:r>
              <a:rPr lang="zh-TW" altLang="en-US" sz="3200" dirty="0" smtClean="0">
                <a:solidFill>
                  <a:schemeClr val="tx1"/>
                </a:solidFill>
                <a:latin typeface="標楷體" pitchFamily="65" charset="-120"/>
              </a:rPr>
              <a:t>甲</a:t>
            </a:r>
            <a:r>
              <a:rPr lang="en-US" altLang="zh-TW" sz="3200" dirty="0" smtClean="0">
                <a:solidFill>
                  <a:schemeClr val="tx1"/>
                </a:solidFill>
                <a:latin typeface="標楷體" pitchFamily="65" charset="-120"/>
              </a:rPr>
              <a:t>)(</a:t>
            </a:r>
            <a:r>
              <a:rPr lang="zh-TW" altLang="en-US" sz="3200" dirty="0" smtClean="0">
                <a:solidFill>
                  <a:schemeClr val="tx1"/>
                </a:solidFill>
                <a:latin typeface="標楷體" pitchFamily="65" charset="-120"/>
              </a:rPr>
              <a:t>乙</a:t>
            </a:r>
            <a:r>
              <a:rPr lang="en-US" altLang="zh-TW" sz="3200" dirty="0" smtClean="0">
                <a:solidFill>
                  <a:schemeClr val="tx1"/>
                </a:solidFill>
                <a:latin typeface="標楷體" pitchFamily="65" charset="-120"/>
              </a:rPr>
              <a:t>)(</a:t>
            </a:r>
            <a:r>
              <a:rPr lang="zh-TW" altLang="en-US" sz="3200" dirty="0" smtClean="0">
                <a:solidFill>
                  <a:schemeClr val="tx1"/>
                </a:solidFill>
                <a:latin typeface="標楷體" pitchFamily="65" charset="-120"/>
              </a:rPr>
              <a:t>丙</a:t>
            </a:r>
            <a:r>
              <a:rPr lang="en-US" altLang="zh-TW" sz="3200" dirty="0" smtClean="0">
                <a:solidFill>
                  <a:schemeClr val="tx1"/>
                </a:solidFill>
                <a:latin typeface="標楷體" pitchFamily="65" charset="-120"/>
              </a:rPr>
              <a:t>) </a:t>
            </a:r>
            <a:r>
              <a:rPr lang="en-US" altLang="zh-TW" sz="3200" dirty="0" smtClean="0">
                <a:solidFill>
                  <a:schemeClr val="tx1"/>
                </a:solidFill>
                <a:latin typeface="標楷體" pitchFamily="65" charset="-120"/>
                <a:sym typeface="Wingdings" pitchFamily="2" charset="2"/>
              </a:rPr>
              <a:t>(103</a:t>
            </a:r>
            <a:r>
              <a:rPr lang="zh-TW" altLang="en-US" sz="3200" dirty="0" smtClean="0">
                <a:solidFill>
                  <a:schemeClr val="tx1"/>
                </a:solidFill>
                <a:latin typeface="標楷體" pitchFamily="65" charset="-120"/>
                <a:sym typeface="Wingdings" pitchFamily="2" charset="2"/>
              </a:rPr>
              <a:t>統測</a:t>
            </a:r>
            <a:r>
              <a:rPr lang="en-US" altLang="zh-TW" sz="3200" dirty="0" smtClean="0">
                <a:solidFill>
                  <a:schemeClr val="tx1"/>
                </a:solidFill>
                <a:latin typeface="標楷體" pitchFamily="65" charset="-120"/>
                <a:sym typeface="Wingdings" pitchFamily="2" charset="2"/>
              </a:rPr>
              <a:t>)</a:t>
            </a:r>
          </a:p>
        </p:txBody>
      </p:sp>
      <p:sp>
        <p:nvSpPr>
          <p:cNvPr id="640003" name="Text Box 3"/>
          <p:cNvSpPr txBox="1">
            <a:spLocks noChangeArrowheads="1"/>
          </p:cNvSpPr>
          <p:nvPr/>
        </p:nvSpPr>
        <p:spPr bwMode="auto">
          <a:xfrm>
            <a:off x="611188" y="1052513"/>
            <a:ext cx="863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eaLnBrk="0" hangingPunct="0">
              <a:lnSpc>
                <a:spcPct val="80000"/>
              </a:lnSpc>
              <a:spcBef>
                <a:spcPct val="20000"/>
              </a:spcBef>
              <a:buClr>
                <a:schemeClr val="accent1"/>
              </a:buClr>
              <a:buFont typeface="Wingdings 2" pitchFamily="18" charset="2"/>
              <a:buNone/>
            </a:pPr>
            <a:r>
              <a:rPr kumimoji="0" lang="en-US" altLang="zh-TW" sz="3200" b="1">
                <a:solidFill>
                  <a:srgbClr val="F01706"/>
                </a:solidFill>
                <a:latin typeface="標楷體" pitchFamily="65" charset="-120"/>
              </a:rPr>
              <a:t>D</a:t>
            </a:r>
            <a:endParaRPr lang="en-US" altLang="zh-TW" sz="3200" b="1">
              <a:solidFill>
                <a:schemeClr val="tx1"/>
              </a:solidFill>
              <a:latin typeface="標楷體" pitchFamily="65" charset="-120"/>
            </a:endParaRPr>
          </a:p>
        </p:txBody>
      </p:sp>
      <p:pic>
        <p:nvPicPr>
          <p:cNvPr id="272388"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40003">
                                            <p:txEl>
                                              <p:pRg st="0" end="0"/>
                                            </p:txEl>
                                          </p:spTgt>
                                        </p:tgtEl>
                                        <p:attrNameLst>
                                          <p:attrName>style.visibility</p:attrName>
                                        </p:attrNameLst>
                                      </p:cBhvr>
                                      <p:to>
                                        <p:strVal val="visible"/>
                                      </p:to>
                                    </p:set>
                                    <p:anim calcmode="lin" valueType="num">
                                      <p:cBhvr additive="base">
                                        <p:cTn id="7" dur="500" fill="hold"/>
                                        <p:tgtEl>
                                          <p:spTgt spid="6400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000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內容版面配置區 1"/>
          <p:cNvSpPr>
            <a:spLocks noGrp="1"/>
          </p:cNvSpPr>
          <p:nvPr>
            <p:ph idx="4294967295"/>
          </p:nvPr>
        </p:nvSpPr>
        <p:spPr>
          <a:xfrm>
            <a:off x="250825" y="765175"/>
            <a:ext cx="8497888" cy="5400675"/>
          </a:xfrm>
        </p:spPr>
        <p:txBody>
          <a:bodyPr wrap="square" numCol="1" anchor="t" anchorCtr="0" compatLnSpc="1">
            <a:prstTxWarp prst="textNoShape">
              <a:avLst/>
            </a:prstTxWarp>
            <a:noAutofit/>
          </a:bodyPr>
          <a:lstStyle/>
          <a:p>
            <a:pPr marL="44450" indent="0">
              <a:lnSpc>
                <a:spcPct val="120000"/>
              </a:lnSpc>
              <a:spcBef>
                <a:spcPct val="0"/>
              </a:spcBef>
              <a:buFont typeface="Wingdings 2" pitchFamily="18" charset="2"/>
              <a:buNone/>
              <a:defRPr/>
            </a:pPr>
            <a:r>
              <a:rPr lang="zh-TW" altLang="en-US" sz="3200" dirty="0" smtClean="0">
                <a:solidFill>
                  <a:srgbClr val="FF0000"/>
                </a:solidFill>
                <a:latin typeface="標楷體" pitchFamily="65" charset="-120"/>
              </a:rPr>
              <a:t>由「郭靖一個踉蹌，險被這股巨力撞得摔倒，急忙左足一點，倏地飛起，從人牆之頂竄了過去」可知，文意應接續描寫郭靖身體落地，所以可推斷後應接</a:t>
            </a:r>
            <a:r>
              <a:rPr lang="en-US" altLang="zh-TW" sz="3200" dirty="0" smtClean="0">
                <a:solidFill>
                  <a:srgbClr val="FF0000"/>
                </a:solidFill>
                <a:latin typeface="標楷體" pitchFamily="65" charset="-120"/>
              </a:rPr>
              <a:t>(</a:t>
            </a:r>
            <a:r>
              <a:rPr lang="zh-TW" altLang="en-US" sz="3200" dirty="0" smtClean="0">
                <a:solidFill>
                  <a:srgbClr val="FF0000"/>
                </a:solidFill>
                <a:latin typeface="標楷體" pitchFamily="65" charset="-120"/>
              </a:rPr>
              <a:t>丁</a:t>
            </a:r>
            <a:r>
              <a:rPr lang="en-US" altLang="zh-TW" sz="3200" dirty="0" smtClean="0">
                <a:solidFill>
                  <a:srgbClr val="FF0000"/>
                </a:solidFill>
                <a:latin typeface="標楷體" pitchFamily="65" charset="-120"/>
              </a:rPr>
              <a:t>)</a:t>
            </a:r>
            <a:r>
              <a:rPr lang="zh-TW" altLang="en-US" sz="3200" dirty="0" smtClean="0">
                <a:solidFill>
                  <a:srgbClr val="FF0000"/>
                </a:solidFill>
                <a:latin typeface="標楷體" pitchFamily="65" charset="-120"/>
              </a:rPr>
              <a:t>再接</a:t>
            </a:r>
            <a:r>
              <a:rPr lang="en-US" altLang="zh-TW" sz="3200" dirty="0" smtClean="0">
                <a:solidFill>
                  <a:srgbClr val="FF0000"/>
                </a:solidFill>
                <a:latin typeface="標楷體" pitchFamily="65" charset="-120"/>
              </a:rPr>
              <a:t>(</a:t>
            </a:r>
            <a:r>
              <a:rPr lang="zh-TW" altLang="en-US" sz="3200" dirty="0" smtClean="0">
                <a:solidFill>
                  <a:srgbClr val="FF0000"/>
                </a:solidFill>
                <a:latin typeface="標楷體" pitchFamily="65" charset="-120"/>
              </a:rPr>
              <a:t>甲</a:t>
            </a:r>
            <a:r>
              <a:rPr lang="en-US" altLang="zh-TW" sz="3200" dirty="0" smtClean="0">
                <a:solidFill>
                  <a:srgbClr val="FF0000"/>
                </a:solidFill>
                <a:latin typeface="標楷體" pitchFamily="65" charset="-120"/>
              </a:rPr>
              <a:t>)</a:t>
            </a:r>
            <a:r>
              <a:rPr lang="zh-TW" altLang="en-US" sz="3200" dirty="0" smtClean="0">
                <a:solidFill>
                  <a:srgbClr val="FF0000"/>
                </a:solidFill>
                <a:latin typeface="標楷體" pitchFamily="65" charset="-120"/>
              </a:rPr>
              <a:t>；而從描寫人牆「堅壁一堵接著一堵」文意脈絡與邏輯推斷，</a:t>
            </a:r>
            <a:r>
              <a:rPr lang="en-US" altLang="zh-TW" sz="3200" dirty="0" smtClean="0">
                <a:solidFill>
                  <a:srgbClr val="FF0000"/>
                </a:solidFill>
                <a:latin typeface="標楷體" pitchFamily="65" charset="-120"/>
              </a:rPr>
              <a:t>(</a:t>
            </a:r>
            <a:r>
              <a:rPr lang="zh-TW" altLang="en-US" sz="3200" dirty="0" smtClean="0">
                <a:solidFill>
                  <a:srgbClr val="FF0000"/>
                </a:solidFill>
                <a:latin typeface="標楷體" pitchFamily="65" charset="-120"/>
              </a:rPr>
              <a:t>乙</a:t>
            </a:r>
            <a:r>
              <a:rPr lang="en-US" altLang="zh-TW" sz="3200" dirty="0" smtClean="0">
                <a:solidFill>
                  <a:srgbClr val="FF0000"/>
                </a:solidFill>
                <a:latin typeface="標楷體" pitchFamily="65" charset="-120"/>
              </a:rPr>
              <a:t>)</a:t>
            </a:r>
            <a:r>
              <a:rPr lang="zh-TW" altLang="en-US" sz="3200" dirty="0" smtClean="0">
                <a:solidFill>
                  <a:srgbClr val="FF0000"/>
                </a:solidFill>
                <a:latin typeface="標楷體" pitchFamily="65" charset="-120"/>
              </a:rPr>
              <a:t>後應接著</a:t>
            </a:r>
            <a:r>
              <a:rPr lang="en-US" altLang="zh-TW" sz="3200" dirty="0" smtClean="0">
                <a:solidFill>
                  <a:srgbClr val="FF0000"/>
                </a:solidFill>
                <a:latin typeface="標楷體" pitchFamily="65" charset="-120"/>
              </a:rPr>
              <a:t>(</a:t>
            </a:r>
            <a:r>
              <a:rPr lang="zh-TW" altLang="en-US" sz="3200" dirty="0" smtClean="0">
                <a:solidFill>
                  <a:srgbClr val="FF0000"/>
                </a:solidFill>
                <a:latin typeface="標楷體" pitchFamily="65" charset="-120"/>
              </a:rPr>
              <a:t>丙</a:t>
            </a:r>
            <a:r>
              <a:rPr lang="en-US" altLang="zh-TW" sz="3200" dirty="0" smtClean="0">
                <a:solidFill>
                  <a:srgbClr val="FF0000"/>
                </a:solidFill>
                <a:latin typeface="標楷體" pitchFamily="65" charset="-120"/>
              </a:rPr>
              <a:t>)</a:t>
            </a:r>
            <a:r>
              <a:rPr lang="zh-TW" altLang="en-US" sz="3200" dirty="0" smtClean="0">
                <a:solidFill>
                  <a:srgbClr val="FF0000"/>
                </a:solidFill>
                <a:latin typeface="標楷體" pitchFamily="65" charset="-120"/>
              </a:rPr>
              <a:t>；又從「郭靖武功再強，終究寡不敵眾，至此已成束手待縛之勢」文意可知郭靖無法抵禦敵方強大的攻擊，因此應接</a:t>
            </a:r>
            <a:r>
              <a:rPr lang="en-US" altLang="zh-TW" sz="3200" dirty="0" smtClean="0">
                <a:solidFill>
                  <a:srgbClr val="FF0000"/>
                </a:solidFill>
                <a:latin typeface="標楷體" pitchFamily="65" charset="-120"/>
              </a:rPr>
              <a:t>(</a:t>
            </a:r>
            <a:r>
              <a:rPr lang="zh-TW" altLang="en-US" sz="3200" dirty="0" smtClean="0">
                <a:solidFill>
                  <a:srgbClr val="FF0000"/>
                </a:solidFill>
                <a:latin typeface="標楷體" pitchFamily="65" charset="-120"/>
              </a:rPr>
              <a:t>丙</a:t>
            </a:r>
            <a:r>
              <a:rPr lang="en-US" altLang="zh-TW" sz="3200" dirty="0" smtClean="0">
                <a:solidFill>
                  <a:srgbClr val="FF0000"/>
                </a:solidFill>
                <a:latin typeface="標楷體" pitchFamily="65" charset="-120"/>
              </a:rPr>
              <a:t>)</a:t>
            </a:r>
            <a:r>
              <a:rPr lang="zh-TW" altLang="en-US" sz="3200" dirty="0" smtClean="0">
                <a:solidFill>
                  <a:srgbClr val="FF0000"/>
                </a:solidFill>
                <a:latin typeface="標楷體" pitchFamily="65" charset="-120"/>
              </a:rPr>
              <a:t>；故答案選</a:t>
            </a:r>
            <a:r>
              <a:rPr lang="en-US" altLang="zh-TW" sz="3200" dirty="0" smtClean="0">
                <a:solidFill>
                  <a:srgbClr val="FF0000"/>
                </a:solidFill>
                <a:latin typeface="標楷體" pitchFamily="65" charset="-120"/>
              </a:rPr>
              <a:t>(D)</a:t>
            </a:r>
            <a:r>
              <a:rPr lang="zh-TW" altLang="en-US" sz="3200" dirty="0" smtClean="0">
                <a:solidFill>
                  <a:srgbClr val="FF0000"/>
                </a:solidFill>
                <a:latin typeface="標楷體" pitchFamily="65" charset="-120"/>
              </a:rPr>
              <a:t>。</a:t>
            </a:r>
            <a:endParaRPr lang="en-US" altLang="zh-TW" sz="3200" dirty="0" smtClean="0">
              <a:solidFill>
                <a:srgbClr val="FF0000"/>
              </a:solidFill>
              <a:latin typeface="標楷體" pitchFamily="65" charset="-120"/>
            </a:endParaRPr>
          </a:p>
        </p:txBody>
      </p:sp>
      <p:sp>
        <p:nvSpPr>
          <p:cNvPr id="273411" name="Text Box 3"/>
          <p:cNvSpPr txBox="1">
            <a:spLocks noChangeArrowheads="1"/>
          </p:cNvSpPr>
          <p:nvPr/>
        </p:nvSpPr>
        <p:spPr bwMode="auto">
          <a:xfrm>
            <a:off x="611188" y="5975350"/>
            <a:ext cx="6624637"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kumimoji="0" lang="en-US" altLang="zh-TW" sz="3000">
                <a:solidFill>
                  <a:schemeClr val="tx1"/>
                </a:solidFill>
                <a:latin typeface="標楷體" pitchFamily="65" charset="-120"/>
              </a:rPr>
              <a:t>‧</a:t>
            </a:r>
            <a:r>
              <a:rPr kumimoji="0" lang="zh-TW" altLang="en-US" sz="3000">
                <a:solidFill>
                  <a:schemeClr val="tx1"/>
                </a:solidFill>
                <a:latin typeface="Franklin Gothic Medium" pitchFamily="34" charset="0"/>
              </a:rPr>
              <a:t>本題測驗學生</a:t>
            </a:r>
            <a:r>
              <a:rPr kumimoji="0" lang="zh-TW" altLang="en-US" sz="3000" b="1">
                <a:solidFill>
                  <a:schemeClr val="tx1"/>
                </a:solidFill>
                <a:latin typeface="Franklin Gothic Medium" pitchFamily="34" charset="0"/>
              </a:rPr>
              <a:t>語文表達的能力</a:t>
            </a:r>
            <a:r>
              <a:rPr kumimoji="0" lang="zh-TW" altLang="en-US" sz="3000">
                <a:solidFill>
                  <a:schemeClr val="tx1"/>
                </a:solidFill>
                <a:latin typeface="Franklin Gothic Medium" pitchFamily="34" charset="0"/>
              </a:rPr>
              <a:t>。</a:t>
            </a:r>
          </a:p>
        </p:txBody>
      </p:sp>
      <p:sp>
        <p:nvSpPr>
          <p:cNvPr id="273412" name="Text Box 4"/>
          <p:cNvSpPr txBox="1">
            <a:spLocks noChangeArrowheads="1"/>
          </p:cNvSpPr>
          <p:nvPr/>
        </p:nvSpPr>
        <p:spPr bwMode="auto">
          <a:xfrm>
            <a:off x="684213" y="0"/>
            <a:ext cx="1800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kumimoji="0" lang="zh-TW" altLang="zh-TW" sz="3200" b="1">
                <a:solidFill>
                  <a:schemeClr val="bg1"/>
                </a:solidFill>
                <a:latin typeface="Franklin Gothic Medium" pitchFamily="34" charset="0"/>
              </a:rPr>
              <a:t>解析：</a:t>
            </a:r>
            <a:endParaRPr kumimoji="0" lang="zh-TW" altLang="en-US" sz="3200" b="1">
              <a:solidFill>
                <a:schemeClr val="bg1"/>
              </a:solidFill>
              <a:latin typeface="Franklin Gothic Medium" pitchFamily="34" charset="0"/>
            </a:endParaRPr>
          </a:p>
        </p:txBody>
      </p:sp>
      <p:pic>
        <p:nvPicPr>
          <p:cNvPr id="273413" name="Picture 6"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5425" y="6165850"/>
            <a:ext cx="12985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4434" name="Text Box 4"/>
          <p:cNvSpPr txBox="1">
            <a:spLocks noChangeArrowheads="1"/>
          </p:cNvSpPr>
          <p:nvPr/>
        </p:nvSpPr>
        <p:spPr bwMode="auto">
          <a:xfrm>
            <a:off x="250825" y="695325"/>
            <a:ext cx="8642350" cy="49657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r>
              <a:rPr kumimoji="0" lang="en-US" altLang="zh-TW" sz="3200">
                <a:solidFill>
                  <a:schemeClr val="tx1"/>
                </a:solidFill>
                <a:latin typeface="標楷體" pitchFamily="65" charset="-120"/>
              </a:rPr>
              <a:t>(    )</a:t>
            </a:r>
            <a:r>
              <a:rPr lang="en-US" altLang="zh-TW" sz="3200">
                <a:solidFill>
                  <a:srgbClr val="000000"/>
                </a:solidFill>
                <a:latin typeface="Franklin Gothic Medium" pitchFamily="34" charset="0"/>
              </a:rPr>
              <a:t> </a:t>
            </a:r>
            <a:r>
              <a:rPr lang="en-US" altLang="zh-TW" sz="3200">
                <a:solidFill>
                  <a:srgbClr val="000000"/>
                </a:solidFill>
                <a:latin typeface="標楷體" pitchFamily="65" charset="-120"/>
              </a:rPr>
              <a:t>4.</a:t>
            </a:r>
            <a:r>
              <a:rPr lang="zh-TW" altLang="en-US" sz="3200">
                <a:solidFill>
                  <a:srgbClr val="000000"/>
                </a:solidFill>
                <a:latin typeface="標楷體" pitchFamily="65" charset="-120"/>
              </a:rPr>
              <a:t>國文老師提供（甲</a:t>
            </a:r>
            <a:r>
              <a:rPr lang="en-US" altLang="zh-TW" sz="3200">
                <a:solidFill>
                  <a:srgbClr val="000000"/>
                </a:solidFill>
                <a:latin typeface="標楷體" pitchFamily="65" charset="-120"/>
              </a:rPr>
              <a:t>)</a:t>
            </a:r>
            <a:r>
              <a:rPr lang="zh-TW" altLang="en-US" sz="3200">
                <a:solidFill>
                  <a:srgbClr val="000000"/>
                </a:solidFill>
                <a:latin typeface="標楷體" pitchFamily="65" charset="-120"/>
              </a:rPr>
              <a:t>（乙）兩則訊息，希望四個小組從現代文學作品中，找出「冉冉」與「（甲）」用法最接近的例子，則答案正確的小組是：</a:t>
            </a:r>
          </a:p>
          <a:p>
            <a:endParaRPr lang="zh-TW" altLang="en-US" sz="3200">
              <a:solidFill>
                <a:srgbClr val="000000"/>
              </a:solidFill>
              <a:latin typeface="標楷體" pitchFamily="65" charset="-120"/>
            </a:endParaRPr>
          </a:p>
          <a:p>
            <a:r>
              <a:rPr lang="zh-TW" altLang="en-US" sz="3200">
                <a:solidFill>
                  <a:srgbClr val="000000"/>
                </a:solidFill>
                <a:latin typeface="標楷體" pitchFamily="65" charset="-120"/>
              </a:rPr>
              <a:t>（甲）杜甫詩：「地晴絲冉冉，江白草纖纖」，「冉冉」形容垂落的樣子。</a:t>
            </a:r>
          </a:p>
          <a:p>
            <a:endParaRPr lang="zh-TW" altLang="en-US" sz="3200">
              <a:solidFill>
                <a:srgbClr val="000000"/>
              </a:solidFill>
              <a:latin typeface="標楷體" pitchFamily="65" charset="-120"/>
            </a:endParaRPr>
          </a:p>
          <a:p>
            <a:r>
              <a:rPr lang="zh-TW" altLang="en-US" sz="3200">
                <a:solidFill>
                  <a:srgbClr val="000000"/>
                </a:solidFill>
                <a:latin typeface="Franklin Gothic Medium" pitchFamily="34" charset="0"/>
              </a:rPr>
              <a:t>（乙）古樂府：「盈盈公府步，冉冉府中趨」，「冉冉」形容緩慢的樣子。</a:t>
            </a:r>
          </a:p>
        </p:txBody>
      </p:sp>
      <p:sp>
        <p:nvSpPr>
          <p:cNvPr id="640003" name="Text Box 3"/>
          <p:cNvSpPr txBox="1">
            <a:spLocks noChangeArrowheads="1"/>
          </p:cNvSpPr>
          <p:nvPr/>
        </p:nvSpPr>
        <p:spPr bwMode="auto">
          <a:xfrm>
            <a:off x="539750" y="765175"/>
            <a:ext cx="863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eaLnBrk="0" hangingPunct="0">
              <a:lnSpc>
                <a:spcPct val="80000"/>
              </a:lnSpc>
              <a:spcBef>
                <a:spcPct val="20000"/>
              </a:spcBef>
              <a:buClr>
                <a:schemeClr val="accent1"/>
              </a:buClr>
              <a:buFont typeface="Wingdings 2" pitchFamily="18" charset="2"/>
              <a:buNone/>
            </a:pPr>
            <a:r>
              <a:rPr kumimoji="0" lang="en-US" altLang="zh-TW" sz="3200" b="1">
                <a:solidFill>
                  <a:srgbClr val="F01706"/>
                </a:solidFill>
                <a:latin typeface="標楷體" pitchFamily="65" charset="-120"/>
              </a:rPr>
              <a:t>C</a:t>
            </a:r>
            <a:endParaRPr lang="en-US" altLang="zh-TW" sz="3200" b="1">
              <a:solidFill>
                <a:schemeClr val="tx1"/>
              </a:solidFill>
              <a:latin typeface="標楷體" pitchFamily="65" charset="-120"/>
            </a:endParaRPr>
          </a:p>
        </p:txBody>
      </p:sp>
      <p:pic>
        <p:nvPicPr>
          <p:cNvPr id="274436" name="Picture 6"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5425" y="6165850"/>
            <a:ext cx="12985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437" name="Text Box 7"/>
          <p:cNvSpPr txBox="1">
            <a:spLocks noChangeArrowheads="1"/>
          </p:cNvSpPr>
          <p:nvPr/>
        </p:nvSpPr>
        <p:spPr bwMode="auto">
          <a:xfrm>
            <a:off x="6516688" y="2276475"/>
            <a:ext cx="2419350" cy="5794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r>
              <a:rPr lang="zh-TW" altLang="en-US" sz="3200">
                <a:solidFill>
                  <a:srgbClr val="000000"/>
                </a:solidFill>
                <a:latin typeface="標楷體" pitchFamily="65" charset="-120"/>
              </a:rPr>
              <a:t>（</a:t>
            </a:r>
            <a:r>
              <a:rPr lang="en-US" altLang="zh-TW" sz="3200">
                <a:solidFill>
                  <a:srgbClr val="000000"/>
                </a:solidFill>
                <a:latin typeface="標楷體" pitchFamily="65" charset="-120"/>
              </a:rPr>
              <a:t>106</a:t>
            </a:r>
            <a:r>
              <a:rPr lang="zh-TW" altLang="en-US" sz="3200">
                <a:solidFill>
                  <a:srgbClr val="000000"/>
                </a:solidFill>
                <a:latin typeface="標楷體" pitchFamily="65" charset="-120"/>
              </a:rPr>
              <a:t>統測）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40003">
                                            <p:txEl>
                                              <p:pRg st="0" end="0"/>
                                            </p:txEl>
                                          </p:spTgt>
                                        </p:tgtEl>
                                        <p:attrNameLst>
                                          <p:attrName>style.visibility</p:attrName>
                                        </p:attrNameLst>
                                      </p:cBhvr>
                                      <p:to>
                                        <p:strVal val="visible"/>
                                      </p:to>
                                    </p:set>
                                    <p:anim calcmode="lin" valueType="num">
                                      <p:cBhvr additive="base">
                                        <p:cTn id="7" dur="500" fill="hold"/>
                                        <p:tgtEl>
                                          <p:spTgt spid="6400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000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5458" name="Rectangle 4"/>
          <p:cNvSpPr>
            <a:spLocks noChangeArrowheads="1"/>
          </p:cNvSpPr>
          <p:nvPr/>
        </p:nvSpPr>
        <p:spPr bwMode="auto">
          <a:xfrm>
            <a:off x="250825" y="765175"/>
            <a:ext cx="8459788" cy="20415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342900" indent="-342900"/>
            <a:r>
              <a:rPr kumimoji="0" lang="en-US" altLang="zh-TW">
                <a:solidFill>
                  <a:schemeClr val="tx1"/>
                </a:solidFill>
                <a:latin typeface="標楷體" pitchFamily="65" charset="-120"/>
              </a:rPr>
              <a:t>(    )</a:t>
            </a:r>
            <a:r>
              <a:rPr lang="en-US" altLang="zh-TW">
                <a:latin typeface="標楷體" pitchFamily="65" charset="-120"/>
              </a:rPr>
              <a:t> 4.</a:t>
            </a:r>
            <a:r>
              <a:rPr lang="zh-TW" altLang="en-US">
                <a:latin typeface="標楷體" pitchFamily="65" charset="-120"/>
              </a:rPr>
              <a:t>國文老師提供（甲</a:t>
            </a:r>
            <a:r>
              <a:rPr lang="en-US" altLang="zh-TW">
                <a:latin typeface="標楷體" pitchFamily="65" charset="-120"/>
              </a:rPr>
              <a:t>)</a:t>
            </a:r>
            <a:r>
              <a:rPr lang="zh-TW" altLang="en-US">
                <a:latin typeface="標楷體" pitchFamily="65" charset="-120"/>
              </a:rPr>
              <a:t>（乙）兩則訊息，希望四個小組從現代文學作品中，找出「冉冉」與「（甲）」用法最接近的例子，則答案正確的小組是：</a:t>
            </a:r>
          </a:p>
        </p:txBody>
      </p:sp>
      <p:sp>
        <p:nvSpPr>
          <p:cNvPr id="275459" name="Text Box 5"/>
          <p:cNvSpPr txBox="1">
            <a:spLocks noChangeArrowheads="1"/>
          </p:cNvSpPr>
          <p:nvPr/>
        </p:nvSpPr>
        <p:spPr bwMode="auto">
          <a:xfrm>
            <a:off x="179388" y="2852738"/>
            <a:ext cx="8675687" cy="30162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r>
              <a:rPr lang="zh-TW" altLang="en-US" sz="3200">
                <a:solidFill>
                  <a:srgbClr val="000000"/>
                </a:solidFill>
                <a:latin typeface="標楷體" pitchFamily="65" charset="-120"/>
              </a:rPr>
              <a:t>（</a:t>
            </a:r>
            <a:r>
              <a:rPr lang="en-US" altLang="zh-TW" sz="3200">
                <a:solidFill>
                  <a:srgbClr val="000000"/>
                </a:solidFill>
                <a:latin typeface="標楷體" pitchFamily="65" charset="-120"/>
              </a:rPr>
              <a:t>A</a:t>
            </a:r>
            <a:r>
              <a:rPr lang="zh-TW" altLang="en-US" sz="3200">
                <a:solidFill>
                  <a:srgbClr val="000000"/>
                </a:solidFill>
                <a:latin typeface="標楷體" pitchFamily="65" charset="-120"/>
              </a:rPr>
              <a:t>）組：再過半柱香時分，迎面一個黑影，從黑龍潭中「冉冉」而來。楊過衣袖一拂，嘯聲登止。（ 金庸</a:t>
            </a:r>
            <a:r>
              <a:rPr lang="en-US" altLang="zh-TW" sz="3200">
                <a:solidFill>
                  <a:srgbClr val="000000"/>
                </a:solidFill>
                <a:latin typeface="標楷體" pitchFamily="65" charset="-120"/>
              </a:rPr>
              <a:t>《</a:t>
            </a:r>
            <a:r>
              <a:rPr lang="zh-TW" altLang="en-US" sz="3200">
                <a:solidFill>
                  <a:srgbClr val="000000"/>
                </a:solidFill>
                <a:latin typeface="標楷體" pitchFamily="65" charset="-120"/>
              </a:rPr>
              <a:t>神鵰俠侶</a:t>
            </a:r>
            <a:r>
              <a:rPr lang="en-US" altLang="zh-TW" sz="3200">
                <a:solidFill>
                  <a:srgbClr val="000000"/>
                </a:solidFill>
                <a:latin typeface="標楷體" pitchFamily="65" charset="-120"/>
              </a:rPr>
              <a:t>》</a:t>
            </a:r>
            <a:r>
              <a:rPr lang="zh-TW" altLang="en-US" sz="3200">
                <a:solidFill>
                  <a:srgbClr val="000000"/>
                </a:solidFill>
                <a:latin typeface="標楷體" pitchFamily="65" charset="-120"/>
              </a:rPr>
              <a:t>）</a:t>
            </a:r>
          </a:p>
          <a:p>
            <a:r>
              <a:rPr lang="zh-TW" altLang="en-US" sz="3200">
                <a:solidFill>
                  <a:srgbClr val="000000"/>
                </a:solidFill>
                <a:latin typeface="標楷體" pitchFamily="65" charset="-120"/>
              </a:rPr>
              <a:t>（</a:t>
            </a:r>
            <a:r>
              <a:rPr lang="en-US" altLang="zh-TW" sz="3200">
                <a:solidFill>
                  <a:srgbClr val="000000"/>
                </a:solidFill>
                <a:latin typeface="標楷體" pitchFamily="65" charset="-120"/>
              </a:rPr>
              <a:t>B</a:t>
            </a:r>
            <a:r>
              <a:rPr lang="zh-TW" altLang="en-US" sz="3200">
                <a:solidFill>
                  <a:srgbClr val="000000"/>
                </a:solidFill>
                <a:latin typeface="標楷體" pitchFamily="65" charset="-120"/>
              </a:rPr>
              <a:t>）組：他身後那輪又黃又大的月亮，已經往公園西邊那排椰子樹後，「冉冉」的消沉下去了。（白先勇</a:t>
            </a:r>
            <a:r>
              <a:rPr lang="en-US" altLang="zh-TW" sz="3200">
                <a:solidFill>
                  <a:srgbClr val="000000"/>
                </a:solidFill>
                <a:latin typeface="標楷體" pitchFamily="65" charset="-120"/>
              </a:rPr>
              <a:t>〈</a:t>
            </a:r>
            <a:r>
              <a:rPr lang="zh-TW" altLang="en-US" sz="3200">
                <a:solidFill>
                  <a:srgbClr val="000000"/>
                </a:solidFill>
                <a:latin typeface="標楷體" pitchFamily="65" charset="-120"/>
              </a:rPr>
              <a:t>滿天裡亮晶晶的星星</a:t>
            </a:r>
            <a:r>
              <a:rPr lang="en-US" altLang="zh-TW" sz="3200">
                <a:solidFill>
                  <a:srgbClr val="000000"/>
                </a:solidFill>
                <a:latin typeface="標楷體" pitchFamily="65" charset="-120"/>
              </a:rPr>
              <a:t>〉</a:t>
            </a:r>
            <a:r>
              <a:rPr lang="zh-TW" altLang="en-US" sz="3200">
                <a:solidFill>
                  <a:srgbClr val="000000"/>
                </a:solidFill>
                <a:latin typeface="標楷體" pitchFamily="65" charset="-120"/>
              </a:rPr>
              <a:t>）</a:t>
            </a:r>
          </a:p>
        </p:txBody>
      </p:sp>
      <p:sp>
        <p:nvSpPr>
          <p:cNvPr id="640003" name="Text Box 3"/>
          <p:cNvSpPr txBox="1">
            <a:spLocks noChangeArrowheads="1"/>
          </p:cNvSpPr>
          <p:nvPr/>
        </p:nvSpPr>
        <p:spPr bwMode="auto">
          <a:xfrm>
            <a:off x="539750" y="858838"/>
            <a:ext cx="863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eaLnBrk="0" hangingPunct="0">
              <a:lnSpc>
                <a:spcPct val="80000"/>
              </a:lnSpc>
              <a:spcBef>
                <a:spcPct val="20000"/>
              </a:spcBef>
              <a:buClr>
                <a:schemeClr val="accent1"/>
              </a:buClr>
              <a:buFont typeface="Wingdings 2" pitchFamily="18" charset="2"/>
              <a:buNone/>
            </a:pPr>
            <a:r>
              <a:rPr kumimoji="0" lang="en-US" altLang="zh-TW" sz="3200" b="1">
                <a:solidFill>
                  <a:srgbClr val="F01706"/>
                </a:solidFill>
                <a:latin typeface="標楷體" pitchFamily="65" charset="-120"/>
              </a:rPr>
              <a:t>C</a:t>
            </a:r>
            <a:endParaRPr lang="en-US" altLang="zh-TW" sz="3200" b="1">
              <a:solidFill>
                <a:schemeClr val="tx1"/>
              </a:solidFill>
              <a:latin typeface="標楷體" pitchFamily="65" charset="-120"/>
            </a:endParaRPr>
          </a:p>
        </p:txBody>
      </p:sp>
      <p:pic>
        <p:nvPicPr>
          <p:cNvPr id="275461" name="Picture 7"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5425" y="6165850"/>
            <a:ext cx="12985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952" name="Text Box 8"/>
          <p:cNvSpPr txBox="1">
            <a:spLocks noChangeArrowheads="1"/>
          </p:cNvSpPr>
          <p:nvPr/>
        </p:nvSpPr>
        <p:spPr bwMode="auto">
          <a:xfrm>
            <a:off x="6084888" y="3789363"/>
            <a:ext cx="996950" cy="5794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r>
              <a:rPr lang="zh-TW" altLang="en-US" sz="3200">
                <a:solidFill>
                  <a:srgbClr val="FF0000"/>
                </a:solidFill>
                <a:latin typeface="Franklin Gothic Medium" pitchFamily="34" charset="0"/>
              </a:rPr>
              <a:t>緩慢</a:t>
            </a:r>
          </a:p>
        </p:txBody>
      </p:sp>
      <p:sp>
        <p:nvSpPr>
          <p:cNvPr id="338953" name="Text Box 9"/>
          <p:cNvSpPr txBox="1">
            <a:spLocks noChangeArrowheads="1"/>
          </p:cNvSpPr>
          <p:nvPr/>
        </p:nvSpPr>
        <p:spPr bwMode="auto">
          <a:xfrm>
            <a:off x="7812088" y="5300663"/>
            <a:ext cx="996950" cy="5794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r>
              <a:rPr lang="zh-TW" altLang="en-US" sz="3200">
                <a:solidFill>
                  <a:srgbClr val="FF0000"/>
                </a:solidFill>
                <a:latin typeface="Franklin Gothic Medium" pitchFamily="34" charset="0"/>
              </a:rPr>
              <a:t>緩慢</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40003">
                                            <p:txEl>
                                              <p:pRg st="0" end="0"/>
                                            </p:txEl>
                                          </p:spTgt>
                                        </p:tgtEl>
                                        <p:attrNameLst>
                                          <p:attrName>style.visibility</p:attrName>
                                        </p:attrNameLst>
                                      </p:cBhvr>
                                      <p:to>
                                        <p:strVal val="visible"/>
                                      </p:to>
                                    </p:set>
                                    <p:anim calcmode="lin" valueType="num">
                                      <p:cBhvr additive="base">
                                        <p:cTn id="7" dur="500" fill="hold"/>
                                        <p:tgtEl>
                                          <p:spTgt spid="6400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00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38952"/>
                                        </p:tgtEl>
                                        <p:attrNameLst>
                                          <p:attrName>style.visibility</p:attrName>
                                        </p:attrNameLst>
                                      </p:cBhvr>
                                      <p:to>
                                        <p:strVal val="visible"/>
                                      </p:to>
                                    </p:set>
                                    <p:animEffect transition="in" filter="checkerboard(across)">
                                      <p:cBhvr>
                                        <p:cTn id="13" dur="500"/>
                                        <p:tgtEl>
                                          <p:spTgt spid="33895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38953"/>
                                        </p:tgtEl>
                                        <p:attrNameLst>
                                          <p:attrName>style.visibility</p:attrName>
                                        </p:attrNameLst>
                                      </p:cBhvr>
                                      <p:to>
                                        <p:strVal val="visible"/>
                                      </p:to>
                                    </p:set>
                                    <p:animEffect transition="in" filter="checkerboard(across)">
                                      <p:cBhvr>
                                        <p:cTn id="18" dur="500"/>
                                        <p:tgtEl>
                                          <p:spTgt spid="338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52" grpId="0"/>
      <p:bldP spid="338953" grpId="0"/>
    </p:bldLst>
  </p:timing>
</p:sld>
</file>

<file path=ppt/slides/slide23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482" name="Rectangle 4"/>
          <p:cNvSpPr>
            <a:spLocks noChangeArrowheads="1"/>
          </p:cNvSpPr>
          <p:nvPr/>
        </p:nvSpPr>
        <p:spPr bwMode="auto">
          <a:xfrm>
            <a:off x="250825" y="765175"/>
            <a:ext cx="8459788" cy="20415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342900" indent="-342900"/>
            <a:r>
              <a:rPr kumimoji="0" lang="en-US" altLang="zh-TW">
                <a:solidFill>
                  <a:schemeClr val="tx1"/>
                </a:solidFill>
                <a:latin typeface="標楷體" pitchFamily="65" charset="-120"/>
              </a:rPr>
              <a:t>(    )</a:t>
            </a:r>
            <a:r>
              <a:rPr lang="en-US" altLang="zh-TW">
                <a:latin typeface="標楷體" pitchFamily="65" charset="-120"/>
              </a:rPr>
              <a:t> 4.</a:t>
            </a:r>
            <a:r>
              <a:rPr lang="zh-TW" altLang="en-US">
                <a:latin typeface="標楷體" pitchFamily="65" charset="-120"/>
              </a:rPr>
              <a:t>國文老師提供（甲</a:t>
            </a:r>
            <a:r>
              <a:rPr lang="en-US" altLang="zh-TW">
                <a:latin typeface="標楷體" pitchFamily="65" charset="-120"/>
              </a:rPr>
              <a:t>)</a:t>
            </a:r>
            <a:r>
              <a:rPr lang="zh-TW" altLang="en-US">
                <a:latin typeface="標楷體" pitchFamily="65" charset="-120"/>
              </a:rPr>
              <a:t>（乙）兩則訊息，希望四個小組從現代文學作品中，找出「冉冉」與「（甲）」用法最接近的例子，則答案正確的小組是：</a:t>
            </a:r>
          </a:p>
        </p:txBody>
      </p:sp>
      <p:sp>
        <p:nvSpPr>
          <p:cNvPr id="276483" name="Text Box 5"/>
          <p:cNvSpPr txBox="1">
            <a:spLocks noChangeArrowheads="1"/>
          </p:cNvSpPr>
          <p:nvPr/>
        </p:nvSpPr>
        <p:spPr bwMode="auto">
          <a:xfrm>
            <a:off x="179388" y="2852738"/>
            <a:ext cx="8675687" cy="350361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r>
              <a:rPr lang="zh-TW" altLang="en-US" sz="3200">
                <a:solidFill>
                  <a:srgbClr val="000000"/>
                </a:solidFill>
                <a:latin typeface="標楷體" pitchFamily="65" charset="-120"/>
              </a:rPr>
              <a:t>（</a:t>
            </a:r>
            <a:r>
              <a:rPr lang="en-US" altLang="zh-TW" sz="3200">
                <a:solidFill>
                  <a:srgbClr val="000000"/>
                </a:solidFill>
                <a:latin typeface="標楷體" pitchFamily="65" charset="-120"/>
              </a:rPr>
              <a:t>C</a:t>
            </a:r>
            <a:r>
              <a:rPr lang="zh-TW" altLang="en-US" sz="3200">
                <a:solidFill>
                  <a:srgbClr val="000000"/>
                </a:solidFill>
                <a:latin typeface="標楷體" pitchFamily="65" charset="-120"/>
              </a:rPr>
              <a:t>）組：</a:t>
            </a:r>
            <a:r>
              <a:rPr lang="zh-TW" altLang="en-US" sz="3200">
                <a:solidFill>
                  <a:srgbClr val="000000"/>
                </a:solidFill>
                <a:latin typeface="Franklin Gothic Medium" pitchFamily="34" charset="0"/>
              </a:rPr>
              <a:t>九太爺嚴厲的開了口，他白髮飄飄，白鬚「冉冉」，自有一股不怒而威的氣勢。 （瓊瑤</a:t>
            </a:r>
            <a:r>
              <a:rPr lang="en-US" altLang="zh-TW" sz="3200">
                <a:solidFill>
                  <a:srgbClr val="000000"/>
                </a:solidFill>
                <a:latin typeface="Franklin Gothic Medium" pitchFamily="34" charset="0"/>
              </a:rPr>
              <a:t>〈</a:t>
            </a:r>
            <a:r>
              <a:rPr lang="zh-TW" altLang="en-US" sz="3200">
                <a:solidFill>
                  <a:srgbClr val="000000"/>
                </a:solidFill>
                <a:latin typeface="Franklin Gothic Medium" pitchFamily="34" charset="0"/>
              </a:rPr>
              <a:t>煙鎖重樓</a:t>
            </a:r>
            <a:r>
              <a:rPr lang="en-US" altLang="zh-TW" sz="3200">
                <a:solidFill>
                  <a:srgbClr val="000000"/>
                </a:solidFill>
                <a:latin typeface="Franklin Gothic Medium" pitchFamily="34" charset="0"/>
              </a:rPr>
              <a:t>〉</a:t>
            </a:r>
            <a:r>
              <a:rPr lang="zh-TW" altLang="en-US" sz="3200">
                <a:solidFill>
                  <a:srgbClr val="000000"/>
                </a:solidFill>
                <a:latin typeface="Franklin Gothic Medium" pitchFamily="34" charset="0"/>
              </a:rPr>
              <a:t>）</a:t>
            </a:r>
          </a:p>
          <a:p>
            <a:r>
              <a:rPr lang="zh-TW" altLang="en-US" sz="3200">
                <a:solidFill>
                  <a:srgbClr val="000000"/>
                </a:solidFill>
                <a:latin typeface="標楷體" pitchFamily="65" charset="-120"/>
              </a:rPr>
              <a:t>（</a:t>
            </a:r>
            <a:r>
              <a:rPr lang="en-US" altLang="zh-TW" sz="3200">
                <a:solidFill>
                  <a:srgbClr val="000000"/>
                </a:solidFill>
                <a:latin typeface="標楷體" pitchFamily="65" charset="-120"/>
              </a:rPr>
              <a:t>D</a:t>
            </a:r>
            <a:r>
              <a:rPr lang="zh-TW" altLang="en-US" sz="3200">
                <a:solidFill>
                  <a:srgbClr val="000000"/>
                </a:solidFill>
                <a:latin typeface="標楷體" pitchFamily="65" charset="-120"/>
              </a:rPr>
              <a:t>）組：</a:t>
            </a:r>
            <a:r>
              <a:rPr lang="zh-TW" altLang="en-US" sz="3200">
                <a:solidFill>
                  <a:srgbClr val="000000"/>
                </a:solidFill>
                <a:latin typeface="Franklin Gothic Medium" pitchFamily="34" charset="0"/>
              </a:rPr>
              <a:t>她正躊躇間，腳步慢了下來，一回頭卻見對街「冉冉」來了一輛，老遠的就看見把手上拴著一只紙扎紅綠白三色小風車。 </a:t>
            </a:r>
          </a:p>
          <a:p>
            <a:r>
              <a:rPr lang="zh-TW" altLang="en-US" sz="3200">
                <a:solidFill>
                  <a:srgbClr val="000000"/>
                </a:solidFill>
                <a:latin typeface="Franklin Gothic Medium" pitchFamily="34" charset="0"/>
              </a:rPr>
              <a:t>（張愛玲</a:t>
            </a:r>
            <a:r>
              <a:rPr lang="en-US" altLang="zh-TW" sz="3200">
                <a:solidFill>
                  <a:srgbClr val="000000"/>
                </a:solidFill>
                <a:latin typeface="Franklin Gothic Medium" pitchFamily="34" charset="0"/>
              </a:rPr>
              <a:t>〈</a:t>
            </a:r>
            <a:r>
              <a:rPr lang="zh-TW" altLang="en-US" sz="3200">
                <a:solidFill>
                  <a:srgbClr val="000000"/>
                </a:solidFill>
                <a:latin typeface="Franklin Gothic Medium" pitchFamily="34" charset="0"/>
              </a:rPr>
              <a:t>色，戒</a:t>
            </a:r>
            <a:r>
              <a:rPr lang="en-US" altLang="zh-TW" sz="3200">
                <a:solidFill>
                  <a:srgbClr val="000000"/>
                </a:solidFill>
                <a:latin typeface="Franklin Gothic Medium" pitchFamily="34" charset="0"/>
              </a:rPr>
              <a:t>〉 </a:t>
            </a:r>
            <a:r>
              <a:rPr lang="zh-TW" altLang="en-US" sz="3200">
                <a:solidFill>
                  <a:srgbClr val="000000"/>
                </a:solidFill>
                <a:latin typeface="Franklin Gothic Medium" pitchFamily="34" charset="0"/>
              </a:rPr>
              <a:t>）</a:t>
            </a:r>
          </a:p>
        </p:txBody>
      </p:sp>
      <p:sp>
        <p:nvSpPr>
          <p:cNvPr id="640003" name="Text Box 3"/>
          <p:cNvSpPr txBox="1">
            <a:spLocks noChangeArrowheads="1"/>
          </p:cNvSpPr>
          <p:nvPr/>
        </p:nvSpPr>
        <p:spPr bwMode="auto">
          <a:xfrm>
            <a:off x="539750" y="858838"/>
            <a:ext cx="863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eaLnBrk="0" hangingPunct="0">
              <a:lnSpc>
                <a:spcPct val="80000"/>
              </a:lnSpc>
              <a:spcBef>
                <a:spcPct val="20000"/>
              </a:spcBef>
              <a:buClr>
                <a:schemeClr val="accent1"/>
              </a:buClr>
              <a:buFont typeface="Wingdings 2" pitchFamily="18" charset="2"/>
              <a:buNone/>
            </a:pPr>
            <a:r>
              <a:rPr kumimoji="0" lang="en-US" altLang="zh-TW" sz="3200" b="1">
                <a:solidFill>
                  <a:srgbClr val="F01706"/>
                </a:solidFill>
                <a:latin typeface="標楷體" pitchFamily="65" charset="-120"/>
              </a:rPr>
              <a:t>C</a:t>
            </a:r>
            <a:endParaRPr lang="en-US" altLang="zh-TW" sz="3200" b="1">
              <a:solidFill>
                <a:schemeClr val="tx1"/>
              </a:solidFill>
              <a:latin typeface="標楷體" pitchFamily="65" charset="-120"/>
            </a:endParaRPr>
          </a:p>
        </p:txBody>
      </p:sp>
      <p:pic>
        <p:nvPicPr>
          <p:cNvPr id="276485" name="Picture 7"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5425" y="6165850"/>
            <a:ext cx="12985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9976" name="Text Box 8"/>
          <p:cNvSpPr txBox="1">
            <a:spLocks noChangeArrowheads="1"/>
          </p:cNvSpPr>
          <p:nvPr/>
        </p:nvSpPr>
        <p:spPr bwMode="auto">
          <a:xfrm>
            <a:off x="4284663" y="5734050"/>
            <a:ext cx="996950" cy="5794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r>
              <a:rPr lang="zh-TW" altLang="en-US" sz="3200">
                <a:solidFill>
                  <a:srgbClr val="FF0000"/>
                </a:solidFill>
                <a:latin typeface="Franklin Gothic Medium" pitchFamily="34" charset="0"/>
              </a:rPr>
              <a:t>緩慢</a:t>
            </a:r>
          </a:p>
        </p:txBody>
      </p:sp>
      <p:sp>
        <p:nvSpPr>
          <p:cNvPr id="339977" name="Text Box 9"/>
          <p:cNvSpPr txBox="1">
            <a:spLocks noChangeArrowheads="1"/>
          </p:cNvSpPr>
          <p:nvPr/>
        </p:nvSpPr>
        <p:spPr bwMode="auto">
          <a:xfrm>
            <a:off x="4643438" y="3857625"/>
            <a:ext cx="996950" cy="5794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r>
              <a:rPr lang="zh-TW" altLang="en-US" sz="3200">
                <a:solidFill>
                  <a:srgbClr val="FF0000"/>
                </a:solidFill>
                <a:latin typeface="Franklin Gothic Medium" pitchFamily="34" charset="0"/>
              </a:rPr>
              <a:t>垂落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40003">
                                            <p:txEl>
                                              <p:pRg st="0" end="0"/>
                                            </p:txEl>
                                          </p:spTgt>
                                        </p:tgtEl>
                                        <p:attrNameLst>
                                          <p:attrName>style.visibility</p:attrName>
                                        </p:attrNameLst>
                                      </p:cBhvr>
                                      <p:to>
                                        <p:strVal val="visible"/>
                                      </p:to>
                                    </p:set>
                                    <p:anim calcmode="lin" valueType="num">
                                      <p:cBhvr additive="base">
                                        <p:cTn id="7" dur="500" fill="hold"/>
                                        <p:tgtEl>
                                          <p:spTgt spid="6400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00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39977"/>
                                        </p:tgtEl>
                                        <p:attrNameLst>
                                          <p:attrName>style.visibility</p:attrName>
                                        </p:attrNameLst>
                                      </p:cBhvr>
                                      <p:to>
                                        <p:strVal val="visible"/>
                                      </p:to>
                                    </p:set>
                                    <p:animEffect transition="in" filter="checkerboard(across)">
                                      <p:cBhvr>
                                        <p:cTn id="13" dur="500"/>
                                        <p:tgtEl>
                                          <p:spTgt spid="33997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39976"/>
                                        </p:tgtEl>
                                        <p:attrNameLst>
                                          <p:attrName>style.visibility</p:attrName>
                                        </p:attrNameLst>
                                      </p:cBhvr>
                                      <p:to>
                                        <p:strVal val="visible"/>
                                      </p:to>
                                    </p:set>
                                    <p:animEffect transition="in" filter="checkerboard(across)">
                                      <p:cBhvr>
                                        <p:cTn id="18" dur="500"/>
                                        <p:tgtEl>
                                          <p:spTgt spid="339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6" grpId="0"/>
      <p:bldP spid="339977" grpId="0"/>
    </p:bldLst>
  </p:timing>
</p:sld>
</file>

<file path=ppt/slides/slide2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7506" name="Text Box 4"/>
          <p:cNvSpPr txBox="1">
            <a:spLocks noChangeArrowheads="1"/>
          </p:cNvSpPr>
          <p:nvPr/>
        </p:nvSpPr>
        <p:spPr bwMode="auto">
          <a:xfrm>
            <a:off x="684213" y="0"/>
            <a:ext cx="1800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kumimoji="0" lang="zh-TW" altLang="zh-TW" sz="3200" b="1">
                <a:solidFill>
                  <a:schemeClr val="bg1"/>
                </a:solidFill>
                <a:latin typeface="Franklin Gothic Medium" pitchFamily="34" charset="0"/>
              </a:rPr>
              <a:t>解析：</a:t>
            </a:r>
            <a:endParaRPr kumimoji="0" lang="zh-TW" altLang="en-US" sz="3200" b="1">
              <a:solidFill>
                <a:schemeClr val="bg1"/>
              </a:solidFill>
              <a:latin typeface="Franklin Gothic Medium" pitchFamily="34" charset="0"/>
            </a:endParaRPr>
          </a:p>
        </p:txBody>
      </p:sp>
      <p:pic>
        <p:nvPicPr>
          <p:cNvPr id="277507" name="Picture 6"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7638" y="6092825"/>
            <a:ext cx="1376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26" name="Text Box 6"/>
          <p:cNvSpPr txBox="1">
            <a:spLocks noChangeArrowheads="1"/>
          </p:cNvSpPr>
          <p:nvPr/>
        </p:nvSpPr>
        <p:spPr bwMode="auto">
          <a:xfrm>
            <a:off x="323850" y="1196975"/>
            <a:ext cx="8748713" cy="35036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r>
              <a:rPr lang="zh-TW" altLang="en-US" sz="3200" b="1">
                <a:solidFill>
                  <a:srgbClr val="FF0000"/>
                </a:solidFill>
                <a:latin typeface="Franklin Gothic Medium" pitchFamily="34" charset="0"/>
              </a:rPr>
              <a:t>語譯：</a:t>
            </a:r>
          </a:p>
          <a:p>
            <a:r>
              <a:rPr lang="zh-TW" altLang="en-US" sz="3200">
                <a:solidFill>
                  <a:srgbClr val="FF0000"/>
                </a:solidFill>
                <a:latin typeface="Franklin Gothic Medium" pitchFamily="34" charset="0"/>
              </a:rPr>
              <a:t>（甲）大地回春，晴空中可見柳絲（亦有主張是「蟲絲」者）垂落，江水清澈，細尖的嫩草鋪長於岸邊。出自杜甫</a:t>
            </a:r>
            <a:r>
              <a:rPr lang="en-US" altLang="zh-TW" sz="3200">
                <a:solidFill>
                  <a:srgbClr val="FF0000"/>
                </a:solidFill>
                <a:latin typeface="Franklin Gothic Medium" pitchFamily="34" charset="0"/>
              </a:rPr>
              <a:t>〈</a:t>
            </a:r>
            <a:r>
              <a:rPr lang="zh-TW" altLang="en-US" sz="3200">
                <a:solidFill>
                  <a:srgbClr val="FF0000"/>
                </a:solidFill>
                <a:latin typeface="Franklin Gothic Medium" pitchFamily="34" charset="0"/>
              </a:rPr>
              <a:t>絕句六首</a:t>
            </a:r>
            <a:r>
              <a:rPr lang="en-US" altLang="zh-TW" sz="3200">
                <a:solidFill>
                  <a:srgbClr val="FF0000"/>
                </a:solidFill>
                <a:latin typeface="Franklin Gothic Medium" pitchFamily="34" charset="0"/>
              </a:rPr>
              <a:t>〉</a:t>
            </a:r>
            <a:r>
              <a:rPr lang="zh-TW" altLang="en-US" sz="3200">
                <a:solidFill>
                  <a:srgbClr val="FF0000"/>
                </a:solidFill>
                <a:latin typeface="Franklin Gothic Medium" pitchFamily="34" charset="0"/>
              </a:rPr>
              <a:t>其五。</a:t>
            </a:r>
          </a:p>
          <a:p>
            <a:endParaRPr lang="zh-TW" altLang="en-US" sz="3200">
              <a:solidFill>
                <a:srgbClr val="FF0000"/>
              </a:solidFill>
              <a:latin typeface="Franklin Gothic Medium" pitchFamily="34" charset="0"/>
            </a:endParaRPr>
          </a:p>
          <a:p>
            <a:r>
              <a:rPr lang="zh-TW" altLang="en-US" sz="3200">
                <a:solidFill>
                  <a:srgbClr val="FF0000"/>
                </a:solidFill>
                <a:latin typeface="Franklin Gothic Medium" pitchFamily="34" charset="0"/>
              </a:rPr>
              <a:t>（乙）邁著翩然的步伐，緩慢徐行於府中。</a:t>
            </a:r>
          </a:p>
          <a:p>
            <a:r>
              <a:rPr lang="zh-TW" altLang="en-US" sz="3200">
                <a:solidFill>
                  <a:srgbClr val="FF0000"/>
                </a:solidFill>
                <a:latin typeface="Franklin Gothic Medium" pitchFamily="34" charset="0"/>
              </a:rPr>
              <a:t>	出自</a:t>
            </a:r>
            <a:r>
              <a:rPr lang="en-US" altLang="zh-TW" sz="3200">
                <a:solidFill>
                  <a:srgbClr val="FF0000"/>
                </a:solidFill>
                <a:latin typeface="Franklin Gothic Medium" pitchFamily="34" charset="0"/>
              </a:rPr>
              <a:t>〈</a:t>
            </a:r>
            <a:r>
              <a:rPr lang="zh-TW" altLang="en-US" sz="3200">
                <a:solidFill>
                  <a:srgbClr val="FF0000"/>
                </a:solidFill>
                <a:latin typeface="Franklin Gothic Medium" pitchFamily="34" charset="0"/>
              </a:rPr>
              <a:t>陌上桑</a:t>
            </a:r>
            <a:r>
              <a:rPr lang="en-US" altLang="zh-TW" sz="3200">
                <a:solidFill>
                  <a:srgbClr val="FF0000"/>
                </a:solidFill>
                <a:latin typeface="Franklin Gothic Medium" pitchFamily="34" charset="0"/>
              </a:rPr>
              <a:t>〉</a:t>
            </a:r>
            <a:r>
              <a:rPr lang="zh-TW" altLang="en-US" sz="3200">
                <a:solidFill>
                  <a:srgbClr val="FF0000"/>
                </a:solidFill>
                <a:latin typeface="Franklin Gothic Medium" pitchFamily="34" charset="0"/>
              </a:rPr>
              <a:t>。</a:t>
            </a:r>
          </a:p>
        </p:txBody>
      </p:sp>
      <p:sp>
        <p:nvSpPr>
          <p:cNvPr id="277509" name="Text Box 3"/>
          <p:cNvSpPr txBox="1">
            <a:spLocks noChangeArrowheads="1"/>
          </p:cNvSpPr>
          <p:nvPr/>
        </p:nvSpPr>
        <p:spPr bwMode="auto">
          <a:xfrm>
            <a:off x="611188" y="5975350"/>
            <a:ext cx="691356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kumimoji="0" lang="en-US" altLang="zh-TW" sz="3000">
                <a:solidFill>
                  <a:schemeClr val="tx1"/>
                </a:solidFill>
                <a:latin typeface="標楷體" pitchFamily="65" charset="-120"/>
              </a:rPr>
              <a:t>‧</a:t>
            </a:r>
            <a:r>
              <a:rPr kumimoji="0" lang="zh-TW" altLang="en-US" sz="3000">
                <a:solidFill>
                  <a:schemeClr val="tx1"/>
                </a:solidFill>
                <a:latin typeface="Franklin Gothic Medium" pitchFamily="34" charset="0"/>
              </a:rPr>
              <a:t>本題測驗學生</a:t>
            </a:r>
            <a:r>
              <a:rPr kumimoji="0" lang="zh-TW" altLang="en-US" sz="3000" b="1">
                <a:solidFill>
                  <a:schemeClr val="tx1"/>
                </a:solidFill>
                <a:latin typeface="Franklin Gothic Medium" pitchFamily="34" charset="0"/>
              </a:rPr>
              <a:t>詞語成語應用的能力</a:t>
            </a:r>
            <a:r>
              <a:rPr kumimoji="0" lang="zh-TW" altLang="en-US" sz="3000">
                <a:solidFill>
                  <a:schemeClr val="tx1"/>
                </a:solidFill>
                <a:latin typeface="Franklin Gothic Medium"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26"/>
                                        </p:tgtEl>
                                        <p:attrNameLst>
                                          <p:attrName>style.visibility</p:attrName>
                                        </p:attrNameLst>
                                      </p:cBhvr>
                                      <p:to>
                                        <p:strVal val="visible"/>
                                      </p:to>
                                    </p:set>
                                    <p:animEffect transition="in" filter="blinds(horizontal)">
                                      <p:cBhvr>
                                        <p:cTn id="7" dur="500"/>
                                        <p:tgtEl>
                                          <p:spTgt spid="337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6" grpId="0"/>
    </p:bldLst>
  </p:timing>
</p:sld>
</file>

<file path=ppt/slides/slide2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8530" name="Text Box 4"/>
          <p:cNvSpPr txBox="1">
            <a:spLocks noChangeArrowheads="1"/>
          </p:cNvSpPr>
          <p:nvPr/>
        </p:nvSpPr>
        <p:spPr bwMode="auto">
          <a:xfrm>
            <a:off x="1547813" y="2276475"/>
            <a:ext cx="65532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spcBef>
                <a:spcPct val="50000"/>
              </a:spcBef>
            </a:pPr>
            <a:r>
              <a:rPr kumimoji="0" lang="zh-TW" altLang="en-US" sz="6600" b="1">
                <a:solidFill>
                  <a:schemeClr val="tx1"/>
                </a:solidFill>
                <a:latin typeface="標楷體" pitchFamily="65" charset="-120"/>
              </a:rPr>
              <a:t>九、延伸閱讀</a:t>
            </a:r>
          </a:p>
        </p:txBody>
      </p:sp>
      <p:pic>
        <p:nvPicPr>
          <p:cNvPr id="278531" name="Picture 7"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092825"/>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9554" name="矩形 2"/>
          <p:cNvSpPr>
            <a:spLocks noChangeArrowheads="1"/>
          </p:cNvSpPr>
          <p:nvPr/>
        </p:nvSpPr>
        <p:spPr bwMode="auto">
          <a:xfrm>
            <a:off x="179388" y="836613"/>
            <a:ext cx="8512175"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nSpc>
                <a:spcPct val="120000"/>
              </a:lnSpc>
            </a:pPr>
            <a:r>
              <a:rPr lang="zh-TW" altLang="en-US">
                <a:solidFill>
                  <a:schemeClr val="tx1"/>
                </a:solidFill>
              </a:rPr>
              <a:t>        現代武俠小說有所謂八大門派的說法，在金庸、古龍及梁羽生等所著的武俠小說中都被提及，而在金庸 </a:t>
            </a:r>
            <a:r>
              <a:rPr lang="en-US" altLang="zh-TW">
                <a:solidFill>
                  <a:schemeClr val="tx1"/>
                </a:solidFill>
              </a:rPr>
              <a:t>《</a:t>
            </a:r>
            <a:r>
              <a:rPr lang="zh-TW" altLang="en-US">
                <a:solidFill>
                  <a:schemeClr val="tx1"/>
                </a:solidFill>
              </a:rPr>
              <a:t>倚天屠龍記</a:t>
            </a:r>
            <a:r>
              <a:rPr lang="en-US" altLang="zh-TW">
                <a:solidFill>
                  <a:schemeClr val="tx1"/>
                </a:solidFill>
              </a:rPr>
              <a:t>》</a:t>
            </a:r>
            <a:r>
              <a:rPr lang="zh-TW" altLang="en-US">
                <a:solidFill>
                  <a:schemeClr val="tx1"/>
                </a:solidFill>
              </a:rPr>
              <a:t>中也有六大門派圍攻光明頂的情節，六大門派分別指少林派、武當派、峨嵋派、華山派、崑崙派及崆峒派。金庸武俠小說中比較特殊的是丐幫，因不屬幫派，或被稱第九大門派，在各部小說中都占重要地位。</a:t>
            </a:r>
          </a:p>
          <a:p>
            <a:pPr lvl="1">
              <a:lnSpc>
                <a:spcPct val="120000"/>
              </a:lnSpc>
            </a:pPr>
            <a:endParaRPr lang="zh-TW" altLang="en-US">
              <a:solidFill>
                <a:schemeClr val="tx1"/>
              </a:solidFill>
            </a:endParaRPr>
          </a:p>
        </p:txBody>
      </p:sp>
      <p:sp>
        <p:nvSpPr>
          <p:cNvPr id="279555" name="Text Box 7"/>
          <p:cNvSpPr txBox="1">
            <a:spLocks noChangeArrowheads="1"/>
          </p:cNvSpPr>
          <p:nvPr/>
        </p:nvSpPr>
        <p:spPr bwMode="auto">
          <a:xfrm>
            <a:off x="1042988" y="-6985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金庸武俠小說門派簡介－</a:t>
            </a:r>
            <a:r>
              <a:rPr lang="en-US" altLang="zh-TW" sz="4400" b="1">
                <a:solidFill>
                  <a:schemeClr val="bg1"/>
                </a:solidFill>
                <a:latin typeface="標楷體" pitchFamily="65" charset="-120"/>
              </a:rPr>
              <a:t>1</a:t>
            </a:r>
          </a:p>
        </p:txBody>
      </p:sp>
      <p:pic>
        <p:nvPicPr>
          <p:cNvPr id="279556" name="Picture 9"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9394" name="Text Box 5"/>
          <p:cNvSpPr txBox="1">
            <a:spLocks noChangeArrowheads="1"/>
          </p:cNvSpPr>
          <p:nvPr/>
        </p:nvSpPr>
        <p:spPr bwMode="auto">
          <a:xfrm>
            <a:off x="107950" y="1412875"/>
            <a:ext cx="9036050" cy="35401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r>
              <a:rPr lang="zh-TW" altLang="en-US" sz="3200">
                <a:solidFill>
                  <a:srgbClr val="000000"/>
                </a:solidFill>
                <a:latin typeface="Franklin Gothic Medium" pitchFamily="34" charset="0"/>
              </a:rPr>
              <a:t>	</a:t>
            </a:r>
            <a:r>
              <a:rPr lang="en-US" altLang="zh-TW" sz="3200">
                <a:solidFill>
                  <a:srgbClr val="000000"/>
                </a:solidFill>
                <a:latin typeface="Franklin Gothic Medium" pitchFamily="34" charset="0"/>
              </a:rPr>
              <a:t>《</a:t>
            </a:r>
            <a:r>
              <a:rPr lang="zh-TW" altLang="en-US" sz="3200">
                <a:solidFill>
                  <a:srgbClr val="000000"/>
                </a:solidFill>
                <a:latin typeface="Franklin Gothic Medium" pitchFamily="34" charset="0"/>
              </a:rPr>
              <a:t>契丹國志</a:t>
            </a:r>
            <a:r>
              <a:rPr lang="en-US" altLang="zh-TW" sz="3200">
                <a:solidFill>
                  <a:srgbClr val="000000"/>
                </a:solidFill>
                <a:latin typeface="Franklin Gothic Medium" pitchFamily="34" charset="0"/>
              </a:rPr>
              <a:t>》</a:t>
            </a:r>
            <a:r>
              <a:rPr lang="zh-TW" altLang="en-US" sz="3200">
                <a:solidFill>
                  <a:srgbClr val="000000"/>
                </a:solidFill>
                <a:latin typeface="Franklin Gothic Medium" pitchFamily="34" charset="0"/>
              </a:rPr>
              <a:t>說：「壽隆六年七月，遼帝大漸，戒孫延禧曰：</a:t>
            </a:r>
            <a:r>
              <a:rPr lang="en-US" altLang="zh-TW" sz="3200">
                <a:solidFill>
                  <a:srgbClr val="000000"/>
                </a:solidFill>
                <a:latin typeface="Franklin Gothic Medium" pitchFamily="34" charset="0"/>
              </a:rPr>
              <a:t>『</a:t>
            </a:r>
            <a:r>
              <a:rPr lang="zh-TW" altLang="en-US" sz="3200">
                <a:solidFill>
                  <a:srgbClr val="000000"/>
                </a:solidFill>
                <a:latin typeface="Franklin Gothic Medium" pitchFamily="34" charset="0"/>
              </a:rPr>
              <a:t>南朝通好歲久，汝性剛，切勿生事。</a:t>
            </a:r>
            <a:r>
              <a:rPr lang="en-US" altLang="zh-TW" sz="3200">
                <a:solidFill>
                  <a:srgbClr val="000000"/>
                </a:solidFill>
                <a:latin typeface="Franklin Gothic Medium" pitchFamily="34" charset="0"/>
              </a:rPr>
              <a:t>』</a:t>
            </a:r>
            <a:r>
              <a:rPr lang="zh-TW" altLang="en-US" sz="3200">
                <a:solidFill>
                  <a:srgbClr val="000000"/>
                </a:solidFill>
                <a:latin typeface="Franklin Gothic Medium" pitchFamily="34" charset="0"/>
              </a:rPr>
              <a:t>又戒大臣曰：</a:t>
            </a:r>
            <a:r>
              <a:rPr lang="en-US" altLang="zh-TW" sz="3200">
                <a:solidFill>
                  <a:srgbClr val="000000"/>
                </a:solidFill>
                <a:latin typeface="Franklin Gothic Medium" pitchFamily="34" charset="0"/>
              </a:rPr>
              <a:t>『</a:t>
            </a:r>
            <a:r>
              <a:rPr lang="zh-TW" altLang="en-US" sz="3200">
                <a:solidFill>
                  <a:srgbClr val="000000"/>
                </a:solidFill>
                <a:latin typeface="Franklin Gothic Medium" pitchFamily="34" charset="0"/>
              </a:rPr>
              <a:t>嗣君若妄動，卿等當力諫之。</a:t>
            </a:r>
            <a:r>
              <a:rPr lang="en-US" altLang="zh-TW" sz="3200">
                <a:solidFill>
                  <a:srgbClr val="000000"/>
                </a:solidFill>
                <a:latin typeface="Franklin Gothic Medium" pitchFamily="34" charset="0"/>
              </a:rPr>
              <a:t>』</a:t>
            </a:r>
            <a:r>
              <a:rPr lang="zh-TW" altLang="en-US" sz="3200">
                <a:solidFill>
                  <a:srgbClr val="000000"/>
                </a:solidFill>
                <a:latin typeface="Franklin Gothic Medium" pitchFamily="34" charset="0"/>
              </a:rPr>
              <a:t>」遼道宗告誡其孫（即遼國末代皇帝天祚帝，為道宗的繼承者）「切勿生事」，告誡大臣當「力諫」嗣君勿妄動。以此來看，本課內容實屬作者金庸虛構的情節。</a:t>
            </a:r>
          </a:p>
        </p:txBody>
      </p:sp>
      <p:pic>
        <p:nvPicPr>
          <p:cNvPr id="59395" name="Picture 6"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7" descr="下ICON-回題解">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6092825"/>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0578" name="矩形 2"/>
          <p:cNvSpPr>
            <a:spLocks noChangeArrowheads="1"/>
          </p:cNvSpPr>
          <p:nvPr/>
        </p:nvSpPr>
        <p:spPr bwMode="auto">
          <a:xfrm>
            <a:off x="107950" y="620713"/>
            <a:ext cx="8569325"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nSpc>
                <a:spcPct val="110000"/>
              </a:lnSpc>
            </a:pPr>
            <a:r>
              <a:rPr lang="en-US" altLang="zh-TW" sz="3100">
                <a:solidFill>
                  <a:schemeClr val="tx1"/>
                </a:solidFill>
                <a:latin typeface="標楷體" pitchFamily="65" charset="-120"/>
              </a:rPr>
              <a:t>(</a:t>
            </a:r>
            <a:r>
              <a:rPr lang="zh-TW" altLang="en-US" sz="3100">
                <a:solidFill>
                  <a:schemeClr val="tx1"/>
                </a:solidFill>
                <a:latin typeface="標楷體" pitchFamily="65" charset="-120"/>
              </a:rPr>
              <a:t>一</a:t>
            </a:r>
            <a:r>
              <a:rPr lang="en-US" altLang="zh-TW" sz="3100">
                <a:solidFill>
                  <a:schemeClr val="tx1"/>
                </a:solidFill>
                <a:latin typeface="標楷體" pitchFamily="65" charset="-120"/>
              </a:rPr>
              <a:t>)</a:t>
            </a:r>
            <a:r>
              <a:rPr lang="zh-TW" altLang="en-US" sz="3100">
                <a:solidFill>
                  <a:schemeClr val="tx1"/>
                </a:solidFill>
                <a:latin typeface="標楷體" pitchFamily="65" charset="-120"/>
              </a:rPr>
              <a:t>嵩山少林派</a:t>
            </a:r>
          </a:p>
          <a:p>
            <a:pPr lvl="1">
              <a:lnSpc>
                <a:spcPct val="110000"/>
              </a:lnSpc>
            </a:pPr>
            <a:r>
              <a:rPr lang="zh-TW" altLang="en-US" sz="3100">
                <a:solidFill>
                  <a:schemeClr val="tx1"/>
                </a:solidFill>
                <a:latin typeface="標楷體" pitchFamily="65" charset="-120"/>
              </a:rPr>
              <a:t>    在金庸武俠小說中，少林派是名門正派，</a:t>
            </a:r>
          </a:p>
          <a:p>
            <a:pPr lvl="1">
              <a:lnSpc>
                <a:spcPct val="110000"/>
              </a:lnSpc>
            </a:pPr>
            <a:r>
              <a:rPr lang="zh-TW" altLang="en-US" sz="3100">
                <a:solidFill>
                  <a:schemeClr val="tx1"/>
                </a:solidFill>
                <a:latin typeface="標楷體" pitchFamily="65" charset="-120"/>
              </a:rPr>
              <a:t>素與丐幫、武當派等齊名。少林弟子大都武功高強，練的七十二絕技都是外功。少林派僧人以輩分排名，如北宋的「靈、玄、慧、虛、空</a:t>
            </a:r>
          </a:p>
          <a:p>
            <a:pPr lvl="1">
              <a:lnSpc>
                <a:spcPct val="110000"/>
              </a:lnSpc>
            </a:pPr>
            <a:r>
              <a:rPr lang="zh-TW" altLang="en-US" sz="3100">
                <a:solidFill>
                  <a:schemeClr val="tx1"/>
                </a:solidFill>
                <a:latin typeface="標楷體" pitchFamily="65" charset="-120"/>
              </a:rPr>
              <a:t>」等。實際上，中國的確有少林寺的存在，是中國少林武術的發源地，座落於河南省嵩山的腹地少室山下的茂密叢林中，所以取名「少林寺」，傳說達摩來此傳授禪宗教義，所以也成為中國佛教禪宗聖地。著名的少林派武功有易筋經、大力金剛掌、拈花指、醉拳、鶴拳等。</a:t>
            </a:r>
          </a:p>
        </p:txBody>
      </p:sp>
      <p:sp>
        <p:nvSpPr>
          <p:cNvPr id="280579" name="Text Box 7"/>
          <p:cNvSpPr txBox="1">
            <a:spLocks noChangeArrowheads="1"/>
          </p:cNvSpPr>
          <p:nvPr/>
        </p:nvSpPr>
        <p:spPr bwMode="auto">
          <a:xfrm>
            <a:off x="1042988" y="-6985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金庸武俠小說門派簡介－</a:t>
            </a:r>
            <a:r>
              <a:rPr lang="en-US" altLang="zh-TW" sz="4400" b="1">
                <a:solidFill>
                  <a:schemeClr val="bg1"/>
                </a:solidFill>
                <a:latin typeface="標楷體" pitchFamily="65" charset="-120"/>
              </a:rPr>
              <a:t>2</a:t>
            </a:r>
          </a:p>
        </p:txBody>
      </p:sp>
      <p:pic>
        <p:nvPicPr>
          <p:cNvPr id="280580" name="Picture 8"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5575" y="6518275"/>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randomBar dir="vert"/>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1602" name="矩形 2"/>
          <p:cNvSpPr>
            <a:spLocks noChangeArrowheads="1"/>
          </p:cNvSpPr>
          <p:nvPr/>
        </p:nvSpPr>
        <p:spPr bwMode="auto">
          <a:xfrm>
            <a:off x="107950" y="692150"/>
            <a:ext cx="8569325" cy="581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nSpc>
                <a:spcPct val="110000"/>
              </a:lnSpc>
            </a:pPr>
            <a:r>
              <a:rPr lang="en-US" altLang="zh-TW" sz="3100">
                <a:solidFill>
                  <a:schemeClr val="tx1"/>
                </a:solidFill>
                <a:latin typeface="標楷體" pitchFamily="65" charset="-120"/>
              </a:rPr>
              <a:t>(</a:t>
            </a:r>
            <a:r>
              <a:rPr lang="zh-TW" altLang="en-US" sz="3100">
                <a:solidFill>
                  <a:schemeClr val="tx1"/>
                </a:solidFill>
                <a:latin typeface="標楷體" pitchFamily="65" charset="-120"/>
              </a:rPr>
              <a:t>二</a:t>
            </a:r>
            <a:r>
              <a:rPr lang="en-US" altLang="zh-TW" sz="3100">
                <a:solidFill>
                  <a:schemeClr val="tx1"/>
                </a:solidFill>
                <a:latin typeface="標楷體" pitchFamily="65" charset="-120"/>
              </a:rPr>
              <a:t>)</a:t>
            </a:r>
            <a:r>
              <a:rPr lang="zh-TW" altLang="en-US" sz="3100">
                <a:solidFill>
                  <a:schemeClr val="tx1"/>
                </a:solidFill>
                <a:latin typeface="標楷體" pitchFamily="65" charset="-120"/>
              </a:rPr>
              <a:t>湖北武當派</a:t>
            </a:r>
          </a:p>
          <a:p>
            <a:pPr lvl="1">
              <a:lnSpc>
                <a:spcPct val="110000"/>
              </a:lnSpc>
            </a:pPr>
            <a:r>
              <a:rPr lang="zh-TW" altLang="en-US" sz="3100">
                <a:solidFill>
                  <a:schemeClr val="tx1"/>
                </a:solidFill>
                <a:latin typeface="標楷體" pitchFamily="65" charset="-120"/>
              </a:rPr>
              <a:t>    中國武術史上的確有張三豐創立武當派一事，而且歷史悠久，源遠流長，蘊含深刻的中國傳統哲理奧妙，把中國古代太極、陰陽、五行、八卦等哲學理論合一。在金庸武俠小</a:t>
            </a:r>
            <a:r>
              <a:rPr lang="en-US" altLang="zh-TW" sz="3100">
                <a:solidFill>
                  <a:schemeClr val="tx1"/>
                </a:solidFill>
                <a:latin typeface="標楷體" pitchFamily="65" charset="-120"/>
              </a:rPr>
              <a:t>《</a:t>
            </a:r>
            <a:r>
              <a:rPr lang="zh-TW" altLang="en-US" sz="3100">
                <a:solidFill>
                  <a:schemeClr val="tx1"/>
                </a:solidFill>
                <a:latin typeface="標楷體" pitchFamily="65" charset="-120"/>
              </a:rPr>
              <a:t>倚天屠龍記</a:t>
            </a:r>
            <a:r>
              <a:rPr lang="en-US" altLang="zh-TW" sz="3100">
                <a:solidFill>
                  <a:schemeClr val="tx1"/>
                </a:solidFill>
                <a:latin typeface="標楷體" pitchFamily="65" charset="-120"/>
              </a:rPr>
              <a:t>》</a:t>
            </a:r>
            <a:r>
              <a:rPr lang="zh-TW" altLang="en-US" sz="3100">
                <a:solidFill>
                  <a:schemeClr val="tx1"/>
                </a:solidFill>
                <a:latin typeface="標楷體" pitchFamily="65" charset="-120"/>
              </a:rPr>
              <a:t>中，張三豐為少林覺遠大師的徒弟</a:t>
            </a:r>
          </a:p>
          <a:p>
            <a:pPr lvl="1">
              <a:lnSpc>
                <a:spcPct val="110000"/>
              </a:lnSpc>
            </a:pPr>
            <a:r>
              <a:rPr lang="zh-TW" altLang="en-US" sz="3100">
                <a:solidFill>
                  <a:schemeClr val="tx1"/>
                </a:solidFill>
                <a:latin typeface="標楷體" pitchFamily="65" charset="-120"/>
              </a:rPr>
              <a:t>，師徒因違犯少林不准擅自學武的禁令，被趕了出來，後來他根據少林功法變通，且自創內家拳，自成一家，稱武當派。武當為內家之宗</a:t>
            </a:r>
          </a:p>
          <a:p>
            <a:pPr lvl="1">
              <a:lnSpc>
                <a:spcPct val="110000"/>
              </a:lnSpc>
            </a:pPr>
            <a:r>
              <a:rPr lang="zh-TW" altLang="en-US" sz="3100">
                <a:solidFill>
                  <a:schemeClr val="tx1"/>
                </a:solidFill>
                <a:latin typeface="標楷體" pitchFamily="65" charset="-120"/>
              </a:rPr>
              <a:t>，在武林中與少林齊名。著名的武功有太極劍法、八卦拳等。</a:t>
            </a:r>
          </a:p>
        </p:txBody>
      </p:sp>
      <p:pic>
        <p:nvPicPr>
          <p:cNvPr id="281603"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604" name="Text Box 5"/>
          <p:cNvSpPr txBox="1">
            <a:spLocks noChangeArrowheads="1"/>
          </p:cNvSpPr>
          <p:nvPr/>
        </p:nvSpPr>
        <p:spPr bwMode="auto">
          <a:xfrm>
            <a:off x="1042988" y="-6985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金庸武俠小說門派簡介－</a:t>
            </a:r>
            <a:r>
              <a:rPr lang="en-US" altLang="zh-TW" sz="4400" b="1">
                <a:solidFill>
                  <a:schemeClr val="bg1"/>
                </a:solidFill>
                <a:latin typeface="標楷體" pitchFamily="65" charset="-120"/>
              </a:rPr>
              <a:t>3</a:t>
            </a:r>
          </a:p>
        </p:txBody>
      </p:sp>
    </p:spTree>
  </p:cSld>
  <p:clrMapOvr>
    <a:masterClrMapping/>
  </p:clrMapOvr>
  <p:transition spd="slow" advClick="0">
    <p:randomBar dir="vert"/>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2626" name="矩形 2"/>
          <p:cNvSpPr>
            <a:spLocks noChangeArrowheads="1"/>
          </p:cNvSpPr>
          <p:nvPr/>
        </p:nvSpPr>
        <p:spPr bwMode="auto">
          <a:xfrm>
            <a:off x="107950" y="692150"/>
            <a:ext cx="8569325"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nSpc>
                <a:spcPct val="110000"/>
              </a:lnSpc>
            </a:pPr>
            <a:r>
              <a:rPr lang="en-US" altLang="zh-TW" sz="3100">
                <a:solidFill>
                  <a:schemeClr val="tx1"/>
                </a:solidFill>
                <a:latin typeface="標楷體" pitchFamily="65" charset="-120"/>
              </a:rPr>
              <a:t>(</a:t>
            </a:r>
            <a:r>
              <a:rPr lang="zh-TW" altLang="en-US" sz="3100">
                <a:solidFill>
                  <a:schemeClr val="tx1"/>
                </a:solidFill>
                <a:latin typeface="標楷體" pitchFamily="65" charset="-120"/>
              </a:rPr>
              <a:t>三</a:t>
            </a:r>
            <a:r>
              <a:rPr lang="en-US" altLang="zh-TW" sz="3100">
                <a:solidFill>
                  <a:schemeClr val="tx1"/>
                </a:solidFill>
                <a:latin typeface="標楷體" pitchFamily="65" charset="-120"/>
              </a:rPr>
              <a:t>)</a:t>
            </a:r>
            <a:r>
              <a:rPr lang="zh-TW" altLang="en-US" sz="3100">
                <a:solidFill>
                  <a:schemeClr val="tx1"/>
                </a:solidFill>
                <a:latin typeface="標楷體" pitchFamily="65" charset="-120"/>
              </a:rPr>
              <a:t>四川峨嵋派</a:t>
            </a:r>
          </a:p>
          <a:p>
            <a:pPr lvl="1">
              <a:lnSpc>
                <a:spcPct val="110000"/>
              </a:lnSpc>
            </a:pPr>
            <a:r>
              <a:rPr lang="zh-TW" altLang="en-US" sz="3100">
                <a:solidFill>
                  <a:schemeClr val="tx1"/>
                </a:solidFill>
                <a:latin typeface="標楷體" pitchFamily="65" charset="-120"/>
              </a:rPr>
              <a:t>    在</a:t>
            </a:r>
            <a:r>
              <a:rPr lang="en-US" altLang="zh-TW" sz="3100">
                <a:solidFill>
                  <a:schemeClr val="tx1"/>
                </a:solidFill>
                <a:latin typeface="標楷體" pitchFamily="65" charset="-120"/>
              </a:rPr>
              <a:t>《</a:t>
            </a:r>
            <a:r>
              <a:rPr lang="zh-TW" altLang="en-US" sz="3100">
                <a:solidFill>
                  <a:schemeClr val="tx1"/>
                </a:solidFill>
                <a:latin typeface="標楷體" pitchFamily="65" charset="-120"/>
              </a:rPr>
              <a:t>神鵰俠侶</a:t>
            </a:r>
            <a:r>
              <a:rPr lang="en-US" altLang="zh-TW" sz="3100">
                <a:solidFill>
                  <a:schemeClr val="tx1"/>
                </a:solidFill>
                <a:latin typeface="標楷體" pitchFamily="65" charset="-120"/>
              </a:rPr>
              <a:t>》</a:t>
            </a:r>
            <a:r>
              <a:rPr lang="zh-TW" altLang="en-US" sz="3100">
                <a:solidFill>
                  <a:schemeClr val="tx1"/>
                </a:solidFill>
                <a:latin typeface="標楷體" pitchFamily="65" charset="-120"/>
              </a:rPr>
              <a:t>、</a:t>
            </a:r>
            <a:r>
              <a:rPr lang="en-US" altLang="zh-TW" sz="3100">
                <a:solidFill>
                  <a:schemeClr val="tx1"/>
                </a:solidFill>
                <a:latin typeface="標楷體" pitchFamily="65" charset="-120"/>
              </a:rPr>
              <a:t>《</a:t>
            </a:r>
            <a:r>
              <a:rPr lang="zh-TW" altLang="en-US" sz="3100">
                <a:solidFill>
                  <a:schemeClr val="tx1"/>
                </a:solidFill>
                <a:latin typeface="標楷體" pitchFamily="65" charset="-120"/>
              </a:rPr>
              <a:t>倚天屠龍記</a:t>
            </a:r>
            <a:r>
              <a:rPr lang="en-US" altLang="zh-TW" sz="3100">
                <a:solidFill>
                  <a:schemeClr val="tx1"/>
                </a:solidFill>
                <a:latin typeface="標楷體" pitchFamily="65" charset="-120"/>
              </a:rPr>
              <a:t>》</a:t>
            </a:r>
            <a:r>
              <a:rPr lang="zh-TW" altLang="en-US" sz="3100">
                <a:solidFill>
                  <a:schemeClr val="tx1"/>
                </a:solidFill>
                <a:latin typeface="標楷體" pitchFamily="65" charset="-120"/>
              </a:rPr>
              <a:t>中峨嵋派的創派祖師是郭襄女俠。郭襄父親是郭靖，母親是黃蓉。郭襄早年心中念念不忘於神鵰大俠楊過，走遍天下，遍尋不著。在她四十歲那年，忽然大澈大悟，出家為尼，後來開創了峨嵋一派。郭襄死後，掌門之位，慣例由女子擔當。滅絕師太是繼郭襄祖師、風陵師太後的第三代掌門。但到了</a:t>
            </a:r>
            <a:r>
              <a:rPr lang="en-US" altLang="zh-TW" sz="3100">
                <a:solidFill>
                  <a:schemeClr val="tx1"/>
                </a:solidFill>
                <a:latin typeface="標楷體" pitchFamily="65" charset="-120"/>
              </a:rPr>
              <a:t>《</a:t>
            </a:r>
            <a:r>
              <a:rPr lang="zh-TW" altLang="en-US" sz="3100">
                <a:solidFill>
                  <a:schemeClr val="tx1"/>
                </a:solidFill>
                <a:latin typeface="標楷體" pitchFamily="65" charset="-120"/>
              </a:rPr>
              <a:t>笑傲江湖</a:t>
            </a:r>
            <a:r>
              <a:rPr lang="en-US" altLang="zh-TW" sz="3100">
                <a:solidFill>
                  <a:schemeClr val="tx1"/>
                </a:solidFill>
                <a:latin typeface="標楷體" pitchFamily="65" charset="-120"/>
              </a:rPr>
              <a:t>》</a:t>
            </a:r>
            <a:r>
              <a:rPr lang="zh-TW" altLang="en-US" sz="3100">
                <a:solidFill>
                  <a:schemeClr val="tx1"/>
                </a:solidFill>
                <a:latin typeface="標楷體" pitchFamily="65" charset="-120"/>
              </a:rPr>
              <a:t>時</a:t>
            </a:r>
            <a:r>
              <a:rPr lang="zh-TW" altLang="en-US"/>
              <a:t>，</a:t>
            </a:r>
            <a:r>
              <a:rPr lang="zh-TW" altLang="en-US" sz="3100">
                <a:solidFill>
                  <a:schemeClr val="tx1"/>
                </a:solidFill>
                <a:latin typeface="標楷體" pitchFamily="65" charset="-120"/>
              </a:rPr>
              <a:t>掌事的不再是尼姑或女子</a:t>
            </a:r>
            <a:r>
              <a:rPr lang="zh-TW" altLang="en-US"/>
              <a:t>，</a:t>
            </a:r>
            <a:r>
              <a:rPr lang="zh-TW" altLang="en-US" sz="3100">
                <a:solidFill>
                  <a:schemeClr val="tx1"/>
                </a:solidFill>
                <a:latin typeface="標楷體" pitchFamily="65" charset="-120"/>
              </a:rPr>
              <a:t>而是金光上人這類男子，門下弟子也換成了道士。</a:t>
            </a:r>
          </a:p>
        </p:txBody>
      </p:sp>
      <p:pic>
        <p:nvPicPr>
          <p:cNvPr id="282627"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2628" name="Text Box 5"/>
          <p:cNvSpPr txBox="1">
            <a:spLocks noChangeArrowheads="1"/>
          </p:cNvSpPr>
          <p:nvPr/>
        </p:nvSpPr>
        <p:spPr bwMode="auto">
          <a:xfrm>
            <a:off x="1042988" y="-6985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金庸武俠小說門派簡介－</a:t>
            </a:r>
            <a:r>
              <a:rPr lang="en-US" altLang="zh-TW" sz="4400" b="1">
                <a:solidFill>
                  <a:schemeClr val="bg1"/>
                </a:solidFill>
                <a:latin typeface="標楷體" pitchFamily="65" charset="-120"/>
              </a:rPr>
              <a:t>4</a:t>
            </a:r>
          </a:p>
        </p:txBody>
      </p:sp>
    </p:spTree>
  </p:cSld>
  <p:clrMapOvr>
    <a:masterClrMapping/>
  </p:clrMapOvr>
  <p:transition spd="slow" advClick="0">
    <p:randomBar dir="vert"/>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3650" name="矩形 2"/>
          <p:cNvSpPr>
            <a:spLocks noChangeArrowheads="1"/>
          </p:cNvSpPr>
          <p:nvPr/>
        </p:nvSpPr>
        <p:spPr bwMode="auto">
          <a:xfrm>
            <a:off x="179388" y="981075"/>
            <a:ext cx="8569325"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nSpc>
                <a:spcPct val="110000"/>
              </a:lnSpc>
            </a:pPr>
            <a:r>
              <a:rPr lang="zh-TW" altLang="en-US" sz="3100">
                <a:solidFill>
                  <a:schemeClr val="tx1"/>
                </a:solidFill>
                <a:latin typeface="標楷體" pitchFamily="65" charset="-120"/>
              </a:rPr>
              <a:t>而</a:t>
            </a:r>
            <a:r>
              <a:rPr lang="en-US" altLang="zh-TW" sz="3100">
                <a:solidFill>
                  <a:schemeClr val="tx1"/>
                </a:solidFill>
                <a:latin typeface="標楷體" pitchFamily="65" charset="-120"/>
              </a:rPr>
              <a:t>《</a:t>
            </a:r>
            <a:r>
              <a:rPr lang="zh-TW" altLang="en-US" sz="3100">
                <a:solidFill>
                  <a:schemeClr val="tx1"/>
                </a:solidFill>
                <a:latin typeface="標楷體" pitchFamily="65" charset="-120"/>
              </a:rPr>
              <a:t>飛狐外傳</a:t>
            </a:r>
            <a:r>
              <a:rPr lang="en-US" altLang="zh-TW" sz="3100">
                <a:solidFill>
                  <a:schemeClr val="tx1"/>
                </a:solidFill>
                <a:latin typeface="標楷體" pitchFamily="65" charset="-120"/>
              </a:rPr>
              <a:t>》</a:t>
            </a:r>
            <a:r>
              <a:rPr lang="zh-TW" altLang="en-US" sz="3100">
                <a:solidFill>
                  <a:schemeClr val="tx1"/>
                </a:solidFill>
                <a:latin typeface="標楷體" pitchFamily="65" charset="-120"/>
              </a:rPr>
              <a:t>女主角袁紫衣</a:t>
            </a:r>
            <a:r>
              <a:rPr lang="en-US" altLang="zh-TW" sz="3100">
                <a:solidFill>
                  <a:schemeClr val="tx1"/>
                </a:solidFill>
                <a:latin typeface="標楷體" pitchFamily="65" charset="-120"/>
              </a:rPr>
              <a:t>(</a:t>
            </a:r>
            <a:r>
              <a:rPr lang="zh-TW" altLang="en-US" sz="3100">
                <a:solidFill>
                  <a:schemeClr val="tx1"/>
                </a:solidFill>
                <a:latin typeface="標楷體" pitchFamily="65" charset="-120"/>
              </a:rPr>
              <a:t>法名圓性</a:t>
            </a:r>
            <a:r>
              <a:rPr lang="en-US" altLang="zh-TW" sz="3100">
                <a:solidFill>
                  <a:schemeClr val="tx1"/>
                </a:solidFill>
                <a:latin typeface="標楷體" pitchFamily="65" charset="-120"/>
              </a:rPr>
              <a:t>)</a:t>
            </a:r>
            <a:r>
              <a:rPr lang="zh-TW" altLang="en-US" sz="3100">
                <a:solidFill>
                  <a:schemeClr val="tx1"/>
                </a:solidFill>
                <a:latin typeface="標楷體" pitchFamily="65" charset="-120"/>
              </a:rPr>
              <a:t>，其師父亦是峨嵋派大師。武俠外，峨嵋山在四川眉縣城西南十五里，與浙江普陀山、安徽九華山、山西五臺山並稱佛教四大名山。著名的武功有佛光普照、峨嵋九陽功和倚天劍法。</a:t>
            </a:r>
          </a:p>
          <a:p>
            <a:pPr lvl="1">
              <a:lnSpc>
                <a:spcPct val="110000"/>
              </a:lnSpc>
            </a:pPr>
            <a:endParaRPr lang="zh-TW" altLang="en-US" sz="3100">
              <a:solidFill>
                <a:schemeClr val="tx1"/>
              </a:solidFill>
              <a:latin typeface="標楷體" pitchFamily="65" charset="-120"/>
            </a:endParaRPr>
          </a:p>
          <a:p>
            <a:pPr lvl="1">
              <a:lnSpc>
                <a:spcPct val="110000"/>
              </a:lnSpc>
            </a:pPr>
            <a:endParaRPr lang="zh-TW" altLang="en-US" sz="3100">
              <a:solidFill>
                <a:schemeClr val="tx1"/>
              </a:solidFill>
              <a:latin typeface="標楷體" pitchFamily="65" charset="-120"/>
            </a:endParaRPr>
          </a:p>
        </p:txBody>
      </p:sp>
      <p:pic>
        <p:nvPicPr>
          <p:cNvPr id="283651"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3652" name="Text Box 5"/>
          <p:cNvSpPr txBox="1">
            <a:spLocks noChangeArrowheads="1"/>
          </p:cNvSpPr>
          <p:nvPr/>
        </p:nvSpPr>
        <p:spPr bwMode="auto">
          <a:xfrm>
            <a:off x="1042988" y="-6985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金庸武俠小說門派簡介－</a:t>
            </a:r>
            <a:r>
              <a:rPr lang="en-US" altLang="zh-TW" sz="4400" b="1">
                <a:solidFill>
                  <a:schemeClr val="bg1"/>
                </a:solidFill>
                <a:latin typeface="標楷體" pitchFamily="65" charset="-120"/>
              </a:rPr>
              <a:t>5</a:t>
            </a:r>
          </a:p>
        </p:txBody>
      </p:sp>
    </p:spTree>
  </p:cSld>
  <p:clrMapOvr>
    <a:masterClrMapping/>
  </p:clrMapOvr>
  <p:transition spd="slow" advClick="0">
    <p:randomBar dir="vert"/>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4674" name="矩形 2"/>
          <p:cNvSpPr>
            <a:spLocks noChangeArrowheads="1"/>
          </p:cNvSpPr>
          <p:nvPr/>
        </p:nvSpPr>
        <p:spPr bwMode="auto">
          <a:xfrm>
            <a:off x="107950" y="765175"/>
            <a:ext cx="8569325"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nSpc>
                <a:spcPct val="120000"/>
              </a:lnSpc>
            </a:pPr>
            <a:r>
              <a:rPr lang="en-US" altLang="zh-TW" sz="3100">
                <a:solidFill>
                  <a:schemeClr val="tx1"/>
                </a:solidFill>
                <a:latin typeface="標楷體" pitchFamily="65" charset="-120"/>
              </a:rPr>
              <a:t>(</a:t>
            </a:r>
            <a:r>
              <a:rPr lang="zh-TW" altLang="en-US" sz="3100">
                <a:solidFill>
                  <a:schemeClr val="tx1"/>
                </a:solidFill>
                <a:latin typeface="標楷體" pitchFamily="65" charset="-120"/>
              </a:rPr>
              <a:t>四</a:t>
            </a:r>
            <a:r>
              <a:rPr lang="en-US" altLang="zh-TW" sz="3100">
                <a:solidFill>
                  <a:schemeClr val="tx1"/>
                </a:solidFill>
                <a:latin typeface="標楷體" pitchFamily="65" charset="-120"/>
              </a:rPr>
              <a:t>)</a:t>
            </a:r>
            <a:r>
              <a:rPr lang="zh-TW" altLang="en-US" sz="3100">
                <a:solidFill>
                  <a:schemeClr val="tx1"/>
                </a:solidFill>
                <a:latin typeface="標楷體" pitchFamily="65" charset="-120"/>
              </a:rPr>
              <a:t>華山派</a:t>
            </a:r>
          </a:p>
          <a:p>
            <a:pPr lvl="1">
              <a:lnSpc>
                <a:spcPct val="120000"/>
              </a:lnSpc>
            </a:pPr>
            <a:r>
              <a:rPr lang="zh-TW" altLang="en-US" sz="3100">
                <a:solidFill>
                  <a:schemeClr val="tx1"/>
                </a:solidFill>
                <a:latin typeface="標楷體" pitchFamily="65" charset="-120"/>
              </a:rPr>
              <a:t>    華山派以華山為主要據點而得名，在</a:t>
            </a:r>
            <a:r>
              <a:rPr lang="en-US" altLang="zh-TW" sz="3100">
                <a:solidFill>
                  <a:schemeClr val="tx1"/>
                </a:solidFill>
                <a:latin typeface="標楷體" pitchFamily="65" charset="-120"/>
              </a:rPr>
              <a:t>《</a:t>
            </a:r>
            <a:r>
              <a:rPr lang="zh-TW" altLang="en-US" sz="3100">
                <a:solidFill>
                  <a:schemeClr val="tx1"/>
                </a:solidFill>
                <a:latin typeface="標楷體" pitchFamily="65" charset="-120"/>
              </a:rPr>
              <a:t>笑傲江湖</a:t>
            </a:r>
            <a:r>
              <a:rPr lang="en-US" altLang="zh-TW" sz="3100">
                <a:solidFill>
                  <a:schemeClr val="tx1"/>
                </a:solidFill>
                <a:latin typeface="標楷體" pitchFamily="65" charset="-120"/>
              </a:rPr>
              <a:t>》</a:t>
            </a:r>
            <a:r>
              <a:rPr lang="zh-TW" altLang="en-US" sz="3100">
                <a:solidFill>
                  <a:schemeClr val="tx1"/>
                </a:solidFill>
                <a:latin typeface="標楷體" pitchFamily="65" charset="-120"/>
              </a:rPr>
              <a:t>中與嵩山派、泰山派、衡山派和恆山派並稱「五嶽劍派」，掌門人「君子劍」岳不群和其夫人「華山玉女」寧中則為「正派十大高手」，大弟子令狐沖則以「獨孤九劍」傲視天下，而在</a:t>
            </a:r>
            <a:r>
              <a:rPr lang="en-US" altLang="zh-TW" sz="3100">
                <a:solidFill>
                  <a:schemeClr val="tx1"/>
                </a:solidFill>
                <a:latin typeface="標楷體" pitchFamily="65" charset="-120"/>
              </a:rPr>
              <a:t>《</a:t>
            </a:r>
            <a:r>
              <a:rPr lang="zh-TW" altLang="en-US" sz="3100">
                <a:solidFill>
                  <a:schemeClr val="tx1"/>
                </a:solidFill>
                <a:latin typeface="標楷體" pitchFamily="65" charset="-120"/>
              </a:rPr>
              <a:t>碧血劍</a:t>
            </a:r>
            <a:r>
              <a:rPr lang="en-US" altLang="zh-TW" sz="3100">
                <a:solidFill>
                  <a:schemeClr val="tx1"/>
                </a:solidFill>
                <a:latin typeface="標楷體" pitchFamily="65" charset="-120"/>
              </a:rPr>
              <a:t>》</a:t>
            </a:r>
            <a:r>
              <a:rPr lang="zh-TW" altLang="en-US" sz="3100">
                <a:solidFill>
                  <a:schemeClr val="tx1"/>
                </a:solidFill>
                <a:latin typeface="標楷體" pitchFamily="65" charset="-120"/>
              </a:rPr>
              <a:t>中掌門「神劍仙猿」穆人清更為當世第一高手。著名的武功有紫霞功</a:t>
            </a:r>
          </a:p>
          <a:p>
            <a:pPr lvl="1">
              <a:lnSpc>
                <a:spcPct val="120000"/>
              </a:lnSpc>
            </a:pPr>
            <a:r>
              <a:rPr lang="zh-TW" altLang="en-US" sz="3100">
                <a:solidFill>
                  <a:schemeClr val="tx1"/>
                </a:solidFill>
                <a:latin typeface="標楷體" pitchFamily="65" charset="-120"/>
              </a:rPr>
              <a:t>、華山劍法、狂風快劍等。</a:t>
            </a:r>
          </a:p>
        </p:txBody>
      </p:sp>
      <p:pic>
        <p:nvPicPr>
          <p:cNvPr id="284675"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4676" name="Text Box 5"/>
          <p:cNvSpPr txBox="1">
            <a:spLocks noChangeArrowheads="1"/>
          </p:cNvSpPr>
          <p:nvPr/>
        </p:nvSpPr>
        <p:spPr bwMode="auto">
          <a:xfrm>
            <a:off x="1042988" y="-6985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金庸武俠小說門派簡介－</a:t>
            </a:r>
            <a:r>
              <a:rPr lang="en-US" altLang="zh-TW" sz="4400" b="1">
                <a:solidFill>
                  <a:schemeClr val="bg1"/>
                </a:solidFill>
                <a:latin typeface="標楷體" pitchFamily="65" charset="-120"/>
              </a:rPr>
              <a:t>6</a:t>
            </a:r>
          </a:p>
        </p:txBody>
      </p:sp>
    </p:spTree>
  </p:cSld>
  <p:clrMapOvr>
    <a:masterClrMapping/>
  </p:clrMapOvr>
  <p:transition spd="slow" advClick="0">
    <p:randomBar dir="vert"/>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5698" name="矩形 2"/>
          <p:cNvSpPr>
            <a:spLocks noChangeArrowheads="1"/>
          </p:cNvSpPr>
          <p:nvPr/>
        </p:nvSpPr>
        <p:spPr bwMode="auto">
          <a:xfrm>
            <a:off x="-109538" y="692150"/>
            <a:ext cx="9290051" cy="555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nSpc>
                <a:spcPct val="105000"/>
              </a:lnSpc>
            </a:pPr>
            <a:r>
              <a:rPr lang="en-US" altLang="zh-TW" sz="3100">
                <a:solidFill>
                  <a:schemeClr val="tx1"/>
                </a:solidFill>
                <a:latin typeface="標楷體" pitchFamily="65" charset="-120"/>
              </a:rPr>
              <a:t>(</a:t>
            </a:r>
            <a:r>
              <a:rPr lang="zh-TW" altLang="en-US" sz="3100">
                <a:solidFill>
                  <a:schemeClr val="tx1"/>
                </a:solidFill>
                <a:latin typeface="標楷體" pitchFamily="65" charset="-120"/>
              </a:rPr>
              <a:t>五</a:t>
            </a:r>
            <a:r>
              <a:rPr lang="en-US" altLang="zh-TW" sz="3100">
                <a:solidFill>
                  <a:schemeClr val="tx1"/>
                </a:solidFill>
                <a:latin typeface="標楷體" pitchFamily="65" charset="-120"/>
              </a:rPr>
              <a:t>)</a:t>
            </a:r>
            <a:r>
              <a:rPr lang="zh-TW" altLang="en-US" sz="3100">
                <a:solidFill>
                  <a:schemeClr val="tx1"/>
                </a:solidFill>
                <a:latin typeface="標楷體" pitchFamily="65" charset="-120"/>
              </a:rPr>
              <a:t>崑崙派</a:t>
            </a:r>
          </a:p>
          <a:p>
            <a:pPr lvl="1">
              <a:lnSpc>
                <a:spcPct val="105000"/>
              </a:lnSpc>
            </a:pPr>
            <a:r>
              <a:rPr lang="zh-TW" altLang="en-US" sz="3100">
                <a:solidFill>
                  <a:schemeClr val="tx1"/>
                </a:solidFill>
                <a:latin typeface="標楷體" pitchFamily="65" charset="-120"/>
              </a:rPr>
              <a:t>    在金庸武俠小說裡為六大門派之一，何足道為其中代表者，何足道外號「崑崙三聖」，主要才藝在於琴、劍、棋藝。在</a:t>
            </a:r>
            <a:r>
              <a:rPr lang="en-US" altLang="zh-TW" sz="3100">
                <a:solidFill>
                  <a:schemeClr val="tx1"/>
                </a:solidFill>
                <a:latin typeface="標楷體" pitchFamily="65" charset="-120"/>
              </a:rPr>
              <a:t>《</a:t>
            </a:r>
            <a:r>
              <a:rPr lang="zh-TW" altLang="en-US" sz="3100">
                <a:solidFill>
                  <a:schemeClr val="tx1"/>
                </a:solidFill>
                <a:latin typeface="標楷體" pitchFamily="65" charset="-120"/>
              </a:rPr>
              <a:t>倚天屠龍記</a:t>
            </a:r>
            <a:r>
              <a:rPr lang="en-US" altLang="zh-TW" sz="3100">
                <a:solidFill>
                  <a:schemeClr val="tx1"/>
                </a:solidFill>
                <a:latin typeface="標楷體" pitchFamily="65" charset="-120"/>
              </a:rPr>
              <a:t>》</a:t>
            </a:r>
            <a:r>
              <a:rPr lang="zh-TW" altLang="en-US" sz="3100">
                <a:solidFill>
                  <a:schemeClr val="tx1"/>
                </a:solidFill>
                <a:latin typeface="標楷體" pitchFamily="65" charset="-120"/>
              </a:rPr>
              <a:t>中，何太沖乃是其中一代崑崙派掌門。崑崙派自詡為名門正派，雖然遠處西域，但是卻野心勃勃，總想在中原武林呼風喚雨，隱隱有與少林、武當、峨嵋相抗衡之意，因此小說中崑崙派有兩大特點：一是野心，二是表面上正人君子，暗地裡卻十分的陰險狡詐。</a:t>
            </a:r>
          </a:p>
          <a:p>
            <a:pPr lvl="1">
              <a:lnSpc>
                <a:spcPct val="105000"/>
              </a:lnSpc>
            </a:pPr>
            <a:r>
              <a:rPr lang="en-US" altLang="zh-TW" sz="3100">
                <a:solidFill>
                  <a:schemeClr val="tx1"/>
                </a:solidFill>
                <a:latin typeface="標楷體" pitchFamily="65" charset="-120"/>
              </a:rPr>
              <a:t>	</a:t>
            </a:r>
            <a:r>
              <a:rPr lang="zh-TW" altLang="en-US" sz="3100">
                <a:solidFill>
                  <a:schemeClr val="tx1"/>
                </a:solidFill>
                <a:latin typeface="標楷體" pitchFamily="65" charset="-120"/>
              </a:rPr>
              <a:t>同門之間也互不信任，相互傾軋，爭權奪勢。</a:t>
            </a:r>
          </a:p>
        </p:txBody>
      </p:sp>
      <p:pic>
        <p:nvPicPr>
          <p:cNvPr id="285699"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5700" name="Text Box 5"/>
          <p:cNvSpPr txBox="1">
            <a:spLocks noChangeArrowheads="1"/>
          </p:cNvSpPr>
          <p:nvPr/>
        </p:nvSpPr>
        <p:spPr bwMode="auto">
          <a:xfrm>
            <a:off x="1042988" y="-6985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金庸武俠小說門派簡介－</a:t>
            </a:r>
            <a:r>
              <a:rPr lang="en-US" altLang="zh-TW" sz="4400" b="1">
                <a:solidFill>
                  <a:schemeClr val="bg1"/>
                </a:solidFill>
                <a:latin typeface="標楷體" pitchFamily="65" charset="-120"/>
              </a:rPr>
              <a:t>7</a:t>
            </a:r>
          </a:p>
        </p:txBody>
      </p:sp>
    </p:spTree>
  </p:cSld>
  <p:clrMapOvr>
    <a:masterClrMapping/>
  </p:clrMapOvr>
  <p:transition spd="slow" advClick="0">
    <p:randomBar dir="vert"/>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22" name="矩形 2"/>
          <p:cNvSpPr>
            <a:spLocks noChangeArrowheads="1"/>
          </p:cNvSpPr>
          <p:nvPr/>
        </p:nvSpPr>
        <p:spPr bwMode="auto">
          <a:xfrm>
            <a:off x="179388" y="765175"/>
            <a:ext cx="8569325" cy="522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nSpc>
                <a:spcPct val="120000"/>
              </a:lnSpc>
            </a:pPr>
            <a:r>
              <a:rPr lang="en-US" altLang="zh-TW" sz="3100">
                <a:solidFill>
                  <a:schemeClr val="tx1"/>
                </a:solidFill>
                <a:latin typeface="標楷體" pitchFamily="65" charset="-120"/>
              </a:rPr>
              <a:t>(</a:t>
            </a:r>
            <a:r>
              <a:rPr lang="zh-TW" altLang="en-US" sz="3100">
                <a:solidFill>
                  <a:schemeClr val="tx1"/>
                </a:solidFill>
                <a:latin typeface="標楷體" pitchFamily="65" charset="-120"/>
              </a:rPr>
              <a:t>六</a:t>
            </a:r>
            <a:r>
              <a:rPr lang="en-US" altLang="zh-TW" sz="3100">
                <a:solidFill>
                  <a:schemeClr val="tx1"/>
                </a:solidFill>
                <a:latin typeface="標楷體" pitchFamily="65" charset="-120"/>
              </a:rPr>
              <a:t>)</a:t>
            </a:r>
            <a:r>
              <a:rPr lang="zh-TW" altLang="en-US" sz="3100">
                <a:solidFill>
                  <a:schemeClr val="tx1"/>
                </a:solidFill>
                <a:latin typeface="標楷體" pitchFamily="65" charset="-120"/>
              </a:rPr>
              <a:t>崆峒派</a:t>
            </a:r>
          </a:p>
          <a:p>
            <a:pPr lvl="1">
              <a:lnSpc>
                <a:spcPct val="120000"/>
              </a:lnSpc>
            </a:pPr>
            <a:r>
              <a:rPr lang="zh-TW" altLang="en-US" sz="3100">
                <a:solidFill>
                  <a:schemeClr val="tx1"/>
                </a:solidFill>
                <a:latin typeface="標楷體" pitchFamily="65" charset="-120"/>
              </a:rPr>
              <a:t>    在</a:t>
            </a:r>
            <a:r>
              <a:rPr lang="en-US" altLang="zh-TW" sz="3100">
                <a:solidFill>
                  <a:schemeClr val="tx1"/>
                </a:solidFill>
                <a:latin typeface="標楷體" pitchFamily="65" charset="-120"/>
              </a:rPr>
              <a:t>《</a:t>
            </a:r>
            <a:r>
              <a:rPr lang="zh-TW" altLang="en-US" sz="3100">
                <a:solidFill>
                  <a:schemeClr val="tx1"/>
                </a:solidFill>
                <a:latin typeface="標楷體" pitchFamily="65" charset="-120"/>
              </a:rPr>
              <a:t>倚天屠龍記</a:t>
            </a:r>
            <a:r>
              <a:rPr lang="en-US" altLang="zh-TW" sz="3100">
                <a:solidFill>
                  <a:schemeClr val="tx1"/>
                </a:solidFill>
                <a:latin typeface="標楷體" pitchFamily="65" charset="-120"/>
              </a:rPr>
              <a:t>》</a:t>
            </a:r>
            <a:r>
              <a:rPr lang="zh-TW" altLang="en-US" sz="3100">
                <a:solidFill>
                  <a:schemeClr val="tx1"/>
                </a:solidFill>
                <a:latin typeface="標楷體" pitchFamily="65" charset="-120"/>
              </a:rPr>
              <a:t>中，崆峒派開山祖師為木靈子，精通崆峒派絕學，內力深厚，武功高強，為絕頂高手，以自創「七傷拳」威震天下，名揚四海。「七傷拳」凡人一練七傷，七者（陰陽二氣</a:t>
            </a:r>
            <a:r>
              <a:rPr lang="zh-TW" altLang="en-US"/>
              <a:t>、心、肺、腎、脾、肝）</a:t>
            </a:r>
            <a:r>
              <a:rPr lang="zh-TW" altLang="en-US" sz="3100">
                <a:solidFill>
                  <a:schemeClr val="tx1"/>
                </a:solidFill>
                <a:latin typeface="標楷體" pitchFamily="65" charset="-120"/>
              </a:rPr>
              <a:t>皆傷，但木靈子內功極其深湛，深不可測的地步，自然能練，不但無害，反而強壯肝腑，增強內力。</a:t>
            </a:r>
          </a:p>
        </p:txBody>
      </p:sp>
      <p:pic>
        <p:nvPicPr>
          <p:cNvPr id="286723" name="Picture 5"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092825"/>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24" name="Text Box 6"/>
          <p:cNvSpPr txBox="1">
            <a:spLocks noChangeArrowheads="1"/>
          </p:cNvSpPr>
          <p:nvPr/>
        </p:nvSpPr>
        <p:spPr bwMode="auto">
          <a:xfrm>
            <a:off x="1042988" y="-6985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金庸武俠小說門派簡介－</a:t>
            </a:r>
            <a:r>
              <a:rPr lang="en-US" altLang="zh-TW" sz="4400" b="1">
                <a:solidFill>
                  <a:schemeClr val="bg1"/>
                </a:solidFill>
                <a:latin typeface="標楷體" pitchFamily="65" charset="-120"/>
              </a:rPr>
              <a:t>8</a:t>
            </a:r>
          </a:p>
        </p:txBody>
      </p:sp>
    </p:spTree>
  </p:cSld>
  <p:clrMapOvr>
    <a:masterClrMapping/>
  </p:clrMapOvr>
  <p:transition spd="slow" advClick="0">
    <p:randomBar dir="vert"/>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7746" name="Text Box 4"/>
          <p:cNvSpPr txBox="1">
            <a:spLocks noChangeArrowheads="1"/>
          </p:cNvSpPr>
          <p:nvPr/>
        </p:nvSpPr>
        <p:spPr bwMode="auto">
          <a:xfrm>
            <a:off x="1258888" y="2420938"/>
            <a:ext cx="72009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spcBef>
                <a:spcPct val="50000"/>
              </a:spcBef>
            </a:pPr>
            <a:r>
              <a:rPr kumimoji="0" lang="zh-TW" altLang="en-US" sz="6600" b="1">
                <a:solidFill>
                  <a:schemeClr val="tx1"/>
                </a:solidFill>
                <a:latin typeface="標楷體" pitchFamily="65" charset="-120"/>
              </a:rPr>
              <a:t>十、網路資源</a:t>
            </a:r>
          </a:p>
        </p:txBody>
      </p:sp>
      <p:pic>
        <p:nvPicPr>
          <p:cNvPr id="287747" name="Picture 7"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092825"/>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內容版面配置區 3"/>
          <p:cNvSpPr>
            <a:spLocks noGrp="1"/>
          </p:cNvSpPr>
          <p:nvPr>
            <p:ph sz="quarter" idx="4294967295"/>
          </p:nvPr>
        </p:nvSpPr>
        <p:spPr bwMode="auto">
          <a:xfrm>
            <a:off x="468313" y="1052513"/>
            <a:ext cx="8407400" cy="2952750"/>
          </a:xfrm>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273050" eaLnBrk="1" hangingPunct="1">
              <a:spcBef>
                <a:spcPts val="575"/>
              </a:spcBef>
              <a:buFont typeface="Wingdings 2" pitchFamily="18" charset="2"/>
              <a:buChar char=""/>
              <a:defRPr/>
            </a:pPr>
            <a:endParaRPr lang="en-US" altLang="zh-TW" sz="3000" smtClean="0">
              <a:solidFill>
                <a:srgbClr val="F2F2F2"/>
              </a:solidFill>
            </a:endParaRPr>
          </a:p>
          <a:p>
            <a:pPr indent="-273050" eaLnBrk="1" hangingPunct="1">
              <a:spcBef>
                <a:spcPts val="575"/>
              </a:spcBef>
              <a:defRPr/>
            </a:pPr>
            <a:r>
              <a:rPr lang="zh-TW" altLang="en-US" sz="3000" smtClean="0">
                <a:solidFill>
                  <a:schemeClr val="bg2"/>
                </a:solidFill>
                <a:hlinkClick r:id="rId3"/>
              </a:rPr>
              <a:t>金庸茶館</a:t>
            </a:r>
            <a:endParaRPr lang="en-US" altLang="zh-TW" sz="3000" smtClean="0">
              <a:solidFill>
                <a:schemeClr val="bg2"/>
              </a:solidFill>
            </a:endParaRPr>
          </a:p>
          <a:p>
            <a:pPr indent="-273050" eaLnBrk="1" hangingPunct="1">
              <a:spcBef>
                <a:spcPts val="575"/>
              </a:spcBef>
              <a:buFont typeface="Wingdings 2" pitchFamily="18" charset="2"/>
              <a:buNone/>
              <a:defRPr/>
            </a:pPr>
            <a:endParaRPr lang="en-US" altLang="zh-TW" sz="3000" smtClean="0">
              <a:solidFill>
                <a:schemeClr val="bg2"/>
              </a:solidFill>
            </a:endParaRPr>
          </a:p>
        </p:txBody>
      </p:sp>
      <p:pic>
        <p:nvPicPr>
          <p:cNvPr id="288771" name="Picture 7" descr="下ICON-回主目錄">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6092825"/>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0418" name="Text Box 5"/>
          <p:cNvSpPr txBox="1">
            <a:spLocks noChangeArrowheads="1"/>
          </p:cNvSpPr>
          <p:nvPr/>
        </p:nvSpPr>
        <p:spPr bwMode="auto">
          <a:xfrm>
            <a:off x="684213" y="1125538"/>
            <a:ext cx="70913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lang="zh-TW" altLang="en-US" sz="3200" b="1">
                <a:solidFill>
                  <a:schemeClr val="tx1"/>
                </a:solidFill>
                <a:latin typeface="Franklin Gothic Medium" pitchFamily="34" charset="0"/>
              </a:rPr>
              <a:t>褊狹：</a:t>
            </a:r>
            <a:r>
              <a:rPr lang="zh-TW" altLang="en-US" sz="3200">
                <a:solidFill>
                  <a:schemeClr val="tx1"/>
                </a:solidFill>
                <a:latin typeface="Franklin Gothic Medium" pitchFamily="34" charset="0"/>
              </a:rPr>
              <a:t>氣度狹窄。</a:t>
            </a:r>
          </a:p>
        </p:txBody>
      </p:sp>
      <p:pic>
        <p:nvPicPr>
          <p:cNvPr id="60419" name="Picture 8"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9" descr="下ICON-回題解">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6092825"/>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8"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9" descr="下ICON-回題解">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6092825"/>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2" name="Text Box 4"/>
          <p:cNvSpPr txBox="1">
            <a:spLocks noChangeArrowheads="1"/>
          </p:cNvSpPr>
          <p:nvPr/>
        </p:nvSpPr>
        <p:spPr bwMode="auto">
          <a:xfrm>
            <a:off x="1763713" y="2420938"/>
            <a:ext cx="56165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lang="zh-TW" altLang="en-US" sz="6600" b="1">
                <a:solidFill>
                  <a:schemeClr val="tx1"/>
                </a:solidFill>
                <a:latin typeface="Arial" charset="0"/>
              </a:rPr>
              <a:t>二、作者介紹</a:t>
            </a:r>
          </a:p>
        </p:txBody>
      </p:sp>
      <p:pic>
        <p:nvPicPr>
          <p:cNvPr id="61443" name="Picture 6"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092825"/>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2466" name="矩形 6"/>
          <p:cNvSpPr>
            <a:spLocks noChangeArrowheads="1"/>
          </p:cNvSpPr>
          <p:nvPr/>
        </p:nvSpPr>
        <p:spPr bwMode="auto">
          <a:xfrm>
            <a:off x="539750" y="1052513"/>
            <a:ext cx="82899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3525" indent="-263525">
              <a:buClr>
                <a:schemeClr val="accent1"/>
              </a:buClr>
              <a:buSzPct val="70000"/>
              <a:buFont typeface="Wingdings" pitchFamily="2" charset="2"/>
              <a:buChar char="n"/>
            </a:pPr>
            <a:r>
              <a:rPr kumimoji="0" lang="zh-TW" altLang="en-US">
                <a:solidFill>
                  <a:schemeClr val="tx1"/>
                </a:solidFill>
                <a:latin typeface="Cambria" pitchFamily="18" charset="0"/>
              </a:rPr>
              <a:t>趣看現代剪影─金庸</a:t>
            </a:r>
            <a:endParaRPr kumimoji="0" lang="en-US" altLang="zh-TW" sz="3000">
              <a:solidFill>
                <a:schemeClr val="tx1"/>
              </a:solidFill>
              <a:latin typeface="Cambria" pitchFamily="18" charset="0"/>
            </a:endParaRPr>
          </a:p>
          <a:p>
            <a:pPr marL="263525" indent="-263525">
              <a:buClr>
                <a:srgbClr val="808000"/>
              </a:buClr>
              <a:buSzPct val="80000"/>
              <a:buFont typeface="Wingdings" pitchFamily="2" charset="2"/>
              <a:buNone/>
            </a:pPr>
            <a:r>
              <a:rPr lang="zh-TW" altLang="en-US">
                <a:solidFill>
                  <a:schemeClr val="tx1"/>
                </a:solidFill>
                <a:latin typeface="標楷體" pitchFamily="65" charset="-120"/>
              </a:rPr>
              <a:t>      </a:t>
            </a:r>
            <a:endParaRPr lang="en-US" altLang="zh-TW">
              <a:solidFill>
                <a:schemeClr val="tx1"/>
              </a:solidFill>
              <a:latin typeface="標楷體" pitchFamily="65" charset="-120"/>
            </a:endParaRPr>
          </a:p>
        </p:txBody>
      </p:sp>
      <p:sp>
        <p:nvSpPr>
          <p:cNvPr id="62467" name="Text Box 6"/>
          <p:cNvSpPr txBox="1">
            <a:spLocks noChangeArrowheads="1"/>
          </p:cNvSpPr>
          <p:nvPr/>
        </p:nvSpPr>
        <p:spPr bwMode="auto">
          <a:xfrm>
            <a:off x="1042988" y="-6985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趣看一代武俠大師</a:t>
            </a:r>
          </a:p>
        </p:txBody>
      </p:sp>
      <p:pic>
        <p:nvPicPr>
          <p:cNvPr id="62468" name="Picture 9" descr="影片">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205038"/>
            <a:ext cx="2305050"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10" descr="左側ICON-影片"/>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81075"/>
            <a:ext cx="47942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11" descr="下一頁">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3490" name="矩形 6"/>
          <p:cNvSpPr>
            <a:spLocks noChangeArrowheads="1"/>
          </p:cNvSpPr>
          <p:nvPr/>
        </p:nvSpPr>
        <p:spPr bwMode="auto">
          <a:xfrm>
            <a:off x="539750" y="692150"/>
            <a:ext cx="8316913"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3525" indent="-263525">
              <a:buClr>
                <a:schemeClr val="accent1"/>
              </a:buClr>
              <a:buSzPct val="70000"/>
              <a:buFont typeface="Wingdings" pitchFamily="2" charset="2"/>
              <a:buChar char="n"/>
            </a:pPr>
            <a:r>
              <a:rPr kumimoji="0" lang="zh-TW" altLang="en-US" b="1">
                <a:solidFill>
                  <a:srgbClr val="0070C0"/>
                </a:solidFill>
                <a:latin typeface="Cambria" pitchFamily="18" charset="0"/>
              </a:rPr>
              <a:t>生平傳略</a:t>
            </a:r>
            <a:endParaRPr kumimoji="0" lang="zh-TW" altLang="en-US" sz="3000" b="1">
              <a:solidFill>
                <a:srgbClr val="0070C0"/>
              </a:solidFill>
              <a:latin typeface="Cambria" pitchFamily="18" charset="0"/>
            </a:endParaRPr>
          </a:p>
          <a:p>
            <a:pPr marL="263525" indent="-263525">
              <a:buClr>
                <a:schemeClr val="accent1"/>
              </a:buClr>
              <a:buSzPct val="70000"/>
              <a:buFont typeface="Wingdings" pitchFamily="2" charset="2"/>
              <a:buNone/>
            </a:pPr>
            <a:r>
              <a:rPr lang="zh-TW" altLang="en-US">
                <a:solidFill>
                  <a:schemeClr val="tx1"/>
                </a:solidFill>
                <a:latin typeface="標楷體" pitchFamily="65" charset="-120"/>
              </a:rPr>
              <a:t>    金庸，本名查　良鏞　，筆名由名字末字</a:t>
            </a:r>
          </a:p>
          <a:p>
            <a:pPr marL="263525" indent="-263525">
              <a:buClr>
                <a:schemeClr val="accent1"/>
              </a:buClr>
              <a:buSzPct val="70000"/>
              <a:buFont typeface="Wingdings" pitchFamily="2" charset="2"/>
              <a:buNone/>
            </a:pPr>
            <a:r>
              <a:rPr lang="zh-TW" altLang="en-US">
                <a:solidFill>
                  <a:schemeClr val="tx1"/>
                </a:solidFill>
                <a:latin typeface="標楷體" pitchFamily="65" charset="-120"/>
              </a:rPr>
              <a:t>「鏞」拆字而成。民國十三年生於浙江省海寧</a:t>
            </a:r>
          </a:p>
          <a:p>
            <a:pPr marL="263525" indent="-263525">
              <a:buClr>
                <a:schemeClr val="accent1"/>
              </a:buClr>
              <a:buSzPct val="70000"/>
              <a:buFont typeface="Wingdings" pitchFamily="2" charset="2"/>
              <a:buNone/>
            </a:pPr>
            <a:r>
              <a:rPr lang="zh-TW" altLang="en-US">
                <a:solidFill>
                  <a:schemeClr val="tx1"/>
                </a:solidFill>
                <a:latin typeface="標楷體" pitchFamily="65" charset="-120"/>
              </a:rPr>
              <a:t>縣。上海東吳大學法學院畢業，民國九十九年</a:t>
            </a:r>
          </a:p>
          <a:p>
            <a:pPr marL="263525" indent="-263525" algn="dist">
              <a:buClr>
                <a:schemeClr val="accent1"/>
              </a:buClr>
              <a:buSzPct val="70000"/>
              <a:buFont typeface="Wingdings" pitchFamily="2" charset="2"/>
              <a:buNone/>
            </a:pPr>
            <a:r>
              <a:rPr lang="zh-TW" altLang="en-US">
                <a:solidFill>
                  <a:schemeClr val="tx1"/>
                </a:solidFill>
                <a:latin typeface="標楷體" pitchFamily="65" charset="-120"/>
              </a:rPr>
              <a:t>獲英國劍橋大學哲學博士　。曾任記者、編</a:t>
            </a:r>
          </a:p>
          <a:p>
            <a:pPr marL="263525" indent="-263525">
              <a:buClr>
                <a:schemeClr val="accent1"/>
              </a:buClr>
              <a:buSzPct val="70000"/>
              <a:buFont typeface="Wingdings" pitchFamily="2" charset="2"/>
              <a:buNone/>
            </a:pPr>
            <a:r>
              <a:rPr lang="zh-TW" altLang="en-US">
                <a:solidFill>
                  <a:schemeClr val="tx1"/>
                </a:solidFill>
                <a:latin typeface="標楷體" pitchFamily="65" charset="-120"/>
              </a:rPr>
              <a:t>劇、導演，後在香港創辦</a:t>
            </a:r>
            <a:r>
              <a:rPr lang="en-US" altLang="zh-TW">
                <a:solidFill>
                  <a:schemeClr val="tx1"/>
                </a:solidFill>
                <a:latin typeface="標楷體" pitchFamily="65" charset="-120"/>
              </a:rPr>
              <a:t>《</a:t>
            </a:r>
            <a:r>
              <a:rPr lang="zh-TW" altLang="en-US">
                <a:solidFill>
                  <a:schemeClr val="tx1"/>
                </a:solidFill>
                <a:latin typeface="標楷體" pitchFamily="65" charset="-120"/>
              </a:rPr>
              <a:t>明報</a:t>
            </a:r>
            <a:r>
              <a:rPr lang="en-US" altLang="zh-TW">
                <a:solidFill>
                  <a:schemeClr val="tx1"/>
                </a:solidFill>
                <a:latin typeface="標楷體" pitchFamily="65" charset="-120"/>
              </a:rPr>
              <a:t>》</a:t>
            </a:r>
            <a:r>
              <a:rPr lang="zh-TW" altLang="en-US">
                <a:solidFill>
                  <a:schemeClr val="tx1"/>
                </a:solidFill>
                <a:latin typeface="標楷體" pitchFamily="65" charset="-120"/>
              </a:rPr>
              <a:t>，任</a:t>
            </a:r>
            <a:r>
              <a:rPr lang="zh-TW" altLang="zh-TW">
                <a:solidFill>
                  <a:schemeClr val="tx1"/>
                </a:solidFill>
                <a:latin typeface="標楷體" pitchFamily="65" charset="-120"/>
              </a:rPr>
              <a:t>社長與</a:t>
            </a:r>
            <a:endParaRPr lang="zh-TW" altLang="en-US">
              <a:solidFill>
                <a:schemeClr val="tx1"/>
              </a:solidFill>
              <a:latin typeface="標楷體" pitchFamily="65" charset="-120"/>
            </a:endParaRPr>
          </a:p>
          <a:p>
            <a:pPr marL="263525" indent="-263525">
              <a:buClr>
                <a:schemeClr val="accent1"/>
              </a:buClr>
              <a:buSzPct val="70000"/>
              <a:buFont typeface="Wingdings" pitchFamily="2" charset="2"/>
              <a:buNone/>
            </a:pPr>
            <a:r>
              <a:rPr lang="zh-TW" altLang="zh-TW">
                <a:solidFill>
                  <a:schemeClr val="tx1"/>
                </a:solidFill>
                <a:latin typeface="標楷體" pitchFamily="65" charset="-120"/>
              </a:rPr>
              <a:t>總編輯三十餘年。</a:t>
            </a:r>
            <a:r>
              <a:rPr lang="zh-TW" altLang="en-US">
                <a:solidFill>
                  <a:schemeClr val="tx1"/>
                </a:solidFill>
                <a:latin typeface="標楷體" pitchFamily="65" charset="-120"/>
              </a:rPr>
              <a:t>於報社退休後，曾任浙江大</a:t>
            </a:r>
          </a:p>
          <a:p>
            <a:pPr marL="263525" indent="-263525" algn="dist">
              <a:buClr>
                <a:schemeClr val="accent1"/>
              </a:buClr>
              <a:buSzPct val="70000"/>
              <a:buFont typeface="Wingdings" pitchFamily="2" charset="2"/>
              <a:buNone/>
            </a:pPr>
            <a:r>
              <a:rPr lang="zh-TW" altLang="en-US">
                <a:solidFill>
                  <a:schemeClr val="tx1"/>
                </a:solidFill>
                <a:latin typeface="標楷體" pitchFamily="65" charset="-120"/>
              </a:rPr>
              <a:t>學人文學院院長。其武俠小說  先在報紙連</a:t>
            </a:r>
          </a:p>
          <a:p>
            <a:pPr marL="263525" indent="-263525">
              <a:buClr>
                <a:schemeClr val="accent1"/>
              </a:buClr>
              <a:buSzPct val="70000"/>
              <a:buFont typeface="Wingdings" pitchFamily="2" charset="2"/>
              <a:buNone/>
            </a:pPr>
            <a:r>
              <a:rPr lang="zh-TW" altLang="en-US">
                <a:solidFill>
                  <a:schemeClr val="tx1"/>
                </a:solidFill>
                <a:latin typeface="標楷體" pitchFamily="65" charset="-120"/>
              </a:rPr>
              <a:t>載，後集結成書，成就非凡，獲</a:t>
            </a:r>
            <a:r>
              <a:rPr lang="zh-TW" altLang="en-US">
                <a:solidFill>
                  <a:schemeClr val="tx1"/>
                </a:solidFill>
              </a:rPr>
              <a:t>北京大學頒授</a:t>
            </a:r>
          </a:p>
          <a:p>
            <a:pPr marL="263525" indent="-263525">
              <a:buClr>
                <a:schemeClr val="accent1"/>
              </a:buClr>
              <a:buSzPct val="70000"/>
              <a:buFont typeface="Wingdings" pitchFamily="2" charset="2"/>
              <a:buNone/>
            </a:pPr>
            <a:r>
              <a:rPr lang="zh-TW" altLang="en-US">
                <a:solidFill>
                  <a:schemeClr val="tx1"/>
                </a:solidFill>
              </a:rPr>
              <a:t>名譽教授，英國牛津大學、劍橋大學亦授予榮</a:t>
            </a:r>
          </a:p>
          <a:p>
            <a:pPr marL="263525" indent="-263525">
              <a:buClr>
                <a:schemeClr val="accent1"/>
              </a:buClr>
              <a:buSzPct val="70000"/>
              <a:buFont typeface="Wingdings" pitchFamily="2" charset="2"/>
              <a:buNone/>
            </a:pPr>
            <a:r>
              <a:rPr lang="zh-TW" altLang="en-US">
                <a:solidFill>
                  <a:schemeClr val="tx1"/>
                </a:solidFill>
              </a:rPr>
              <a:t>譽院士銜。</a:t>
            </a:r>
            <a:endParaRPr lang="en-US" altLang="zh-TW">
              <a:solidFill>
                <a:schemeClr val="tx1"/>
              </a:solidFill>
              <a:latin typeface="標楷體" pitchFamily="65" charset="-120"/>
            </a:endParaRPr>
          </a:p>
        </p:txBody>
      </p:sp>
      <p:sp>
        <p:nvSpPr>
          <p:cNvPr id="63491" name="Text Box 10"/>
          <p:cNvSpPr txBox="1">
            <a:spLocks noChangeArrowheads="1"/>
          </p:cNvSpPr>
          <p:nvPr/>
        </p:nvSpPr>
        <p:spPr bwMode="auto">
          <a:xfrm>
            <a:off x="3851275" y="1268413"/>
            <a:ext cx="54927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spAutoFit/>
          </a:bodyPr>
          <a:lstStyle>
            <a:lvl1pPr marL="342900" indent="-342900">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nSpc>
                <a:spcPct val="200000"/>
              </a:lnSpc>
              <a:spcBef>
                <a:spcPct val="50000"/>
              </a:spcBef>
            </a:pPr>
            <a:r>
              <a:rPr lang="zh-TW" altLang="en-US" sz="1200" b="1">
                <a:solidFill>
                  <a:schemeClr val="tx1"/>
                </a:solidFill>
                <a:latin typeface="Franklin Gothic Medium" pitchFamily="34" charset="0"/>
              </a:rPr>
              <a:t>ㄓㄚ</a:t>
            </a:r>
          </a:p>
        </p:txBody>
      </p:sp>
      <p:sp>
        <p:nvSpPr>
          <p:cNvPr id="63492" name="Text Box 11"/>
          <p:cNvSpPr txBox="1">
            <a:spLocks noChangeArrowheads="1"/>
          </p:cNvSpPr>
          <p:nvPr/>
        </p:nvSpPr>
        <p:spPr bwMode="auto">
          <a:xfrm>
            <a:off x="4959350" y="1268413"/>
            <a:ext cx="54927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spAutoFit/>
          </a:bodyPr>
          <a:lstStyle>
            <a:lvl1pPr marL="342900" indent="-342900">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nSpc>
                <a:spcPct val="200000"/>
              </a:lnSpc>
              <a:spcBef>
                <a:spcPct val="50000"/>
              </a:spcBef>
            </a:pPr>
            <a:r>
              <a:rPr lang="zh-TW" altLang="en-US" sz="1200" b="1">
                <a:solidFill>
                  <a:schemeClr val="tx1"/>
                </a:solidFill>
                <a:latin typeface="Franklin Gothic Medium" pitchFamily="34" charset="0"/>
              </a:rPr>
              <a:t>ㄩㄥ</a:t>
            </a:r>
          </a:p>
        </p:txBody>
      </p:sp>
      <p:pic>
        <p:nvPicPr>
          <p:cNvPr id="63493" name="Picture 12" descr="左箭頭-補">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1341438"/>
            <a:ext cx="301625"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Text Box 16"/>
          <p:cNvSpPr txBox="1">
            <a:spLocks noChangeArrowheads="1"/>
          </p:cNvSpPr>
          <p:nvPr/>
        </p:nvSpPr>
        <p:spPr bwMode="auto">
          <a:xfrm>
            <a:off x="1042988" y="-6985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作者介紹－</a:t>
            </a:r>
            <a:r>
              <a:rPr lang="en-US" altLang="zh-TW" sz="4400" b="1">
                <a:solidFill>
                  <a:schemeClr val="bg1"/>
                </a:solidFill>
                <a:latin typeface="標楷體" pitchFamily="65" charset="-120"/>
              </a:rPr>
              <a:t>1</a:t>
            </a:r>
          </a:p>
        </p:txBody>
      </p:sp>
      <p:pic>
        <p:nvPicPr>
          <p:cNvPr id="63495" name="Picture 17" descr="圖片2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2806700"/>
            <a:ext cx="2984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Picture 18" descr="圖片23">
            <a:hlinkClick r:id="rId7"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4292600"/>
            <a:ext cx="2984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Picture 19" descr="下一頁">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40650"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4514" name="矩形 6"/>
          <p:cNvSpPr>
            <a:spLocks noChangeArrowheads="1"/>
          </p:cNvSpPr>
          <p:nvPr/>
        </p:nvSpPr>
        <p:spPr bwMode="auto">
          <a:xfrm>
            <a:off x="250825" y="1052513"/>
            <a:ext cx="860425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3525" indent="-263525"/>
            <a:r>
              <a:rPr kumimoji="0" lang="zh-TW" altLang="en-US" dirty="0">
                <a:solidFill>
                  <a:schemeClr val="tx1"/>
                </a:solidFill>
              </a:rPr>
              <a:t>		</a:t>
            </a:r>
            <a:r>
              <a:rPr kumimoji="0" lang="zh-TW" altLang="zh-TW" dirty="0">
                <a:solidFill>
                  <a:schemeClr val="tx1"/>
                </a:solidFill>
              </a:rPr>
              <a:t>金庸作品涵蓋小說、政論、散文、譯述和劇本。其武俠小說既保有古典小說的傳統特色，又能結合文史掌故，對武功的描寫出神入化，豪俠恩義與兒女情長交融為一，讀來痛快淋漓，不僅風靡華文世界，還有英、日語等多國譯本。其小說多次被改編為電影、電視劇和電腦遊戲軟體，影響層面之廣，形成當代特殊的文化現象。著有《射鵰　英雄傳》、《倚天屠龍記》、《天龍八部》、《笑傲江湖》、《鹿鼎記》等十餘部小說。</a:t>
            </a:r>
            <a:endParaRPr kumimoji="0" lang="en-US" altLang="zh-TW" dirty="0">
              <a:solidFill>
                <a:schemeClr val="tx1"/>
              </a:solidFill>
            </a:endParaRPr>
          </a:p>
        </p:txBody>
      </p:sp>
      <p:pic>
        <p:nvPicPr>
          <p:cNvPr id="64515" name="Picture 12"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 Box 13"/>
          <p:cNvSpPr txBox="1">
            <a:spLocks noChangeArrowheads="1"/>
          </p:cNvSpPr>
          <p:nvPr/>
        </p:nvSpPr>
        <p:spPr bwMode="auto">
          <a:xfrm>
            <a:off x="1042988" y="-6985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作者介紹－</a:t>
            </a:r>
            <a:r>
              <a:rPr lang="en-US" altLang="zh-TW" sz="4400" b="1">
                <a:solidFill>
                  <a:schemeClr val="bg1"/>
                </a:solidFill>
                <a:latin typeface="標楷體" pitchFamily="65" charset="-120"/>
              </a:rPr>
              <a:t>2</a:t>
            </a:r>
          </a:p>
        </p:txBody>
      </p:sp>
      <p:sp>
        <p:nvSpPr>
          <p:cNvPr id="64517" name="Text Box 6"/>
          <p:cNvSpPr txBox="1">
            <a:spLocks noChangeArrowheads="1"/>
          </p:cNvSpPr>
          <p:nvPr/>
        </p:nvSpPr>
        <p:spPr bwMode="auto">
          <a:xfrm>
            <a:off x="3416856" y="4508500"/>
            <a:ext cx="369332" cy="54438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spAutoFit/>
          </a:bodyPr>
          <a:lstStyle>
            <a:lvl1pPr marL="342900" indent="-342900">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r>
              <a:rPr lang="zh-TW" altLang="en-US" sz="1200" b="1" dirty="0">
                <a:solidFill>
                  <a:schemeClr val="tx1"/>
                </a:solidFill>
                <a:latin typeface="Franklin Gothic Medium" pitchFamily="34" charset="0"/>
              </a:rPr>
              <a:t>ㄉ一ㄠ</a:t>
            </a: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6875" y="1052513"/>
            <a:ext cx="8496300" cy="4949825"/>
          </a:xfrm>
        </p:spPr>
        <p:txBody>
          <a:bodyPr wrap="square" numCol="1" anchor="t" anchorCtr="0" compatLnSpc="1">
            <a:prstTxWarp prst="textNoShape">
              <a:avLst/>
            </a:prstTxWarp>
            <a:noAutofit/>
          </a:bodyPr>
          <a:lstStyle/>
          <a:p>
            <a:pPr marL="44450" indent="0">
              <a:buFont typeface="Wingdings 2" pitchFamily="18" charset="2"/>
              <a:buNone/>
              <a:defRPr/>
            </a:pPr>
            <a:r>
              <a:rPr lang="zh-TW" altLang="en-US" sz="3000" smtClean="0">
                <a:solidFill>
                  <a:srgbClr val="585858"/>
                </a:solidFill>
              </a:rPr>
              <a:t>         </a:t>
            </a:r>
            <a:r>
              <a:rPr lang="zh-TW" altLang="en-US" sz="3200" smtClean="0">
                <a:solidFill>
                  <a:schemeClr val="tx1"/>
                </a:solidFill>
              </a:rPr>
              <a:t>金庸的武俠小說風靡海內外華人數十年，其中許多改編成武俠電影，滿足了不少金庸迷的期待。而華人導演徐克更可說是中國武俠電影的重要靈魂人物。由香港電視臺所拍攝關於金庸與金庸小說的影片，可讓同學們在短時間內認識這位偉大的武俠小說作家及其作品。</a:t>
            </a:r>
          </a:p>
          <a:p>
            <a:pPr marL="44450" indent="0">
              <a:buFont typeface="Wingdings 2" pitchFamily="18" charset="2"/>
              <a:buNone/>
              <a:defRPr/>
            </a:pPr>
            <a:endParaRPr lang="en-US" altLang="zh-TW" sz="3200" smtClean="0">
              <a:solidFill>
                <a:schemeClr val="tx1"/>
              </a:solidFill>
            </a:endParaRPr>
          </a:p>
          <a:p>
            <a:pPr marL="44450" indent="0">
              <a:buFont typeface="Wingdings 2" pitchFamily="18" charset="2"/>
              <a:buNone/>
              <a:defRPr/>
            </a:pPr>
            <a:endParaRPr lang="zh-TW" altLang="en-US" sz="3200" smtClean="0">
              <a:solidFill>
                <a:schemeClr val="tx1"/>
              </a:solidFill>
            </a:endParaRPr>
          </a:p>
        </p:txBody>
      </p:sp>
      <p:sp>
        <p:nvSpPr>
          <p:cNvPr id="37891" name="Text Box 6"/>
          <p:cNvSpPr txBox="1">
            <a:spLocks noChangeArrowheads="1"/>
          </p:cNvSpPr>
          <p:nvPr/>
        </p:nvSpPr>
        <p:spPr bwMode="auto">
          <a:xfrm>
            <a:off x="2124075" y="-26988"/>
            <a:ext cx="5543550" cy="7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武俠小說與武俠電影 </a:t>
            </a:r>
          </a:p>
        </p:txBody>
      </p:sp>
      <p:pic>
        <p:nvPicPr>
          <p:cNvPr id="37892" name="Picture 11"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5538" name="Text Box 3"/>
          <p:cNvSpPr txBox="1">
            <a:spLocks noChangeArrowheads="1"/>
          </p:cNvSpPr>
          <p:nvPr/>
        </p:nvSpPr>
        <p:spPr bwMode="auto">
          <a:xfrm>
            <a:off x="827088" y="1468438"/>
            <a:ext cx="7416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pPr>
              <a:spcBef>
                <a:spcPct val="50000"/>
              </a:spcBef>
            </a:pPr>
            <a:r>
              <a:rPr lang="zh-TW" altLang="en-US" sz="3000" b="1">
                <a:solidFill>
                  <a:schemeClr val="tx1"/>
                </a:solidFill>
                <a:latin typeface="Franklin Gothic Medium" pitchFamily="34" charset="0"/>
                <a:ea typeface="標楷體" pitchFamily="65" charset="-120"/>
              </a:rPr>
              <a:t>查良鏞 ：</a:t>
            </a:r>
            <a:r>
              <a:rPr lang="zh-TW" altLang="en-US" sz="3000">
                <a:solidFill>
                  <a:schemeClr val="tx1"/>
                </a:solidFill>
                <a:latin typeface="Franklin Gothic Medium" pitchFamily="34" charset="0"/>
                <a:ea typeface="標楷體" pitchFamily="65" charset="-120"/>
              </a:rPr>
              <a:t>著名詩人徐志摩是金庸的表兄，金庸亦是作家瓊瑤的遠親。</a:t>
            </a:r>
          </a:p>
        </p:txBody>
      </p:sp>
      <p:pic>
        <p:nvPicPr>
          <p:cNvPr id="65539" name="Picture 9"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10" descr="下ICON-回作者">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602138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611188" y="1196975"/>
            <a:ext cx="7993062"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pPr eaLnBrk="0"/>
            <a:r>
              <a:rPr lang="zh-TW" altLang="en-US" sz="3200" b="1">
                <a:solidFill>
                  <a:schemeClr val="tx1"/>
                </a:solidFill>
                <a:latin typeface="標楷體" pitchFamily="65" charset="-120"/>
                <a:ea typeface="標楷體" pitchFamily="65" charset="-120"/>
              </a:rPr>
              <a:t>獲英國劍橋大學哲學博士</a:t>
            </a:r>
            <a:r>
              <a:rPr lang="zh-TW" altLang="en-US" sz="3200">
                <a:solidFill>
                  <a:schemeClr val="tx1"/>
                </a:solidFill>
                <a:latin typeface="標楷體" pitchFamily="65" charset="-120"/>
                <a:ea typeface="標楷體" pitchFamily="65" charset="-120"/>
              </a:rPr>
              <a:t>：金庸於一九九二年二月出讓</a:t>
            </a:r>
            <a:r>
              <a:rPr lang="en-US" altLang="zh-TW" sz="3200">
                <a:solidFill>
                  <a:schemeClr val="tx1"/>
                </a:solidFill>
                <a:latin typeface="標楷體" pitchFamily="65" charset="-120"/>
                <a:ea typeface="標楷體" pitchFamily="65" charset="-120"/>
              </a:rPr>
              <a:t>《</a:t>
            </a:r>
            <a:r>
              <a:rPr lang="zh-TW" altLang="en-US" sz="3200">
                <a:solidFill>
                  <a:schemeClr val="tx1"/>
                </a:solidFill>
                <a:latin typeface="標楷體" pitchFamily="65" charset="-120"/>
                <a:ea typeface="標楷體" pitchFamily="65" charset="-120"/>
              </a:rPr>
              <a:t>明報</a:t>
            </a:r>
            <a:r>
              <a:rPr lang="en-US" altLang="zh-TW" sz="3200">
                <a:solidFill>
                  <a:schemeClr val="tx1"/>
                </a:solidFill>
                <a:latin typeface="標楷體" pitchFamily="65" charset="-120"/>
                <a:ea typeface="標楷體" pitchFamily="65" charset="-120"/>
              </a:rPr>
              <a:t>》</a:t>
            </a:r>
            <a:r>
              <a:rPr lang="zh-TW" altLang="en-US" sz="3200">
                <a:solidFill>
                  <a:schemeClr val="tx1"/>
                </a:solidFill>
                <a:latin typeface="標楷體" pitchFamily="65" charset="-120"/>
                <a:ea typeface="標楷體" pitchFamily="65" charset="-120"/>
              </a:rPr>
              <a:t>股權後，以六十八歲之齡到英國牛津大學做訪問學者，並於牛津近代中國研究中心主持講座。一九九九年受聘擔任浙江大學人文學院院長，兼博士生導師，二○○四年辭去院長一職。二○○五年，劍橋大學授予金庸榮譽文學博士名銜，八十一歲的金庸決定赴英國劍橋大學攻讀歷史學碩士，並於二○○六年十二月完成劍橋大</a:t>
            </a:r>
            <a:r>
              <a:rPr lang="zh-TW" altLang="en-US" sz="3200">
                <a:solidFill>
                  <a:schemeClr val="tx1"/>
                </a:solidFill>
                <a:latin typeface="Franklin Gothic Medium" pitchFamily="34" charset="0"/>
                <a:ea typeface="標楷體" pitchFamily="65" charset="-120"/>
              </a:rPr>
              <a:t>學碩士論文</a:t>
            </a:r>
            <a:r>
              <a:rPr lang="en-US" altLang="zh-TW" sz="3200">
                <a:solidFill>
                  <a:schemeClr val="tx1"/>
                </a:solidFill>
                <a:latin typeface="Franklin Gothic Medium" pitchFamily="34" charset="0"/>
                <a:ea typeface="標楷體" pitchFamily="65" charset="-120"/>
              </a:rPr>
              <a:t>〈</a:t>
            </a:r>
            <a:r>
              <a:rPr lang="zh-TW" altLang="en-US" sz="3200">
                <a:solidFill>
                  <a:schemeClr val="tx1"/>
                </a:solidFill>
                <a:latin typeface="Franklin Gothic Medium" pitchFamily="34" charset="0"/>
                <a:ea typeface="標楷體" pitchFamily="65" charset="-120"/>
              </a:rPr>
              <a:t>初唐皇位繼承制度</a:t>
            </a:r>
            <a:r>
              <a:rPr lang="en-US" altLang="zh-TW" sz="3200">
                <a:solidFill>
                  <a:schemeClr val="tx1"/>
                </a:solidFill>
                <a:latin typeface="Franklin Gothic Medium" pitchFamily="34" charset="0"/>
                <a:ea typeface="標楷體" pitchFamily="65" charset="-120"/>
              </a:rPr>
              <a:t>〉</a:t>
            </a:r>
            <a:r>
              <a:rPr lang="zh-TW" altLang="en-US" sz="3200">
                <a:solidFill>
                  <a:schemeClr val="tx1"/>
                </a:solidFill>
                <a:latin typeface="Franklin Gothic Medium" pitchFamily="34" charset="0"/>
                <a:ea typeface="標楷體" pitchFamily="65" charset="-120"/>
              </a:rPr>
              <a:t>。</a:t>
            </a:r>
          </a:p>
        </p:txBody>
      </p:sp>
      <p:pic>
        <p:nvPicPr>
          <p:cNvPr id="66563" name="Picture 9"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10" descr="分頁底圖-補注"/>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7586" name="Text Box 9"/>
          <p:cNvSpPr txBox="1">
            <a:spLocks noChangeArrowheads="1"/>
          </p:cNvSpPr>
          <p:nvPr/>
        </p:nvSpPr>
        <p:spPr bwMode="auto">
          <a:xfrm>
            <a:off x="827088" y="1268413"/>
            <a:ext cx="7488237" cy="15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3200">
                <a:solidFill>
                  <a:schemeClr val="tx1"/>
                </a:solidFill>
                <a:latin typeface="標楷體" pitchFamily="65" charset="-120"/>
                <a:ea typeface="標楷體" pitchFamily="65" charset="-120"/>
              </a:rPr>
              <a:t>二○一○年，高齡八十六歲的金庸獲劍橋大學聖約翰學院博士學位，論文題目為</a:t>
            </a:r>
            <a:r>
              <a:rPr lang="en-US" altLang="zh-TW" sz="3200">
                <a:solidFill>
                  <a:schemeClr val="tx1"/>
                </a:solidFill>
                <a:latin typeface="標楷體" pitchFamily="65" charset="-120"/>
                <a:ea typeface="標楷體" pitchFamily="65" charset="-120"/>
              </a:rPr>
              <a:t>〈</a:t>
            </a:r>
            <a:r>
              <a:rPr lang="zh-TW" altLang="en-US" sz="3200">
                <a:solidFill>
                  <a:schemeClr val="tx1"/>
                </a:solidFill>
                <a:latin typeface="標楷體" pitchFamily="65" charset="-120"/>
                <a:ea typeface="標楷體" pitchFamily="65" charset="-120"/>
              </a:rPr>
              <a:t>唐代盛世繼承皇位制度</a:t>
            </a:r>
            <a:r>
              <a:rPr lang="en-US" altLang="zh-TW" sz="3200">
                <a:solidFill>
                  <a:schemeClr val="tx1"/>
                </a:solidFill>
                <a:latin typeface="標楷體" pitchFamily="65" charset="-120"/>
                <a:ea typeface="標楷體" pitchFamily="65" charset="-120"/>
              </a:rPr>
              <a:t>〉</a:t>
            </a:r>
            <a:r>
              <a:rPr lang="zh-TW" altLang="en-US" sz="3200">
                <a:solidFill>
                  <a:schemeClr val="tx1"/>
                </a:solidFill>
                <a:latin typeface="標楷體" pitchFamily="65" charset="-120"/>
                <a:ea typeface="標楷體" pitchFamily="65" charset="-120"/>
              </a:rPr>
              <a:t>。</a:t>
            </a:r>
          </a:p>
        </p:txBody>
      </p:sp>
      <p:pic>
        <p:nvPicPr>
          <p:cNvPr id="67587" name="Picture 12"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14" descr="下ICON-回作者">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602138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8610" name="Picture 10"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8"/>
          <p:cNvSpPr txBox="1">
            <a:spLocks noChangeArrowheads="1"/>
          </p:cNvSpPr>
          <p:nvPr/>
        </p:nvSpPr>
        <p:spPr bwMode="auto">
          <a:xfrm>
            <a:off x="323850" y="911225"/>
            <a:ext cx="864235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pPr eaLnBrk="0"/>
            <a:r>
              <a:rPr lang="zh-TW" altLang="en-US" sz="3200" b="1">
                <a:solidFill>
                  <a:schemeClr val="tx1"/>
                </a:solidFill>
                <a:latin typeface="標楷體" pitchFamily="65" charset="-120"/>
                <a:ea typeface="標楷體" pitchFamily="65" charset="-120"/>
              </a:rPr>
              <a:t>武俠小說</a:t>
            </a:r>
            <a:r>
              <a:rPr lang="zh-TW" altLang="en-US" sz="3200">
                <a:solidFill>
                  <a:schemeClr val="tx1"/>
                </a:solidFill>
                <a:latin typeface="標楷體" pitchFamily="65" charset="-120"/>
                <a:ea typeface="標楷體" pitchFamily="65" charset="-120"/>
              </a:rPr>
              <a:t>：</a:t>
            </a:r>
            <a:r>
              <a:rPr lang="zh-TW" altLang="en-US" sz="3200">
                <a:solidFill>
                  <a:srgbClr val="000000"/>
                </a:solidFill>
                <a:latin typeface="Franklin Gothic Medium" pitchFamily="34" charset="0"/>
                <a:ea typeface="標楷體" pitchFamily="65" charset="-120"/>
              </a:rPr>
              <a:t>「</a:t>
            </a:r>
            <a:r>
              <a:rPr lang="zh-TW" altLang="en-US" sz="3200">
                <a:solidFill>
                  <a:schemeClr val="tx1"/>
                </a:solidFill>
                <a:latin typeface="Franklin Gothic Medium" pitchFamily="34" charset="0"/>
                <a:ea typeface="標楷體" pitchFamily="65" charset="-120"/>
              </a:rPr>
              <a:t>俠</a:t>
            </a:r>
            <a:r>
              <a:rPr lang="zh-TW" altLang="en-US" sz="3200">
                <a:solidFill>
                  <a:srgbClr val="000000"/>
                </a:solidFill>
                <a:latin typeface="Franklin Gothic Medium" pitchFamily="34" charset="0"/>
                <a:ea typeface="標楷體" pitchFamily="65" charset="-120"/>
              </a:rPr>
              <a:t>」</a:t>
            </a:r>
            <a:r>
              <a:rPr lang="zh-TW" altLang="en-US" sz="3200">
                <a:solidFill>
                  <a:schemeClr val="tx1"/>
                </a:solidFill>
                <a:latin typeface="Franklin Gothic Medium" pitchFamily="34" charset="0"/>
                <a:ea typeface="標楷體" pitchFamily="65" charset="-120"/>
              </a:rPr>
              <a:t>這個詞最早見於戰國時期，在</a:t>
            </a:r>
            <a:r>
              <a:rPr lang="en-US" altLang="zh-TW" sz="3200">
                <a:solidFill>
                  <a:srgbClr val="000000"/>
                </a:solidFill>
                <a:latin typeface="Franklin Gothic Medium" pitchFamily="34" charset="0"/>
                <a:ea typeface="標楷體" pitchFamily="65" charset="-120"/>
              </a:rPr>
              <a:t>《</a:t>
            </a:r>
            <a:r>
              <a:rPr lang="zh-TW" altLang="en-US" sz="3200">
                <a:solidFill>
                  <a:schemeClr val="tx1"/>
                </a:solidFill>
                <a:latin typeface="Franklin Gothic Medium" pitchFamily="34" charset="0"/>
                <a:ea typeface="標楷體" pitchFamily="65" charset="-120"/>
              </a:rPr>
              <a:t>韓非子</a:t>
            </a:r>
            <a:r>
              <a:rPr lang="en-US" altLang="zh-TW" sz="3200">
                <a:solidFill>
                  <a:srgbClr val="000000"/>
                </a:solidFill>
                <a:latin typeface="標楷體" pitchFamily="65" charset="-120"/>
                <a:ea typeface="標楷體" pitchFamily="65" charset="-120"/>
              </a:rPr>
              <a:t>‧</a:t>
            </a:r>
            <a:r>
              <a:rPr lang="zh-TW" altLang="en-US" sz="3200">
                <a:solidFill>
                  <a:schemeClr val="tx1"/>
                </a:solidFill>
                <a:latin typeface="Franklin Gothic Medium" pitchFamily="34" charset="0"/>
                <a:ea typeface="標楷體" pitchFamily="65" charset="-120"/>
              </a:rPr>
              <a:t>五蠹</a:t>
            </a:r>
            <a:r>
              <a:rPr lang="en-US" altLang="zh-TW" sz="3200">
                <a:solidFill>
                  <a:srgbClr val="000000"/>
                </a:solidFill>
                <a:latin typeface="Franklin Gothic Medium" pitchFamily="34" charset="0"/>
                <a:ea typeface="標楷體" pitchFamily="65" charset="-120"/>
              </a:rPr>
              <a:t>》</a:t>
            </a:r>
            <a:r>
              <a:rPr lang="zh-TW" altLang="en-US" sz="3200">
                <a:solidFill>
                  <a:schemeClr val="tx1"/>
                </a:solidFill>
                <a:latin typeface="Franklin Gothic Medium" pitchFamily="34" charset="0"/>
                <a:ea typeface="標楷體" pitchFamily="65" charset="-120"/>
              </a:rPr>
              <a:t>中有</a:t>
            </a:r>
            <a:r>
              <a:rPr lang="zh-TW" altLang="en-US" sz="3200">
                <a:solidFill>
                  <a:srgbClr val="000000"/>
                </a:solidFill>
                <a:latin typeface="Franklin Gothic Medium" pitchFamily="34" charset="0"/>
                <a:ea typeface="標楷體" pitchFamily="65" charset="-120"/>
              </a:rPr>
              <a:t>「</a:t>
            </a:r>
            <a:r>
              <a:rPr lang="zh-TW" altLang="en-US" sz="3200">
                <a:solidFill>
                  <a:schemeClr val="tx1"/>
                </a:solidFill>
                <a:latin typeface="Franklin Gothic Medium" pitchFamily="34" charset="0"/>
                <a:ea typeface="標楷體" pitchFamily="65" charset="-120"/>
              </a:rPr>
              <a:t>儒以文亂法，俠以武犯禁</a:t>
            </a:r>
            <a:r>
              <a:rPr lang="zh-TW" altLang="en-US" sz="3200">
                <a:solidFill>
                  <a:srgbClr val="000000"/>
                </a:solidFill>
                <a:latin typeface="Franklin Gothic Medium" pitchFamily="34" charset="0"/>
                <a:ea typeface="標楷體" pitchFamily="65" charset="-120"/>
              </a:rPr>
              <a:t>」</a:t>
            </a:r>
            <a:r>
              <a:rPr lang="zh-TW" altLang="en-US" sz="3200">
                <a:solidFill>
                  <a:schemeClr val="tx1"/>
                </a:solidFill>
                <a:latin typeface="Franklin Gothic Medium" pitchFamily="34" charset="0"/>
                <a:ea typeface="標楷體" pitchFamily="65" charset="-120"/>
              </a:rPr>
              <a:t>。至於武俠小說的源頭，可以追溯到</a:t>
            </a:r>
            <a:r>
              <a:rPr lang="en-US" altLang="zh-TW" sz="3200">
                <a:solidFill>
                  <a:srgbClr val="000000"/>
                </a:solidFill>
                <a:latin typeface="Franklin Gothic Medium" pitchFamily="34" charset="0"/>
                <a:ea typeface="標楷體" pitchFamily="65" charset="-120"/>
              </a:rPr>
              <a:t>《</a:t>
            </a:r>
            <a:r>
              <a:rPr lang="zh-TW" altLang="en-US" sz="3200">
                <a:solidFill>
                  <a:schemeClr val="tx1"/>
                </a:solidFill>
                <a:latin typeface="Franklin Gothic Medium" pitchFamily="34" charset="0"/>
                <a:ea typeface="標楷體" pitchFamily="65" charset="-120"/>
              </a:rPr>
              <a:t>史記</a:t>
            </a:r>
            <a:r>
              <a:rPr lang="en-US" altLang="zh-TW" sz="3200">
                <a:solidFill>
                  <a:srgbClr val="000000"/>
                </a:solidFill>
                <a:latin typeface="標楷體" pitchFamily="65" charset="-120"/>
                <a:ea typeface="標楷體" pitchFamily="65" charset="-120"/>
              </a:rPr>
              <a:t>‧</a:t>
            </a:r>
            <a:r>
              <a:rPr lang="zh-TW" altLang="en-US" sz="3200">
                <a:solidFill>
                  <a:schemeClr val="tx1"/>
                </a:solidFill>
                <a:latin typeface="Franklin Gothic Medium" pitchFamily="34" charset="0"/>
                <a:ea typeface="標楷體" pitchFamily="65" charset="-120"/>
              </a:rPr>
              <a:t>游俠列傳</a:t>
            </a:r>
            <a:r>
              <a:rPr lang="en-US" altLang="zh-TW" sz="3200">
                <a:solidFill>
                  <a:srgbClr val="000000"/>
                </a:solidFill>
                <a:latin typeface="Franklin Gothic Medium" pitchFamily="34" charset="0"/>
                <a:ea typeface="標楷體" pitchFamily="65" charset="-120"/>
              </a:rPr>
              <a:t>》</a:t>
            </a:r>
            <a:r>
              <a:rPr lang="zh-TW" altLang="en-US" sz="3200">
                <a:solidFill>
                  <a:schemeClr val="tx1"/>
                </a:solidFill>
                <a:latin typeface="Franklin Gothic Medium" pitchFamily="34" charset="0"/>
                <a:ea typeface="標楷體" pitchFamily="65" charset="-120"/>
              </a:rPr>
              <a:t>。武俠小說的基本要素如下：</a:t>
            </a:r>
          </a:p>
          <a:p>
            <a:pPr eaLnBrk="0"/>
            <a:r>
              <a:rPr lang="en-US" altLang="zh-TW" sz="3200">
                <a:solidFill>
                  <a:schemeClr val="tx1"/>
                </a:solidFill>
                <a:latin typeface="標楷體" pitchFamily="65" charset="-120"/>
                <a:ea typeface="標楷體" pitchFamily="65" charset="-120"/>
              </a:rPr>
              <a:t>1.</a:t>
            </a:r>
            <a:r>
              <a:rPr lang="zh-TW" altLang="en-US" sz="3200">
                <a:solidFill>
                  <a:schemeClr val="tx1"/>
                </a:solidFill>
                <a:latin typeface="Franklin Gothic Medium" pitchFamily="34" charset="0"/>
                <a:ea typeface="標楷體" pitchFamily="65" charset="-120"/>
              </a:rPr>
              <a:t>俠義精神：</a:t>
            </a:r>
          </a:p>
          <a:p>
            <a:pPr eaLnBrk="0"/>
            <a:r>
              <a:rPr lang="zh-TW" altLang="en-US" sz="3200">
                <a:solidFill>
                  <a:schemeClr val="tx1"/>
                </a:solidFill>
                <a:latin typeface="Franklin Gothic Medium" pitchFamily="34" charset="0"/>
                <a:ea typeface="標楷體" pitchFamily="65" charset="-120"/>
              </a:rPr>
              <a:t>    隨著武俠小說的發展，俠義精神也逐漸豐富　　</a:t>
            </a:r>
          </a:p>
          <a:p>
            <a:pPr eaLnBrk="0"/>
            <a:r>
              <a:rPr lang="zh-TW" altLang="en-US" sz="3200">
                <a:solidFill>
                  <a:schemeClr val="tx1"/>
                </a:solidFill>
                <a:latin typeface="Franklin Gothic Medium" pitchFamily="34" charset="0"/>
                <a:ea typeface="標楷體" pitchFamily="65" charset="-120"/>
              </a:rPr>
              <a:t>　起來，成為一種向不公道的命運或體制抗爭</a:t>
            </a:r>
          </a:p>
          <a:p>
            <a:pPr eaLnBrk="0"/>
            <a:r>
              <a:rPr lang="zh-TW" altLang="en-US" sz="3200">
                <a:solidFill>
                  <a:schemeClr val="tx1"/>
                </a:solidFill>
                <a:latin typeface="Franklin Gothic Medium" pitchFamily="34" charset="0"/>
                <a:ea typeface="標楷體" pitchFamily="65" charset="-120"/>
              </a:rPr>
              <a:t>　的精神；一種臨危不懼、克服困難的精神；</a:t>
            </a:r>
          </a:p>
          <a:p>
            <a:pPr eaLnBrk="0"/>
            <a:r>
              <a:rPr lang="zh-TW" altLang="en-US" sz="3200">
                <a:solidFill>
                  <a:schemeClr val="tx1"/>
                </a:solidFill>
                <a:latin typeface="Franklin Gothic Medium" pitchFamily="34" charset="0"/>
                <a:ea typeface="標楷體" pitchFamily="65" charset="-120"/>
              </a:rPr>
              <a:t>　一種維護正義、雖死不悔的精神。</a:t>
            </a:r>
          </a:p>
        </p:txBody>
      </p:sp>
      <p:pic>
        <p:nvPicPr>
          <p:cNvPr id="68612" name="Picture 12" descr="下一頁">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9634" name="Picture 2"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 Box 3"/>
          <p:cNvSpPr txBox="1">
            <a:spLocks noChangeArrowheads="1"/>
          </p:cNvSpPr>
          <p:nvPr/>
        </p:nvSpPr>
        <p:spPr bwMode="auto">
          <a:xfrm>
            <a:off x="323850" y="981075"/>
            <a:ext cx="8642350" cy="545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pPr eaLnBrk="0"/>
            <a:r>
              <a:rPr lang="en-US" altLang="zh-TW" sz="3200">
                <a:solidFill>
                  <a:schemeClr val="tx1"/>
                </a:solidFill>
                <a:latin typeface="標楷體" pitchFamily="65" charset="-120"/>
                <a:ea typeface="標楷體" pitchFamily="65" charset="-120"/>
              </a:rPr>
              <a:t>2.</a:t>
            </a:r>
            <a:r>
              <a:rPr lang="zh-TW" altLang="en-US" sz="3200">
                <a:solidFill>
                  <a:schemeClr val="tx1"/>
                </a:solidFill>
                <a:latin typeface="Franklin Gothic Medium" pitchFamily="34" charset="0"/>
                <a:ea typeface="標楷體" pitchFamily="65" charset="-120"/>
              </a:rPr>
              <a:t>武功：</a:t>
            </a:r>
          </a:p>
          <a:p>
            <a:pPr eaLnBrk="0"/>
            <a:r>
              <a:rPr lang="zh-TW" altLang="en-US" sz="3200">
                <a:solidFill>
                  <a:schemeClr val="tx1"/>
                </a:solidFill>
                <a:latin typeface="Franklin Gothic Medium" pitchFamily="34" charset="0"/>
                <a:ea typeface="標楷體" pitchFamily="65" charset="-120"/>
              </a:rPr>
              <a:t>    傳統武俠小說中的武功可以分為兩類：一類</a:t>
            </a:r>
          </a:p>
          <a:p>
            <a:pPr eaLnBrk="0"/>
            <a:r>
              <a:rPr lang="zh-TW" altLang="en-US" sz="3200">
                <a:solidFill>
                  <a:schemeClr val="tx1"/>
                </a:solidFill>
                <a:latin typeface="Franklin Gothic Medium" pitchFamily="34" charset="0"/>
                <a:ea typeface="標楷體" pitchFamily="65" charset="-120"/>
              </a:rPr>
              <a:t>　是有力有勇的功夫、技擊，另一類是奇幻的</a:t>
            </a:r>
          </a:p>
          <a:p>
            <a:pPr eaLnBrk="0"/>
            <a:r>
              <a:rPr lang="zh-TW" altLang="en-US" sz="3200">
                <a:solidFill>
                  <a:schemeClr val="tx1"/>
                </a:solidFill>
                <a:latin typeface="Franklin Gothic Medium" pitchFamily="34" charset="0"/>
                <a:ea typeface="標楷體" pitchFamily="65" charset="-120"/>
              </a:rPr>
              <a:t>　氣功、劍術、神通。發展到新派武俠小說，</a:t>
            </a:r>
          </a:p>
          <a:p>
            <a:pPr eaLnBrk="0"/>
            <a:r>
              <a:rPr lang="zh-TW" altLang="en-US" sz="3200">
                <a:solidFill>
                  <a:schemeClr val="tx1"/>
                </a:solidFill>
                <a:latin typeface="Franklin Gothic Medium" pitchFamily="34" charset="0"/>
                <a:ea typeface="標楷體" pitchFamily="65" charset="-120"/>
              </a:rPr>
              <a:t>　出現了許多驚世駭俗的武功。</a:t>
            </a:r>
          </a:p>
          <a:p>
            <a:pPr eaLnBrk="0"/>
            <a:r>
              <a:rPr lang="en-US" altLang="zh-TW" sz="3200">
                <a:solidFill>
                  <a:schemeClr val="tx1"/>
                </a:solidFill>
                <a:latin typeface="標楷體" pitchFamily="65" charset="-120"/>
                <a:ea typeface="標楷體" pitchFamily="65" charset="-120"/>
              </a:rPr>
              <a:t>3.</a:t>
            </a:r>
            <a:r>
              <a:rPr lang="zh-TW" altLang="en-US" sz="3200">
                <a:solidFill>
                  <a:schemeClr val="tx1"/>
                </a:solidFill>
                <a:latin typeface="Franklin Gothic Medium" pitchFamily="34" charset="0"/>
                <a:ea typeface="標楷體" pitchFamily="65" charset="-120"/>
              </a:rPr>
              <a:t>武器：</a:t>
            </a:r>
          </a:p>
          <a:p>
            <a:pPr eaLnBrk="0"/>
            <a:r>
              <a:rPr lang="zh-TW" altLang="en-US" sz="3200">
                <a:solidFill>
                  <a:schemeClr val="tx1"/>
                </a:solidFill>
                <a:latin typeface="Franklin Gothic Medium" pitchFamily="34" charset="0"/>
                <a:ea typeface="標楷體" pitchFamily="65" charset="-120"/>
              </a:rPr>
              <a:t>　武俠小說的背景一般是古代，所以書中所用</a:t>
            </a:r>
          </a:p>
          <a:p>
            <a:pPr eaLnBrk="0"/>
            <a:r>
              <a:rPr lang="zh-TW" altLang="en-US" sz="3200">
                <a:solidFill>
                  <a:schemeClr val="tx1"/>
                </a:solidFill>
                <a:latin typeface="Franklin Gothic Medium" pitchFamily="34" charset="0"/>
                <a:ea typeface="標楷體" pitchFamily="65" charset="-120"/>
              </a:rPr>
              <a:t>　的武器，一般都源於古代，但許多武器經過</a:t>
            </a:r>
          </a:p>
          <a:p>
            <a:pPr eaLnBrk="0"/>
            <a:r>
              <a:rPr lang="zh-TW" altLang="en-US" sz="3200">
                <a:solidFill>
                  <a:schemeClr val="tx1"/>
                </a:solidFill>
                <a:latin typeface="Franklin Gothic Medium" pitchFamily="34" charset="0"/>
                <a:ea typeface="標楷體" pitchFamily="65" charset="-120"/>
              </a:rPr>
              <a:t>　作者的加工，變得更精緻，更神祕，更有威</a:t>
            </a:r>
          </a:p>
          <a:p>
            <a:pPr eaLnBrk="0"/>
            <a:r>
              <a:rPr lang="zh-TW" altLang="en-US" sz="3200">
                <a:solidFill>
                  <a:schemeClr val="tx1"/>
                </a:solidFill>
                <a:latin typeface="Franklin Gothic Medium" pitchFamily="34" charset="0"/>
                <a:ea typeface="標楷體" pitchFamily="65" charset="-120"/>
              </a:rPr>
              <a:t>　力。二十世紀初的武俠小說家，在十八般兵</a:t>
            </a:r>
          </a:p>
          <a:p>
            <a:pPr eaLnBrk="0"/>
            <a:endParaRPr lang="zh-TW" altLang="en-US" sz="3200">
              <a:solidFill>
                <a:schemeClr val="tx1"/>
              </a:solidFill>
              <a:latin typeface="Franklin Gothic Medium" pitchFamily="34" charset="0"/>
              <a:ea typeface="標楷體" pitchFamily="65" charset="-120"/>
            </a:endParaRPr>
          </a:p>
        </p:txBody>
      </p:sp>
      <p:pic>
        <p:nvPicPr>
          <p:cNvPr id="69636" name="Picture 5" descr="下一頁">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0658" name="Picture 2"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 Box 3"/>
          <p:cNvSpPr txBox="1">
            <a:spLocks noChangeArrowheads="1"/>
          </p:cNvSpPr>
          <p:nvPr/>
        </p:nvSpPr>
        <p:spPr bwMode="auto">
          <a:xfrm>
            <a:off x="323850" y="984250"/>
            <a:ext cx="8642350" cy="545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pPr eaLnBrk="0"/>
            <a:r>
              <a:rPr lang="zh-TW" altLang="en-US" sz="3200">
                <a:solidFill>
                  <a:schemeClr val="tx1"/>
                </a:solidFill>
                <a:latin typeface="Franklin Gothic Medium" pitchFamily="34" charset="0"/>
                <a:ea typeface="標楷體" pitchFamily="65" charset="-120"/>
              </a:rPr>
              <a:t>　器之外創造了不少奇門兵刃，甚至一些日常</a:t>
            </a:r>
          </a:p>
          <a:p>
            <a:pPr eaLnBrk="0"/>
            <a:r>
              <a:rPr lang="zh-TW" altLang="en-US" sz="3200">
                <a:solidFill>
                  <a:schemeClr val="tx1"/>
                </a:solidFill>
                <a:latin typeface="Franklin Gothic Medium" pitchFamily="34" charset="0"/>
                <a:ea typeface="標楷體" pitchFamily="65" charset="-120"/>
              </a:rPr>
              <a:t>　用品如摺扇、拂塵、念珠、漁網、船槳、棋</a:t>
            </a:r>
          </a:p>
          <a:p>
            <a:pPr eaLnBrk="0"/>
            <a:r>
              <a:rPr lang="zh-TW" altLang="en-US" sz="3200">
                <a:solidFill>
                  <a:schemeClr val="tx1"/>
                </a:solidFill>
                <a:latin typeface="Franklin Gothic Medium" pitchFamily="34" charset="0"/>
                <a:ea typeface="標楷體" pitchFamily="65" charset="-120"/>
              </a:rPr>
              <a:t>　盤、棋子、衣袖、繡花針等，都可以成為武</a:t>
            </a:r>
          </a:p>
          <a:p>
            <a:pPr eaLnBrk="0"/>
            <a:r>
              <a:rPr lang="zh-TW" altLang="en-US" sz="3200">
                <a:solidFill>
                  <a:schemeClr val="tx1"/>
                </a:solidFill>
                <a:latin typeface="Franklin Gothic Medium" pitchFamily="34" charset="0"/>
                <a:ea typeface="標楷體" pitchFamily="65" charset="-120"/>
              </a:rPr>
              <a:t>　器。發展到新派武俠小說，提出「無劍勝有</a:t>
            </a:r>
          </a:p>
          <a:p>
            <a:pPr eaLnBrk="0"/>
            <a:r>
              <a:rPr lang="zh-TW" altLang="en-US" sz="3200">
                <a:solidFill>
                  <a:schemeClr val="tx1"/>
                </a:solidFill>
                <a:latin typeface="Franklin Gothic Medium" pitchFamily="34" charset="0"/>
                <a:ea typeface="標楷體" pitchFamily="65" charset="-120"/>
              </a:rPr>
              <a:t>　劍」，憑身體的機能和情感，例如嘯聲、吼</a:t>
            </a:r>
          </a:p>
          <a:p>
            <a:pPr eaLnBrk="0"/>
            <a:r>
              <a:rPr lang="zh-TW" altLang="en-US" sz="3200">
                <a:solidFill>
                  <a:schemeClr val="tx1"/>
                </a:solidFill>
                <a:latin typeface="Franklin Gothic Medium" pitchFamily="34" charset="0"/>
                <a:ea typeface="標楷體" pitchFamily="65" charset="-120"/>
              </a:rPr>
              <a:t>　聲、指力、掌力，哭、笑、飛花摘葉等，都</a:t>
            </a:r>
          </a:p>
          <a:p>
            <a:pPr eaLnBrk="0"/>
            <a:r>
              <a:rPr lang="zh-TW" altLang="en-US" sz="3200">
                <a:solidFill>
                  <a:schemeClr val="tx1"/>
                </a:solidFill>
                <a:latin typeface="標楷體" pitchFamily="65" charset="-120"/>
                <a:ea typeface="標楷體" pitchFamily="65" charset="-120"/>
              </a:rPr>
              <a:t>　能克敵制勝，武器就無邊無際了。</a:t>
            </a:r>
          </a:p>
          <a:p>
            <a:pPr eaLnBrk="0"/>
            <a:r>
              <a:rPr lang="en-US" altLang="zh-TW" sz="3200">
                <a:solidFill>
                  <a:schemeClr val="tx1"/>
                </a:solidFill>
                <a:latin typeface="標楷體" pitchFamily="65" charset="-120"/>
                <a:ea typeface="標楷體" pitchFamily="65" charset="-120"/>
              </a:rPr>
              <a:t>4.</a:t>
            </a:r>
            <a:r>
              <a:rPr lang="zh-TW" altLang="en-US" sz="3200">
                <a:solidFill>
                  <a:schemeClr val="tx1"/>
                </a:solidFill>
                <a:latin typeface="Franklin Gothic Medium" pitchFamily="34" charset="0"/>
                <a:ea typeface="標楷體" pitchFamily="65" charset="-120"/>
              </a:rPr>
              <a:t>江湖（或稱武林）：</a:t>
            </a:r>
          </a:p>
          <a:p>
            <a:pPr eaLnBrk="0"/>
            <a:r>
              <a:rPr lang="zh-TW" altLang="en-US" sz="3200">
                <a:solidFill>
                  <a:schemeClr val="tx1"/>
                </a:solidFill>
                <a:latin typeface="Franklin Gothic Medium" pitchFamily="34" charset="0"/>
                <a:ea typeface="標楷體" pitchFamily="65" charset="-120"/>
              </a:rPr>
              <a:t>　是一個幻化的象徵結構，是個沒有政府的世</a:t>
            </a:r>
          </a:p>
          <a:p>
            <a:pPr eaLnBrk="0"/>
            <a:r>
              <a:rPr lang="zh-TW" altLang="en-US" sz="3200">
                <a:solidFill>
                  <a:schemeClr val="tx1"/>
                </a:solidFill>
                <a:latin typeface="Franklin Gothic Medium" pitchFamily="34" charset="0"/>
                <a:ea typeface="標楷體" pitchFamily="65" charset="-120"/>
              </a:rPr>
              <a:t>　界。在那裡，官府不理，法令不行，不拘於</a:t>
            </a:r>
          </a:p>
          <a:p>
            <a:pPr eaLnBrk="0"/>
            <a:endParaRPr lang="zh-TW" altLang="en-US" sz="3200">
              <a:solidFill>
                <a:schemeClr val="tx1"/>
              </a:solidFill>
              <a:latin typeface="Franklin Gothic Medium" pitchFamily="34" charset="0"/>
              <a:ea typeface="標楷體" pitchFamily="65" charset="-120"/>
            </a:endParaRPr>
          </a:p>
        </p:txBody>
      </p:sp>
      <p:pic>
        <p:nvPicPr>
          <p:cNvPr id="70660" name="Picture 5" descr="下一頁">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1682" name="Picture 2" descr="分頁底圖-補注"/>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91440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 Box 3"/>
          <p:cNvSpPr txBox="1">
            <a:spLocks noChangeArrowheads="1"/>
          </p:cNvSpPr>
          <p:nvPr/>
        </p:nvSpPr>
        <p:spPr bwMode="auto">
          <a:xfrm>
            <a:off x="323850" y="984250"/>
            <a:ext cx="864235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pPr eaLnBrk="0"/>
            <a:r>
              <a:rPr lang="zh-TW" altLang="en-US" sz="3200">
                <a:solidFill>
                  <a:schemeClr val="tx1"/>
                </a:solidFill>
                <a:latin typeface="Franklin Gothic Medium" pitchFamily="34" charset="0"/>
                <a:ea typeface="標楷體" pitchFamily="65" charset="-120"/>
              </a:rPr>
              <a:t>　禮法，沒有生活負擔。江湖為武俠小說設置</a:t>
            </a:r>
          </a:p>
          <a:p>
            <a:pPr eaLnBrk="0"/>
            <a:r>
              <a:rPr lang="zh-TW" altLang="en-US" sz="3200">
                <a:solidFill>
                  <a:schemeClr val="tx1"/>
                </a:solidFill>
                <a:latin typeface="Franklin Gothic Medium" pitchFamily="34" charset="0"/>
                <a:ea typeface="標楷體" pitchFamily="65" charset="-120"/>
              </a:rPr>
              <a:t>　了其他小說體裁所沒有的自由，給武俠小說</a:t>
            </a:r>
          </a:p>
          <a:p>
            <a:pPr eaLnBrk="0"/>
            <a:r>
              <a:rPr lang="zh-TW" altLang="en-US" sz="3200">
                <a:solidFill>
                  <a:schemeClr val="tx1"/>
                </a:solidFill>
                <a:latin typeface="Franklin Gothic Medium" pitchFamily="34" charset="0"/>
                <a:ea typeface="標楷體" pitchFamily="65" charset="-120"/>
              </a:rPr>
              <a:t>　創作提供了一個廣闊的天地。</a:t>
            </a:r>
          </a:p>
        </p:txBody>
      </p:sp>
      <p:pic>
        <p:nvPicPr>
          <p:cNvPr id="71684" name="Picture 4" descr="下ICON-回作者">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4150" y="602138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2706" name="矩形 3"/>
          <p:cNvSpPr>
            <a:spLocks noChangeArrowheads="1"/>
          </p:cNvSpPr>
          <p:nvPr/>
        </p:nvSpPr>
        <p:spPr bwMode="auto">
          <a:xfrm>
            <a:off x="327025" y="1412875"/>
            <a:ext cx="8637588"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60363" indent="-360363">
              <a:buClr>
                <a:schemeClr val="accent1"/>
              </a:buClr>
              <a:buSzPct val="70000"/>
              <a:buFont typeface="Wingdings" pitchFamily="2" charset="2"/>
              <a:buChar char="n"/>
            </a:pPr>
            <a:r>
              <a:rPr kumimoji="0" lang="zh-TW" altLang="en-US" b="1">
                <a:solidFill>
                  <a:srgbClr val="0070C0"/>
                </a:solidFill>
                <a:latin typeface="Cambria" pitchFamily="18" charset="0"/>
              </a:rPr>
              <a:t>生平</a:t>
            </a:r>
          </a:p>
          <a:p>
            <a:pPr marL="360363" indent="-360363"/>
            <a:r>
              <a:rPr kumimoji="0" lang="en-US" altLang="zh-TW">
                <a:solidFill>
                  <a:schemeClr val="tx1"/>
                </a:solidFill>
                <a:latin typeface="標楷體" pitchFamily="65" charset="-120"/>
              </a:rPr>
              <a:t>(</a:t>
            </a:r>
            <a:r>
              <a:rPr kumimoji="0" lang="zh-TW" altLang="en-US">
                <a:solidFill>
                  <a:schemeClr val="tx1"/>
                </a:solidFill>
                <a:latin typeface="標楷體" pitchFamily="65" charset="-120"/>
              </a:rPr>
              <a:t>一</a:t>
            </a:r>
            <a:r>
              <a:rPr kumimoji="0" lang="en-US" altLang="zh-TW">
                <a:solidFill>
                  <a:schemeClr val="tx1"/>
                </a:solidFill>
                <a:latin typeface="標楷體" pitchFamily="65" charset="-120"/>
              </a:rPr>
              <a:t>)</a:t>
            </a:r>
            <a:r>
              <a:rPr kumimoji="0" lang="zh-TW" altLang="en-US">
                <a:solidFill>
                  <a:schemeClr val="tx1"/>
                </a:solidFill>
                <a:latin typeface="標楷體" pitchFamily="65" charset="-120"/>
              </a:rPr>
              <a:t> 少年才俊，嶄露鋒芒</a:t>
            </a:r>
            <a:endParaRPr kumimoji="0" lang="en-US" altLang="zh-TW">
              <a:solidFill>
                <a:schemeClr val="tx1"/>
              </a:solidFill>
              <a:latin typeface="標楷體" pitchFamily="65" charset="-120"/>
            </a:endParaRPr>
          </a:p>
          <a:p>
            <a:pPr marL="360363" indent="-360363">
              <a:buClr>
                <a:srgbClr val="808000"/>
              </a:buClr>
              <a:buSzPct val="80000"/>
              <a:buFont typeface="Wingdings" pitchFamily="2" charset="2"/>
              <a:buNone/>
            </a:pPr>
            <a:r>
              <a:rPr lang="zh-TW" altLang="en-US">
                <a:solidFill>
                  <a:schemeClr val="tx1"/>
                </a:solidFill>
                <a:latin typeface="標楷體" pitchFamily="65" charset="-120"/>
              </a:rPr>
              <a:t>    海寧查家，是聲勢烜  赫的大族，歷代人</a:t>
            </a:r>
          </a:p>
          <a:p>
            <a:pPr marL="360363" indent="-360363">
              <a:buClr>
                <a:srgbClr val="808000"/>
              </a:buClr>
              <a:buSzPct val="80000"/>
              <a:buFont typeface="Wingdings" pitchFamily="2" charset="2"/>
              <a:buNone/>
            </a:pPr>
            <a:r>
              <a:rPr lang="zh-TW" altLang="en-US">
                <a:solidFill>
                  <a:schemeClr val="tx1"/>
                </a:solidFill>
                <a:latin typeface="標楷體" pitchFamily="65" charset="-120"/>
              </a:rPr>
              <a:t>才輩出。在清代做過大官的人甚多，有「一門</a:t>
            </a:r>
          </a:p>
          <a:p>
            <a:pPr marL="360363" indent="-360363">
              <a:buClr>
                <a:srgbClr val="808000"/>
              </a:buClr>
              <a:buSzPct val="80000"/>
              <a:buFont typeface="Wingdings" pitchFamily="2" charset="2"/>
              <a:buNone/>
            </a:pPr>
            <a:r>
              <a:rPr lang="zh-TW" altLang="en-US">
                <a:solidFill>
                  <a:schemeClr val="tx1"/>
                </a:solidFill>
                <a:latin typeface="標楷體" pitchFamily="65" charset="-120"/>
              </a:rPr>
              <a:t>十進士，兄弟三翰林」之稱，以書、詩、文名</a:t>
            </a:r>
          </a:p>
          <a:p>
            <a:pPr marL="360363" indent="-360363">
              <a:buClr>
                <a:srgbClr val="808000"/>
              </a:buClr>
              <a:buSzPct val="80000"/>
              <a:buFont typeface="Wingdings" pitchFamily="2" charset="2"/>
              <a:buNone/>
            </a:pPr>
            <a:r>
              <a:rPr lang="zh-TW" altLang="en-US">
                <a:solidFill>
                  <a:schemeClr val="tx1"/>
                </a:solidFill>
                <a:latin typeface="標楷體" pitchFamily="65" charset="-120"/>
              </a:rPr>
              <a:t>著於天下。</a:t>
            </a:r>
          </a:p>
        </p:txBody>
      </p:sp>
      <p:grpSp>
        <p:nvGrpSpPr>
          <p:cNvPr id="72707" name="Group 14"/>
          <p:cNvGrpSpPr>
            <a:grpSpLocks/>
          </p:cNvGrpSpPr>
          <p:nvPr/>
        </p:nvGrpSpPr>
        <p:grpSpPr bwMode="auto">
          <a:xfrm>
            <a:off x="4860925" y="2420938"/>
            <a:ext cx="431800" cy="647700"/>
            <a:chOff x="2456" y="1728"/>
            <a:chExt cx="272" cy="408"/>
          </a:xfrm>
        </p:grpSpPr>
        <p:sp>
          <p:nvSpPr>
            <p:cNvPr id="72710" name="Text Box 11"/>
            <p:cNvSpPr txBox="1">
              <a:spLocks noChangeArrowheads="1"/>
            </p:cNvSpPr>
            <p:nvPr/>
          </p:nvSpPr>
          <p:spPr bwMode="auto">
            <a:xfrm>
              <a:off x="2456" y="1728"/>
              <a:ext cx="231" cy="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lang="zh-TW" altLang="en-US" sz="1200" b="1">
                  <a:solidFill>
                    <a:srgbClr val="0099FF"/>
                  </a:solidFill>
                  <a:latin typeface="Franklin Gothic Medium" pitchFamily="34" charset="0"/>
                </a:rPr>
                <a:t>ㄒㄩㄢ</a:t>
              </a:r>
            </a:p>
          </p:txBody>
        </p:sp>
        <p:pic>
          <p:nvPicPr>
            <p:cNvPr id="72711" name="Picture 13" descr="三聲-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 y="1885"/>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2708" name="Picture 15" descr="下一頁">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9" name="Text Box 16"/>
          <p:cNvSpPr txBox="1">
            <a:spLocks noChangeArrowheads="1"/>
          </p:cNvSpPr>
          <p:nvPr/>
        </p:nvSpPr>
        <p:spPr bwMode="auto">
          <a:xfrm>
            <a:off x="1042988" y="-6985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作者介紹－</a:t>
            </a:r>
            <a:r>
              <a:rPr lang="en-US" altLang="zh-TW" sz="4400" b="1">
                <a:solidFill>
                  <a:schemeClr val="bg1"/>
                </a:solidFill>
                <a:latin typeface="標楷體" pitchFamily="65" charset="-120"/>
              </a:rPr>
              <a:t>3</a:t>
            </a:r>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3730" name="矩形 3"/>
          <p:cNvSpPr>
            <a:spLocks noChangeArrowheads="1"/>
          </p:cNvSpPr>
          <p:nvPr/>
        </p:nvSpPr>
        <p:spPr bwMode="auto">
          <a:xfrm>
            <a:off x="179388" y="836613"/>
            <a:ext cx="8726487"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808000"/>
              </a:buClr>
              <a:buSzPct val="80000"/>
              <a:buFont typeface="Wingdings" pitchFamily="2" charset="2"/>
              <a:buNone/>
            </a:pPr>
            <a:r>
              <a:rPr lang="zh-TW" altLang="en-US">
                <a:solidFill>
                  <a:srgbClr val="585858"/>
                </a:solidFill>
                <a:latin typeface="標楷體" pitchFamily="65" charset="-120"/>
              </a:rPr>
              <a:t>    </a:t>
            </a:r>
            <a:r>
              <a:rPr lang="zh-TW" altLang="en-US">
                <a:solidFill>
                  <a:schemeClr val="tx1"/>
                </a:solidFill>
                <a:latin typeface="標楷體" pitchFamily="65" charset="-120"/>
              </a:rPr>
              <a:t>八歲那年，金庸無意中看到武俠小說</a:t>
            </a:r>
            <a:r>
              <a:rPr lang="en-US" altLang="zh-TW">
                <a:solidFill>
                  <a:schemeClr val="tx1"/>
                </a:solidFill>
                <a:latin typeface="標楷體" pitchFamily="65" charset="-120"/>
              </a:rPr>
              <a:t>《</a:t>
            </a:r>
            <a:r>
              <a:rPr lang="zh-TW" altLang="en-US">
                <a:solidFill>
                  <a:schemeClr val="tx1"/>
                </a:solidFill>
                <a:latin typeface="標楷體" pitchFamily="65" charset="-120"/>
              </a:rPr>
              <a:t>荒江</a:t>
            </a:r>
          </a:p>
          <a:p>
            <a:pPr algn="dist">
              <a:buClr>
                <a:srgbClr val="808000"/>
              </a:buClr>
              <a:buSzPct val="80000"/>
              <a:buFont typeface="Wingdings" pitchFamily="2" charset="2"/>
              <a:buNone/>
            </a:pPr>
            <a:r>
              <a:rPr lang="zh-TW" altLang="en-US">
                <a:solidFill>
                  <a:schemeClr val="tx1"/>
                </a:solidFill>
                <a:latin typeface="標楷體" pitchFamily="65" charset="-120"/>
              </a:rPr>
              <a:t>女俠</a:t>
            </a:r>
            <a:r>
              <a:rPr lang="en-US" altLang="zh-TW">
                <a:solidFill>
                  <a:schemeClr val="tx1"/>
                </a:solidFill>
                <a:latin typeface="標楷體" pitchFamily="65" charset="-120"/>
              </a:rPr>
              <a:t>》(</a:t>
            </a:r>
            <a:r>
              <a:rPr lang="zh-TW" altLang="en-US">
                <a:solidFill>
                  <a:schemeClr val="tx1"/>
                </a:solidFill>
                <a:latin typeface="標楷體" pitchFamily="65" charset="-120"/>
              </a:rPr>
              <a:t>啟蒙小說），「琴劍二俠」的行俠生涯</a:t>
            </a:r>
          </a:p>
          <a:p>
            <a:pPr>
              <a:buClr>
                <a:srgbClr val="808000"/>
              </a:buClr>
              <a:buSzPct val="80000"/>
              <a:buFont typeface="Wingdings" pitchFamily="2" charset="2"/>
              <a:buNone/>
            </a:pPr>
            <a:r>
              <a:rPr lang="zh-TW" altLang="en-US">
                <a:solidFill>
                  <a:schemeClr val="tx1"/>
                </a:solidFill>
                <a:latin typeface="標楷體" pitchFamily="65" charset="-120"/>
              </a:rPr>
              <a:t>深深吸引了他，這是金庸看的第一部武俠小說。</a:t>
            </a:r>
          </a:p>
          <a:p>
            <a:pPr algn="dist">
              <a:buClr>
                <a:srgbClr val="808000"/>
              </a:buClr>
              <a:buSzPct val="80000"/>
              <a:buFont typeface="Wingdings" pitchFamily="2" charset="2"/>
              <a:buNone/>
            </a:pPr>
            <a:r>
              <a:rPr lang="zh-TW" altLang="en-US">
                <a:solidFill>
                  <a:schemeClr val="tx1"/>
                </a:solidFill>
                <a:latin typeface="標楷體" pitchFamily="65" charset="-120"/>
              </a:rPr>
              <a:t>十五歲時，金庸與同學合著，出版了第一本書</a:t>
            </a:r>
          </a:p>
          <a:p>
            <a:pPr>
              <a:buClr>
                <a:srgbClr val="808000"/>
              </a:buClr>
              <a:buSzPct val="80000"/>
              <a:buFont typeface="Wingdings" pitchFamily="2" charset="2"/>
              <a:buNone/>
            </a:pPr>
            <a:r>
              <a:rPr lang="en-US" altLang="zh-TW">
                <a:solidFill>
                  <a:schemeClr val="tx1"/>
                </a:solidFill>
                <a:latin typeface="標楷體" pitchFamily="65" charset="-120"/>
              </a:rPr>
              <a:t>《</a:t>
            </a:r>
            <a:r>
              <a:rPr lang="zh-TW" altLang="en-US">
                <a:solidFill>
                  <a:schemeClr val="tx1"/>
                </a:solidFill>
                <a:latin typeface="標楷體" pitchFamily="65" charset="-120"/>
              </a:rPr>
              <a:t>獻給投考初中者</a:t>
            </a:r>
            <a:r>
              <a:rPr lang="en-US" altLang="zh-TW">
                <a:solidFill>
                  <a:schemeClr val="tx1"/>
                </a:solidFill>
                <a:latin typeface="標楷體" pitchFamily="65" charset="-120"/>
              </a:rPr>
              <a:t>》</a:t>
            </a:r>
            <a:r>
              <a:rPr lang="zh-TW" altLang="en-US">
                <a:solidFill>
                  <a:schemeClr val="tx1"/>
                </a:solidFill>
                <a:latin typeface="標楷體" pitchFamily="65" charset="-120"/>
              </a:rPr>
              <a:t>，暢銷省內外，初露才華。</a:t>
            </a:r>
          </a:p>
          <a:p>
            <a:r>
              <a:rPr lang="zh-TW" altLang="en-US">
                <a:solidFill>
                  <a:schemeClr val="tx1"/>
                </a:solidFill>
                <a:latin typeface="標楷體" pitchFamily="65" charset="-120"/>
              </a:rPr>
              <a:t>　　</a:t>
            </a:r>
            <a:r>
              <a:rPr lang="zh-TW" altLang="en-US">
                <a:solidFill>
                  <a:schemeClr val="tx1"/>
                </a:solidFill>
              </a:rPr>
              <a:t>十七歲那年因在壁報上刊文影射諷刺學校的訓導主任，被浙江省立聯合高中勒令退學。二十歲時由於看不慣一些國民黨職業學生在大學裡橫行霸道，於是到處行俠仗義，打抱不平，遭中央政治大學外交系勒令退學。</a:t>
            </a:r>
            <a:endParaRPr lang="zh-TW" altLang="en-US">
              <a:solidFill>
                <a:schemeClr val="tx1"/>
              </a:solidFill>
              <a:latin typeface="標楷體" pitchFamily="65" charset="-120"/>
            </a:endParaRPr>
          </a:p>
        </p:txBody>
      </p:sp>
      <p:pic>
        <p:nvPicPr>
          <p:cNvPr id="73731" name="Picture 10"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 Box 11"/>
          <p:cNvSpPr txBox="1">
            <a:spLocks noChangeArrowheads="1"/>
          </p:cNvSpPr>
          <p:nvPr/>
        </p:nvSpPr>
        <p:spPr bwMode="auto">
          <a:xfrm>
            <a:off x="1042988" y="-6985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作者介紹－</a:t>
            </a:r>
            <a:r>
              <a:rPr lang="en-US" altLang="zh-TW" sz="4400" b="1">
                <a:solidFill>
                  <a:schemeClr val="bg1"/>
                </a:solidFill>
                <a:latin typeface="標楷體" pitchFamily="65" charset="-120"/>
              </a:rPr>
              <a:t>4</a:t>
            </a: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4754" name="矩形 3"/>
          <p:cNvSpPr>
            <a:spLocks noChangeArrowheads="1"/>
          </p:cNvSpPr>
          <p:nvPr/>
        </p:nvSpPr>
        <p:spPr bwMode="auto">
          <a:xfrm>
            <a:off x="247650" y="830263"/>
            <a:ext cx="878205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5000"/>
              </a:lnSpc>
            </a:pPr>
            <a:r>
              <a:rPr lang="en-US" altLang="zh-TW">
                <a:solidFill>
                  <a:schemeClr val="tx1"/>
                </a:solidFill>
                <a:latin typeface="標楷體" pitchFamily="65" charset="-120"/>
              </a:rPr>
              <a:t>(</a:t>
            </a:r>
            <a:r>
              <a:rPr kumimoji="0" lang="zh-TW" altLang="en-US">
                <a:solidFill>
                  <a:schemeClr val="tx1"/>
                </a:solidFill>
                <a:latin typeface="標楷體" pitchFamily="65" charset="-120"/>
              </a:rPr>
              <a:t>二</a:t>
            </a:r>
            <a:r>
              <a:rPr kumimoji="0" lang="en-US" altLang="zh-TW">
                <a:solidFill>
                  <a:schemeClr val="tx1"/>
                </a:solidFill>
                <a:latin typeface="標楷體" pitchFamily="65" charset="-120"/>
              </a:rPr>
              <a:t>)</a:t>
            </a:r>
            <a:r>
              <a:rPr kumimoji="0" lang="zh-TW" altLang="en-US">
                <a:solidFill>
                  <a:schemeClr val="tx1"/>
                </a:solidFill>
                <a:latin typeface="標楷體" pitchFamily="65" charset="-120"/>
              </a:rPr>
              <a:t>武俠至尊，「鹿鼎」封筆</a:t>
            </a:r>
          </a:p>
          <a:p>
            <a:pPr>
              <a:lnSpc>
                <a:spcPct val="95000"/>
              </a:lnSpc>
              <a:buClr>
                <a:srgbClr val="808000"/>
              </a:buClr>
              <a:buSzPct val="80000"/>
              <a:buFont typeface="Wingdings" pitchFamily="2" charset="2"/>
              <a:buNone/>
            </a:pPr>
            <a:r>
              <a:rPr lang="zh-TW" altLang="en-US">
                <a:solidFill>
                  <a:schemeClr val="tx1"/>
                </a:solidFill>
                <a:latin typeface="標楷體" pitchFamily="65" charset="-120"/>
              </a:rPr>
              <a:t>    一九五五年，三十一歲的金庸小試身手，第一部武俠小說</a:t>
            </a:r>
            <a:r>
              <a:rPr lang="en-US" altLang="zh-TW">
                <a:solidFill>
                  <a:schemeClr val="tx1"/>
                </a:solidFill>
                <a:latin typeface="標楷體" pitchFamily="65" charset="-120"/>
              </a:rPr>
              <a:t>《</a:t>
            </a:r>
            <a:r>
              <a:rPr lang="zh-TW" altLang="en-US">
                <a:solidFill>
                  <a:schemeClr val="tx1"/>
                </a:solidFill>
                <a:latin typeface="標楷體" pitchFamily="65" charset="-120"/>
              </a:rPr>
              <a:t>書劍恩仇錄</a:t>
            </a:r>
            <a:r>
              <a:rPr lang="en-US" altLang="zh-TW">
                <a:solidFill>
                  <a:schemeClr val="tx1"/>
                </a:solidFill>
                <a:latin typeface="標楷體" pitchFamily="65" charset="-120"/>
              </a:rPr>
              <a:t>》</a:t>
            </a:r>
            <a:r>
              <a:rPr lang="zh-TW" altLang="en-US">
                <a:solidFill>
                  <a:schemeClr val="tx1"/>
                </a:solidFill>
                <a:latin typeface="標楷體" pitchFamily="65" charset="-120"/>
              </a:rPr>
              <a:t>在</a:t>
            </a:r>
            <a:r>
              <a:rPr lang="en-US" altLang="zh-TW">
                <a:solidFill>
                  <a:schemeClr val="tx1"/>
                </a:solidFill>
                <a:latin typeface="標楷體" pitchFamily="65" charset="-120"/>
              </a:rPr>
              <a:t>《</a:t>
            </a:r>
            <a:r>
              <a:rPr lang="zh-TW" altLang="en-US">
                <a:solidFill>
                  <a:schemeClr val="tx1"/>
                </a:solidFill>
                <a:latin typeface="標楷體" pitchFamily="65" charset="-120"/>
              </a:rPr>
              <a:t>新晚報</a:t>
            </a:r>
            <a:r>
              <a:rPr lang="en-US" altLang="zh-TW">
                <a:solidFill>
                  <a:schemeClr val="tx1"/>
                </a:solidFill>
                <a:latin typeface="標楷體" pitchFamily="65" charset="-120"/>
              </a:rPr>
              <a:t>》</a:t>
            </a:r>
            <a:r>
              <a:rPr lang="zh-TW" altLang="en-US">
                <a:solidFill>
                  <a:schemeClr val="tx1"/>
                </a:solidFill>
                <a:latin typeface="標楷體" pitchFamily="65" charset="-120"/>
              </a:rPr>
              <a:t>連載一年多，一舉成名，其後，連載於</a:t>
            </a:r>
            <a:r>
              <a:rPr lang="en-US" altLang="zh-TW">
                <a:solidFill>
                  <a:schemeClr val="tx1"/>
                </a:solidFill>
                <a:latin typeface="標楷體" pitchFamily="65" charset="-120"/>
              </a:rPr>
              <a:t>《</a:t>
            </a:r>
            <a:r>
              <a:rPr lang="zh-TW" altLang="en-US">
                <a:solidFill>
                  <a:schemeClr val="tx1"/>
                </a:solidFill>
                <a:latin typeface="標楷體" pitchFamily="65" charset="-120"/>
              </a:rPr>
              <a:t>香港商報</a:t>
            </a:r>
            <a:r>
              <a:rPr lang="en-US" altLang="zh-TW">
                <a:solidFill>
                  <a:schemeClr val="tx1"/>
                </a:solidFill>
                <a:latin typeface="標楷體" pitchFamily="65" charset="-120"/>
              </a:rPr>
              <a:t>》</a:t>
            </a:r>
            <a:r>
              <a:rPr lang="zh-TW" altLang="en-US">
                <a:solidFill>
                  <a:schemeClr val="tx1"/>
                </a:solidFill>
                <a:latin typeface="標楷體" pitchFamily="65" charset="-120"/>
              </a:rPr>
              <a:t>的</a:t>
            </a:r>
            <a:r>
              <a:rPr lang="en-US" altLang="zh-TW">
                <a:solidFill>
                  <a:schemeClr val="tx1"/>
                </a:solidFill>
                <a:latin typeface="標楷體" pitchFamily="65" charset="-120"/>
              </a:rPr>
              <a:t>《</a:t>
            </a:r>
            <a:r>
              <a:rPr lang="zh-TW" altLang="en-US">
                <a:solidFill>
                  <a:schemeClr val="tx1"/>
                </a:solidFill>
                <a:latin typeface="標楷體" pitchFamily="65" charset="-120"/>
              </a:rPr>
              <a:t>射鵰英雄傳</a:t>
            </a:r>
            <a:r>
              <a:rPr lang="en-US" altLang="zh-TW">
                <a:solidFill>
                  <a:schemeClr val="tx1"/>
                </a:solidFill>
                <a:latin typeface="標楷體" pitchFamily="65" charset="-120"/>
              </a:rPr>
              <a:t>》</a:t>
            </a:r>
            <a:r>
              <a:rPr lang="zh-TW" altLang="en-US">
                <a:solidFill>
                  <a:schemeClr val="tx1"/>
                </a:solidFill>
                <a:latin typeface="標楷體" pitchFamily="65" charset="-120"/>
              </a:rPr>
              <a:t>，引起傾城熱賣和全城爭讀，該書更被視為「天書」，金庸在新派武俠小說裡的宗師地位由此奠定。</a:t>
            </a:r>
          </a:p>
          <a:p>
            <a:pPr>
              <a:lnSpc>
                <a:spcPct val="95000"/>
              </a:lnSpc>
              <a:buClr>
                <a:srgbClr val="808000"/>
              </a:buClr>
              <a:buSzPct val="80000"/>
              <a:buFont typeface="Wingdings" pitchFamily="2" charset="2"/>
              <a:buNone/>
            </a:pPr>
            <a:r>
              <a:rPr lang="zh-TW" altLang="en-US">
                <a:solidFill>
                  <a:schemeClr val="tx1"/>
                </a:solidFill>
                <a:latin typeface="標楷體" pitchFamily="65" charset="-120"/>
              </a:rPr>
              <a:t>    三十五歲時，金庸拿著自己的八萬港幣，自立門戶，創辦</a:t>
            </a:r>
            <a:r>
              <a:rPr lang="en-US" altLang="zh-TW">
                <a:solidFill>
                  <a:schemeClr val="tx1"/>
                </a:solidFill>
                <a:latin typeface="標楷體" pitchFamily="65" charset="-120"/>
              </a:rPr>
              <a:t>《</a:t>
            </a:r>
            <a:r>
              <a:rPr lang="zh-TW" altLang="en-US">
                <a:solidFill>
                  <a:schemeClr val="tx1"/>
                </a:solidFill>
                <a:latin typeface="標楷體" pitchFamily="65" charset="-120"/>
              </a:rPr>
              <a:t>明報</a:t>
            </a:r>
            <a:r>
              <a:rPr lang="en-US" altLang="zh-TW">
                <a:solidFill>
                  <a:schemeClr val="tx1"/>
                </a:solidFill>
                <a:latin typeface="標楷體" pitchFamily="65" charset="-120"/>
              </a:rPr>
              <a:t>》</a:t>
            </a:r>
            <a:r>
              <a:rPr lang="zh-TW" altLang="en-US">
                <a:solidFill>
                  <a:schemeClr val="tx1"/>
                </a:solidFill>
                <a:latin typeface="標楷體" pitchFamily="65" charset="-120"/>
              </a:rPr>
              <a:t>，憑著如椽妙筆，以武俠小說撐起</a:t>
            </a:r>
            <a:r>
              <a:rPr lang="en-US" altLang="zh-TW">
                <a:solidFill>
                  <a:schemeClr val="tx1"/>
                </a:solidFill>
                <a:latin typeface="標楷體" pitchFamily="65" charset="-120"/>
              </a:rPr>
              <a:t>《</a:t>
            </a:r>
            <a:r>
              <a:rPr lang="zh-TW" altLang="en-US">
                <a:solidFill>
                  <a:schemeClr val="tx1"/>
                </a:solidFill>
                <a:latin typeface="標楷體" pitchFamily="65" charset="-120"/>
              </a:rPr>
              <a:t>明報</a:t>
            </a:r>
            <a:r>
              <a:rPr lang="en-US" altLang="zh-TW">
                <a:solidFill>
                  <a:schemeClr val="tx1"/>
                </a:solidFill>
                <a:latin typeface="標楷體" pitchFamily="65" charset="-120"/>
              </a:rPr>
              <a:t>》</a:t>
            </a:r>
            <a:r>
              <a:rPr lang="zh-TW" altLang="en-US">
                <a:solidFill>
                  <a:schemeClr val="tx1"/>
                </a:solidFill>
                <a:latin typeface="標楷體" pitchFamily="65" charset="-120"/>
              </a:rPr>
              <a:t>大業。</a:t>
            </a:r>
            <a:r>
              <a:rPr lang="en-US" altLang="zh-TW">
                <a:solidFill>
                  <a:schemeClr val="tx1"/>
                </a:solidFill>
                <a:latin typeface="標楷體" pitchFamily="65" charset="-120"/>
              </a:rPr>
              <a:t>《</a:t>
            </a:r>
            <a:r>
              <a:rPr lang="zh-TW" altLang="en-US">
                <a:solidFill>
                  <a:schemeClr val="tx1"/>
                </a:solidFill>
                <a:latin typeface="標楷體" pitchFamily="65" charset="-120"/>
              </a:rPr>
              <a:t>神鵰俠侶</a:t>
            </a:r>
            <a:r>
              <a:rPr lang="en-US" altLang="zh-TW">
                <a:solidFill>
                  <a:schemeClr val="tx1"/>
                </a:solidFill>
                <a:latin typeface="標楷體" pitchFamily="65" charset="-120"/>
              </a:rPr>
              <a:t>》</a:t>
            </a:r>
            <a:r>
              <a:rPr lang="zh-TW" altLang="en-US">
                <a:solidFill>
                  <a:schemeClr val="tx1"/>
                </a:solidFill>
                <a:latin typeface="標楷體" pitchFamily="65" charset="-120"/>
              </a:rPr>
              <a:t>即在</a:t>
            </a:r>
            <a:r>
              <a:rPr lang="en-US" altLang="zh-TW">
                <a:solidFill>
                  <a:schemeClr val="tx1"/>
                </a:solidFill>
                <a:latin typeface="標楷體" pitchFamily="65" charset="-120"/>
              </a:rPr>
              <a:t>《</a:t>
            </a:r>
            <a:r>
              <a:rPr lang="zh-TW" altLang="en-US">
                <a:solidFill>
                  <a:schemeClr val="tx1"/>
                </a:solidFill>
                <a:latin typeface="標楷體" pitchFamily="65" charset="-120"/>
              </a:rPr>
              <a:t>明報</a:t>
            </a:r>
            <a:r>
              <a:rPr lang="en-US" altLang="zh-TW">
                <a:solidFill>
                  <a:schemeClr val="tx1"/>
                </a:solidFill>
                <a:latin typeface="標楷體" pitchFamily="65" charset="-120"/>
              </a:rPr>
              <a:t>》</a:t>
            </a:r>
            <a:r>
              <a:rPr lang="zh-TW" altLang="en-US">
                <a:solidFill>
                  <a:schemeClr val="tx1"/>
                </a:solidFill>
                <a:latin typeface="標楷體" pitchFamily="65" charset="-120"/>
              </a:rPr>
              <a:t>的創刊號上開始連載，而後</a:t>
            </a:r>
            <a:r>
              <a:rPr lang="en-US" altLang="zh-TW">
                <a:solidFill>
                  <a:schemeClr val="tx1"/>
                </a:solidFill>
                <a:latin typeface="標楷體" pitchFamily="65" charset="-120"/>
              </a:rPr>
              <a:t>《</a:t>
            </a:r>
            <a:r>
              <a:rPr lang="zh-TW" altLang="en-US">
                <a:solidFill>
                  <a:schemeClr val="tx1"/>
                </a:solidFill>
                <a:latin typeface="標楷體" pitchFamily="65" charset="-120"/>
              </a:rPr>
              <a:t>倚天屠龍記</a:t>
            </a:r>
            <a:r>
              <a:rPr lang="en-US" altLang="zh-TW">
                <a:solidFill>
                  <a:schemeClr val="tx1"/>
                </a:solidFill>
                <a:latin typeface="標楷體" pitchFamily="65" charset="-120"/>
              </a:rPr>
              <a:t>》</a:t>
            </a:r>
            <a:endParaRPr lang="zh-TW" altLang="en-US">
              <a:solidFill>
                <a:schemeClr val="tx1"/>
              </a:solidFill>
              <a:latin typeface="標楷體" pitchFamily="65" charset="-120"/>
            </a:endParaRPr>
          </a:p>
        </p:txBody>
      </p:sp>
      <p:pic>
        <p:nvPicPr>
          <p:cNvPr id="74755" name="Picture 9"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 Box 11"/>
          <p:cNvSpPr txBox="1">
            <a:spLocks noChangeArrowheads="1"/>
          </p:cNvSpPr>
          <p:nvPr/>
        </p:nvSpPr>
        <p:spPr bwMode="auto">
          <a:xfrm>
            <a:off x="1042988" y="-6985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作者介紹－</a:t>
            </a:r>
            <a:r>
              <a:rPr lang="en-US" altLang="zh-TW" sz="4400" b="1">
                <a:solidFill>
                  <a:schemeClr val="bg1"/>
                </a:solidFill>
                <a:latin typeface="標楷體" pitchFamily="65" charset="-120"/>
              </a:rPr>
              <a:t>5</a:t>
            </a: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39750" y="1412875"/>
            <a:ext cx="8281988" cy="5113338"/>
          </a:xfrm>
        </p:spPr>
        <p:txBody>
          <a:bodyPr wrap="square" numCol="1" anchor="t" anchorCtr="0" compatLnSpc="1">
            <a:prstTxWarp prst="textNoShape">
              <a:avLst/>
            </a:prstTxWarp>
            <a:noAutofit/>
          </a:bodyPr>
          <a:lstStyle/>
          <a:p>
            <a:pPr marL="44450" indent="0">
              <a:buFont typeface="Wingdings 2" pitchFamily="18" charset="2"/>
              <a:buNone/>
              <a:defRPr/>
            </a:pPr>
            <a:r>
              <a:rPr lang="zh-TW" altLang="en-US" sz="3000" smtClean="0">
                <a:solidFill>
                  <a:srgbClr val="585858"/>
                </a:solidFill>
              </a:rPr>
              <a:t>         </a:t>
            </a:r>
            <a:r>
              <a:rPr lang="zh-TW" altLang="en-US" sz="3200" smtClean="0">
                <a:solidFill>
                  <a:schemeClr val="tx1"/>
                </a:solidFill>
              </a:rPr>
              <a:t>蕭峯，原名喬峯，</a:t>
            </a:r>
            <a:r>
              <a:rPr lang="en-US" altLang="zh-TW" sz="3200" smtClean="0">
                <a:solidFill>
                  <a:schemeClr val="tx1"/>
                </a:solidFill>
              </a:rPr>
              <a:t>《</a:t>
            </a:r>
            <a:r>
              <a:rPr lang="zh-TW" altLang="en-US" sz="3200" smtClean="0">
                <a:solidFill>
                  <a:schemeClr val="tx1"/>
                </a:solidFill>
              </a:rPr>
              <a:t>天龍八部</a:t>
            </a:r>
            <a:r>
              <a:rPr lang="en-US" altLang="zh-TW" sz="3200" smtClean="0">
                <a:solidFill>
                  <a:schemeClr val="tx1"/>
                </a:solidFill>
              </a:rPr>
              <a:t>》</a:t>
            </a:r>
            <a:r>
              <a:rPr lang="zh-TW" altLang="en-US" sz="3200" smtClean="0">
                <a:solidFill>
                  <a:schemeClr val="tx1"/>
                </a:solidFill>
              </a:rPr>
              <a:t>中的男主角之一。北宋年間遼人，卻被漢人撫養長大，與慕容復並稱為「北喬峯、 南慕容」。他武功高強，智勇雙全，個性豪邁，行俠仗義。蕭峯人生經歷曲折坎坷，其豪邁胸襟尤其深入人心，是一個忠於國家和民族的悲劇英雄。</a:t>
            </a:r>
            <a:endParaRPr lang="en-US" altLang="zh-TW" sz="3200" smtClean="0">
              <a:solidFill>
                <a:schemeClr val="tx1"/>
              </a:solidFill>
            </a:endParaRPr>
          </a:p>
          <a:p>
            <a:pPr marL="44450" indent="0">
              <a:buFont typeface="Wingdings 2" pitchFamily="18" charset="2"/>
              <a:buNone/>
              <a:defRPr/>
            </a:pPr>
            <a:endParaRPr lang="zh-TW" altLang="en-US" sz="3200" smtClean="0">
              <a:solidFill>
                <a:schemeClr val="tx1"/>
              </a:solidFill>
            </a:endParaRPr>
          </a:p>
          <a:p>
            <a:pPr marL="44450" indent="0">
              <a:buFont typeface="Wingdings 2" pitchFamily="18" charset="2"/>
              <a:buNone/>
              <a:defRPr/>
            </a:pPr>
            <a:endParaRPr lang="zh-TW" altLang="en-US" sz="1200" smtClean="0">
              <a:solidFill>
                <a:srgbClr val="0070C0"/>
              </a:solidFill>
              <a:latin typeface="新細明體" pitchFamily="18" charset="-120"/>
              <a:ea typeface="新細明體" pitchFamily="18" charset="-120"/>
            </a:endParaRPr>
          </a:p>
        </p:txBody>
      </p:sp>
      <p:sp>
        <p:nvSpPr>
          <p:cNvPr id="38915" name="Text Box 5"/>
          <p:cNvSpPr txBox="1">
            <a:spLocks noChangeArrowheads="1"/>
          </p:cNvSpPr>
          <p:nvPr/>
        </p:nvSpPr>
        <p:spPr bwMode="auto">
          <a:xfrm>
            <a:off x="971550" y="-26988"/>
            <a:ext cx="8172450" cy="7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金庸筆下的悲壯人物──蕭峯</a:t>
            </a:r>
          </a:p>
        </p:txBody>
      </p:sp>
      <p:pic>
        <p:nvPicPr>
          <p:cNvPr id="38916" name="Picture 6"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5778" name="矩形 3"/>
          <p:cNvSpPr>
            <a:spLocks noChangeArrowheads="1"/>
          </p:cNvSpPr>
          <p:nvPr/>
        </p:nvSpPr>
        <p:spPr bwMode="auto">
          <a:xfrm>
            <a:off x="217488" y="822325"/>
            <a:ext cx="8782050"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808000"/>
              </a:buClr>
              <a:buSzPct val="80000"/>
              <a:buFont typeface="Wingdings" pitchFamily="2" charset="2"/>
              <a:buNone/>
            </a:pPr>
            <a:r>
              <a:rPr lang="zh-TW" altLang="en-US">
                <a:solidFill>
                  <a:schemeClr val="tx1"/>
                </a:solidFill>
              </a:rPr>
              <a:t>、</a:t>
            </a:r>
            <a:r>
              <a:rPr lang="en-US" altLang="zh-TW">
                <a:solidFill>
                  <a:schemeClr val="tx1"/>
                </a:solidFill>
              </a:rPr>
              <a:t>《</a:t>
            </a:r>
            <a:r>
              <a:rPr lang="zh-TW" altLang="en-US">
                <a:solidFill>
                  <a:schemeClr val="tx1"/>
                </a:solidFill>
              </a:rPr>
              <a:t>鴛鴦刀</a:t>
            </a:r>
            <a:r>
              <a:rPr lang="en-US" altLang="zh-TW">
                <a:solidFill>
                  <a:schemeClr val="tx1"/>
                </a:solidFill>
              </a:rPr>
              <a:t>》</a:t>
            </a:r>
            <a:r>
              <a:rPr lang="zh-TW" altLang="en-US">
                <a:solidFill>
                  <a:schemeClr val="tx1"/>
                </a:solidFill>
              </a:rPr>
              <a:t>、</a:t>
            </a:r>
            <a:r>
              <a:rPr lang="en-US" altLang="zh-TW">
                <a:solidFill>
                  <a:schemeClr val="tx1"/>
                </a:solidFill>
              </a:rPr>
              <a:t>《</a:t>
            </a:r>
            <a:r>
              <a:rPr lang="zh-TW" altLang="en-US">
                <a:solidFill>
                  <a:schemeClr val="tx1"/>
                </a:solidFill>
              </a:rPr>
              <a:t>白馬嘯西風</a:t>
            </a:r>
            <a:r>
              <a:rPr lang="en-US" altLang="zh-TW">
                <a:solidFill>
                  <a:schemeClr val="tx1"/>
                </a:solidFill>
              </a:rPr>
              <a:t>》</a:t>
            </a:r>
            <a:r>
              <a:rPr lang="zh-TW" altLang="en-US">
                <a:solidFill>
                  <a:schemeClr val="tx1"/>
                </a:solidFill>
              </a:rPr>
              <a:t>、</a:t>
            </a:r>
            <a:r>
              <a:rPr lang="en-US" altLang="zh-TW">
                <a:solidFill>
                  <a:schemeClr val="tx1"/>
                </a:solidFill>
                <a:latin typeface="標楷體" pitchFamily="65" charset="-120"/>
              </a:rPr>
              <a:t>《</a:t>
            </a:r>
            <a:r>
              <a:rPr lang="zh-TW" altLang="en-US">
                <a:solidFill>
                  <a:schemeClr val="tx1"/>
                </a:solidFill>
                <a:latin typeface="標楷體" pitchFamily="65" charset="-120"/>
              </a:rPr>
              <a:t>天龍八部</a:t>
            </a:r>
            <a:r>
              <a:rPr lang="en-US" altLang="zh-TW">
                <a:solidFill>
                  <a:schemeClr val="tx1"/>
                </a:solidFill>
                <a:latin typeface="標楷體" pitchFamily="65" charset="-120"/>
              </a:rPr>
              <a:t>》</a:t>
            </a:r>
            <a:r>
              <a:rPr lang="zh-TW" altLang="en-US">
                <a:solidFill>
                  <a:schemeClr val="tx1"/>
                </a:solidFill>
                <a:latin typeface="標楷體" pitchFamily="65" charset="-120"/>
              </a:rPr>
              <a:t>也陸續在</a:t>
            </a:r>
            <a:r>
              <a:rPr lang="en-US" altLang="zh-TW">
                <a:solidFill>
                  <a:schemeClr val="tx1"/>
                </a:solidFill>
                <a:latin typeface="標楷體" pitchFamily="65" charset="-120"/>
              </a:rPr>
              <a:t>《</a:t>
            </a:r>
            <a:r>
              <a:rPr lang="zh-TW" altLang="en-US">
                <a:solidFill>
                  <a:schemeClr val="tx1"/>
                </a:solidFill>
                <a:latin typeface="標楷體" pitchFamily="65" charset="-120"/>
              </a:rPr>
              <a:t>明報</a:t>
            </a:r>
            <a:r>
              <a:rPr lang="en-US" altLang="zh-TW">
                <a:solidFill>
                  <a:schemeClr val="tx1"/>
                </a:solidFill>
                <a:latin typeface="標楷體" pitchFamily="65" charset="-120"/>
              </a:rPr>
              <a:t>》</a:t>
            </a:r>
            <a:r>
              <a:rPr lang="zh-TW" altLang="en-US">
                <a:solidFill>
                  <a:schemeClr val="tx1"/>
                </a:solidFill>
                <a:latin typeface="標楷體" pitchFamily="65" charset="-120"/>
              </a:rPr>
              <a:t>連載。</a:t>
            </a:r>
          </a:p>
          <a:p>
            <a:pPr>
              <a:buClr>
                <a:srgbClr val="808000"/>
              </a:buClr>
              <a:buSzPct val="80000"/>
              <a:buFont typeface="Wingdings" pitchFamily="2" charset="2"/>
              <a:buNone/>
            </a:pPr>
            <a:r>
              <a:rPr lang="zh-TW" altLang="en-US">
                <a:solidFill>
                  <a:schemeClr val="tx1"/>
                </a:solidFill>
                <a:latin typeface="標楷體" pitchFamily="65" charset="-120"/>
              </a:rPr>
              <a:t>    一九七○年，金庸創作</a:t>
            </a:r>
            <a:r>
              <a:rPr lang="en-US" altLang="zh-TW">
                <a:solidFill>
                  <a:schemeClr val="tx1"/>
                </a:solidFill>
                <a:latin typeface="標楷體" pitchFamily="65" charset="-120"/>
              </a:rPr>
              <a:t>《</a:t>
            </a:r>
            <a:r>
              <a:rPr lang="zh-TW" altLang="en-US">
                <a:solidFill>
                  <a:schemeClr val="tx1"/>
                </a:solidFill>
                <a:latin typeface="標楷體" pitchFamily="65" charset="-120"/>
              </a:rPr>
              <a:t>越女劍</a:t>
            </a:r>
            <a:r>
              <a:rPr lang="en-US" altLang="zh-TW">
                <a:solidFill>
                  <a:schemeClr val="tx1"/>
                </a:solidFill>
                <a:latin typeface="標楷體" pitchFamily="65" charset="-120"/>
              </a:rPr>
              <a:t>》</a:t>
            </a:r>
            <a:r>
              <a:rPr lang="zh-TW" altLang="en-US">
                <a:solidFill>
                  <a:schemeClr val="tx1"/>
                </a:solidFill>
                <a:latin typeface="標楷體" pitchFamily="65" charset="-120"/>
              </a:rPr>
              <a:t>的同時，開始修訂全部武俠小說作品。一九七二年，</a:t>
            </a:r>
            <a:r>
              <a:rPr lang="en-US" altLang="zh-TW">
                <a:solidFill>
                  <a:schemeClr val="tx1"/>
                </a:solidFill>
                <a:latin typeface="標楷體" pitchFamily="65" charset="-120"/>
              </a:rPr>
              <a:t>《</a:t>
            </a:r>
            <a:r>
              <a:rPr lang="zh-TW" altLang="en-US">
                <a:solidFill>
                  <a:schemeClr val="tx1"/>
                </a:solidFill>
                <a:latin typeface="標楷體" pitchFamily="65" charset="-120"/>
              </a:rPr>
              <a:t>鹿鼎記</a:t>
            </a:r>
            <a:r>
              <a:rPr lang="en-US" altLang="zh-TW">
                <a:solidFill>
                  <a:schemeClr val="tx1"/>
                </a:solidFill>
                <a:latin typeface="標楷體" pitchFamily="65" charset="-120"/>
              </a:rPr>
              <a:t>》</a:t>
            </a:r>
            <a:r>
              <a:rPr lang="zh-TW" altLang="en-US">
                <a:solidFill>
                  <a:schemeClr val="tx1"/>
                </a:solidFill>
                <a:latin typeface="標楷體" pitchFamily="65" charset="-120"/>
              </a:rPr>
              <a:t>連載完畢，四十八歲的金庸就此宣布掛印封筆、金盆洗手，不再寫武俠小說了。封筆之後</a:t>
            </a:r>
          </a:p>
          <a:p>
            <a:pPr>
              <a:buClr>
                <a:srgbClr val="808000"/>
              </a:buClr>
              <a:buSzPct val="80000"/>
              <a:buFont typeface="Wingdings" pitchFamily="2" charset="2"/>
              <a:buNone/>
            </a:pPr>
            <a:r>
              <a:rPr lang="zh-TW" altLang="en-US">
                <a:solidFill>
                  <a:schemeClr val="tx1"/>
                </a:solidFill>
                <a:latin typeface="標楷體" pitchFamily="65" charset="-120"/>
              </a:rPr>
              <a:t>，金庸把近二十年來所寫的武俠小說逐字逐句的修改，經過十年的修訂，一套十五種共三十六冊的</a:t>
            </a:r>
            <a:r>
              <a:rPr lang="en-US" altLang="zh-TW">
                <a:solidFill>
                  <a:schemeClr val="tx1"/>
                </a:solidFill>
                <a:latin typeface="標楷體" pitchFamily="65" charset="-120"/>
              </a:rPr>
              <a:t>《</a:t>
            </a:r>
            <a:r>
              <a:rPr lang="zh-TW" altLang="en-US">
                <a:solidFill>
                  <a:schemeClr val="tx1"/>
                </a:solidFill>
                <a:latin typeface="標楷體" pitchFamily="65" charset="-120"/>
              </a:rPr>
              <a:t>金庸武俠小說全集</a:t>
            </a:r>
            <a:r>
              <a:rPr lang="en-US" altLang="zh-TW">
                <a:solidFill>
                  <a:schemeClr val="tx1"/>
                </a:solidFill>
                <a:latin typeface="標楷體" pitchFamily="65" charset="-120"/>
              </a:rPr>
              <a:t>》</a:t>
            </a:r>
            <a:r>
              <a:rPr lang="zh-TW" altLang="en-US">
                <a:solidFill>
                  <a:schemeClr val="tx1"/>
                </a:solidFill>
                <a:latin typeface="標楷體" pitchFamily="65" charset="-120"/>
              </a:rPr>
              <a:t>終於出版完畢。</a:t>
            </a:r>
          </a:p>
        </p:txBody>
      </p:sp>
      <p:pic>
        <p:nvPicPr>
          <p:cNvPr id="75779" name="Picture 11"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 Box 13"/>
          <p:cNvSpPr txBox="1">
            <a:spLocks noChangeArrowheads="1"/>
          </p:cNvSpPr>
          <p:nvPr/>
        </p:nvSpPr>
        <p:spPr bwMode="auto">
          <a:xfrm>
            <a:off x="1042988" y="-6985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作者介紹－</a:t>
            </a:r>
            <a:r>
              <a:rPr lang="en-US" altLang="zh-TW" sz="4400" b="1">
                <a:solidFill>
                  <a:schemeClr val="bg1"/>
                </a:solidFill>
                <a:latin typeface="標楷體" pitchFamily="65" charset="-120"/>
              </a:rPr>
              <a:t>6</a:t>
            </a:r>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6802" name="矩形 3"/>
          <p:cNvSpPr>
            <a:spLocks noChangeArrowheads="1"/>
          </p:cNvSpPr>
          <p:nvPr/>
        </p:nvSpPr>
        <p:spPr bwMode="auto">
          <a:xfrm>
            <a:off x="323850" y="1433513"/>
            <a:ext cx="8604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1800">
                <a:solidFill>
                  <a:schemeClr val="tx1"/>
                </a:solidFill>
                <a:ea typeface="新細明體" pitchFamily="18" charset="-120"/>
              </a:rPr>
              <a:t> </a:t>
            </a:r>
            <a:endParaRPr lang="zh-TW" altLang="en-US" sz="2800">
              <a:solidFill>
                <a:schemeClr val="tx1"/>
              </a:solidFill>
              <a:latin typeface="標楷體" pitchFamily="65" charset="-120"/>
            </a:endParaRPr>
          </a:p>
        </p:txBody>
      </p:sp>
      <p:sp>
        <p:nvSpPr>
          <p:cNvPr id="76803" name="矩形 3"/>
          <p:cNvSpPr>
            <a:spLocks noChangeArrowheads="1"/>
          </p:cNvSpPr>
          <p:nvPr/>
        </p:nvSpPr>
        <p:spPr bwMode="auto">
          <a:xfrm>
            <a:off x="247650" y="830263"/>
            <a:ext cx="878205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5000"/>
              </a:lnSpc>
            </a:pPr>
            <a:r>
              <a:rPr lang="zh-TW" altLang="en-US">
                <a:solidFill>
                  <a:srgbClr val="585858"/>
                </a:solidFill>
                <a:latin typeface="標楷體" pitchFamily="65" charset="-120"/>
              </a:rPr>
              <a:t> </a:t>
            </a:r>
            <a:r>
              <a:rPr lang="en-US" altLang="zh-TW">
                <a:solidFill>
                  <a:schemeClr val="tx1"/>
                </a:solidFill>
                <a:latin typeface="標楷體" pitchFamily="65" charset="-120"/>
              </a:rPr>
              <a:t>(</a:t>
            </a:r>
            <a:r>
              <a:rPr kumimoji="0" lang="zh-TW" altLang="en-US">
                <a:solidFill>
                  <a:schemeClr val="tx1"/>
                </a:solidFill>
                <a:latin typeface="標楷體" pitchFamily="65" charset="-120"/>
              </a:rPr>
              <a:t>三</a:t>
            </a:r>
            <a:r>
              <a:rPr kumimoji="0" lang="en-US" altLang="zh-TW">
                <a:solidFill>
                  <a:schemeClr val="tx1"/>
                </a:solidFill>
                <a:latin typeface="標楷體" pitchFamily="65" charset="-120"/>
              </a:rPr>
              <a:t>)</a:t>
            </a:r>
            <a:r>
              <a:rPr kumimoji="0" lang="zh-TW" altLang="en-US">
                <a:solidFill>
                  <a:schemeClr val="tx1"/>
                </a:solidFill>
                <a:latin typeface="標楷體" pitchFamily="65" charset="-120"/>
              </a:rPr>
              <a:t>退隱江湖，自在逍遙</a:t>
            </a:r>
          </a:p>
          <a:p>
            <a:pPr>
              <a:lnSpc>
                <a:spcPct val="95000"/>
              </a:lnSpc>
              <a:buClr>
                <a:srgbClr val="808000"/>
              </a:buClr>
              <a:buSzPct val="80000"/>
              <a:buFont typeface="Wingdings" pitchFamily="2" charset="2"/>
              <a:buNone/>
            </a:pPr>
            <a:r>
              <a:rPr lang="zh-TW" altLang="en-US">
                <a:solidFill>
                  <a:schemeClr val="tx1"/>
                </a:solidFill>
                <a:latin typeface="標楷體" pitchFamily="65" charset="-120"/>
              </a:rPr>
              <a:t>    一九九三年開始，金庸逐漸出清</a:t>
            </a:r>
            <a:r>
              <a:rPr lang="en-US" altLang="zh-TW">
                <a:solidFill>
                  <a:schemeClr val="tx1"/>
                </a:solidFill>
                <a:latin typeface="標楷體" pitchFamily="65" charset="-120"/>
              </a:rPr>
              <a:t>《</a:t>
            </a:r>
            <a:r>
              <a:rPr lang="zh-TW" altLang="en-US">
                <a:solidFill>
                  <a:schemeClr val="tx1"/>
                </a:solidFill>
                <a:latin typeface="標楷體" pitchFamily="65" charset="-120"/>
              </a:rPr>
              <a:t>明報</a:t>
            </a:r>
            <a:r>
              <a:rPr lang="en-US" altLang="zh-TW">
                <a:solidFill>
                  <a:schemeClr val="tx1"/>
                </a:solidFill>
                <a:latin typeface="標楷體" pitchFamily="65" charset="-120"/>
              </a:rPr>
              <a:t>》</a:t>
            </a:r>
            <a:r>
              <a:rPr lang="zh-TW" altLang="en-US">
                <a:solidFill>
                  <a:schemeClr val="tx1"/>
                </a:solidFill>
                <a:latin typeface="標楷體" pitchFamily="65" charset="-120"/>
              </a:rPr>
              <a:t>股權，並正式宣布退休。而在二○○○年獲頒香港最高榮譽大紫荊勳章，還曾獲香港政府市政局頒授文學創作終身成就獎及香港當代文豪金龍獎；並獲頒世界各知名大學如劍橋大學、牛津大學等榮譽院士、博士。近來兩岸三地舉辦多場金庸武俠小說研討會，陳默、倪匡、潘國森、嚴家炎等</a:t>
            </a:r>
          </a:p>
          <a:p>
            <a:pPr>
              <a:lnSpc>
                <a:spcPct val="95000"/>
              </a:lnSpc>
              <a:buClr>
                <a:srgbClr val="808000"/>
              </a:buClr>
              <a:buSzPct val="80000"/>
              <a:buFont typeface="Wingdings" pitchFamily="2" charset="2"/>
              <a:buNone/>
            </a:pPr>
            <a:r>
              <a:rPr lang="zh-TW" altLang="en-US">
                <a:solidFill>
                  <a:schemeClr val="tx1"/>
                </a:solidFill>
                <a:latin typeface="標楷體" pitchFamily="65" charset="-120"/>
              </a:rPr>
              <a:t>，更出版金庸小說的專書分析，形成一股「金學</a:t>
            </a:r>
          </a:p>
          <a:p>
            <a:pPr>
              <a:lnSpc>
                <a:spcPct val="95000"/>
              </a:lnSpc>
              <a:buClr>
                <a:srgbClr val="808000"/>
              </a:buClr>
              <a:buSzPct val="80000"/>
              <a:buFont typeface="Wingdings" pitchFamily="2" charset="2"/>
              <a:buNone/>
            </a:pPr>
            <a:r>
              <a:rPr lang="zh-TW" altLang="en-US">
                <a:solidFill>
                  <a:schemeClr val="tx1"/>
                </a:solidFill>
                <a:latin typeface="標楷體" pitchFamily="65" charset="-120"/>
              </a:rPr>
              <a:t>」風潮。金庸武俠小說並多次翻拍為電視劇、電影、廣播劇、舞臺劇，相關的漫畫、電</a:t>
            </a:r>
            <a:r>
              <a:rPr lang="zh-TW" altLang="en-US">
                <a:solidFill>
                  <a:schemeClr val="tx1"/>
                </a:solidFill>
              </a:rPr>
              <a:t>腦遊戲軟</a:t>
            </a:r>
            <a:endParaRPr lang="en-US" altLang="zh-TW">
              <a:solidFill>
                <a:schemeClr val="tx1"/>
              </a:solidFill>
            </a:endParaRPr>
          </a:p>
        </p:txBody>
      </p:sp>
      <p:pic>
        <p:nvPicPr>
          <p:cNvPr id="76804" name="Picture 10"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ext Box 12"/>
          <p:cNvSpPr txBox="1">
            <a:spLocks noChangeArrowheads="1"/>
          </p:cNvSpPr>
          <p:nvPr/>
        </p:nvSpPr>
        <p:spPr bwMode="auto">
          <a:xfrm>
            <a:off x="1042988" y="-6985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作者介紹－</a:t>
            </a:r>
            <a:r>
              <a:rPr lang="en-US" altLang="zh-TW" sz="4400" b="1">
                <a:solidFill>
                  <a:schemeClr val="bg1"/>
                </a:solidFill>
                <a:latin typeface="標楷體" pitchFamily="65" charset="-120"/>
              </a:rPr>
              <a:t>7</a:t>
            </a:r>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7826" name="矩形 3"/>
          <p:cNvSpPr>
            <a:spLocks noChangeArrowheads="1"/>
          </p:cNvSpPr>
          <p:nvPr/>
        </p:nvSpPr>
        <p:spPr bwMode="auto">
          <a:xfrm>
            <a:off x="361950" y="836613"/>
            <a:ext cx="878205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a:solidFill>
                  <a:schemeClr val="tx1"/>
                </a:solidFill>
                <a:latin typeface="標楷體" pitchFamily="65" charset="-120"/>
              </a:rPr>
              <a:t>體等如雨後春筍般出現，在華人地區極受歡迎。</a:t>
            </a:r>
          </a:p>
          <a:p>
            <a:pPr>
              <a:buClr>
                <a:srgbClr val="808000"/>
              </a:buClr>
              <a:buSzPct val="80000"/>
              <a:buFont typeface="Wingdings" pitchFamily="2" charset="2"/>
              <a:buNone/>
            </a:pPr>
            <a:r>
              <a:rPr lang="zh-TW" altLang="en-US">
                <a:solidFill>
                  <a:schemeClr val="tx1"/>
                </a:solidFill>
                <a:latin typeface="標楷體" pitchFamily="65" charset="-120"/>
              </a:rPr>
              <a:t>    從武俠小說界淡出的金庸，近年攻讀並取得博士學位，過著自由自在、無牽無掛的生活。</a:t>
            </a:r>
          </a:p>
        </p:txBody>
      </p:sp>
      <p:pic>
        <p:nvPicPr>
          <p:cNvPr id="77827" name="Picture 11"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Text Box 13"/>
          <p:cNvSpPr txBox="1">
            <a:spLocks noChangeArrowheads="1"/>
          </p:cNvSpPr>
          <p:nvPr/>
        </p:nvSpPr>
        <p:spPr bwMode="auto">
          <a:xfrm>
            <a:off x="1042988" y="-6985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作者介紹－</a:t>
            </a:r>
            <a:r>
              <a:rPr lang="en-US" altLang="zh-TW" sz="4400" b="1">
                <a:solidFill>
                  <a:schemeClr val="bg1"/>
                </a:solidFill>
                <a:latin typeface="標楷體" pitchFamily="65" charset="-120"/>
              </a:rPr>
              <a:t>8</a:t>
            </a:r>
          </a:p>
        </p:txBody>
      </p:sp>
      <p:sp>
        <p:nvSpPr>
          <p:cNvPr id="77829" name="Text Box 5"/>
          <p:cNvSpPr txBox="1">
            <a:spLocks noChangeArrowheads="1"/>
          </p:cNvSpPr>
          <p:nvPr/>
        </p:nvSpPr>
        <p:spPr bwMode="auto">
          <a:xfrm>
            <a:off x="323850" y="2420938"/>
            <a:ext cx="8569325" cy="193899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342900" indent="-342900">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r>
              <a:rPr lang="zh-TW" altLang="en-US" sz="2400" dirty="0">
                <a:solidFill>
                  <a:srgbClr val="000000"/>
                </a:solidFill>
                <a:latin typeface="標楷體" pitchFamily="65" charset="-120"/>
              </a:rPr>
              <a:t>	（參考資料：風清遠</a:t>
            </a:r>
            <a:r>
              <a:rPr lang="en-US" altLang="zh-TW" sz="2400" dirty="0">
                <a:solidFill>
                  <a:srgbClr val="000000"/>
                </a:solidFill>
                <a:latin typeface="標楷體" pitchFamily="65" charset="-120"/>
              </a:rPr>
              <a:t>《</a:t>
            </a:r>
            <a:r>
              <a:rPr lang="zh-TW" altLang="en-US" sz="2400" dirty="0">
                <a:solidFill>
                  <a:srgbClr val="000000"/>
                </a:solidFill>
                <a:latin typeface="標楷體" pitchFamily="65" charset="-120"/>
              </a:rPr>
              <a:t>金庸年記（小傳）</a:t>
            </a:r>
            <a:r>
              <a:rPr lang="en-US" altLang="zh-TW" sz="2400" dirty="0">
                <a:solidFill>
                  <a:srgbClr val="000000"/>
                </a:solidFill>
                <a:latin typeface="標楷體" pitchFamily="65" charset="-120"/>
              </a:rPr>
              <a:t>》</a:t>
            </a:r>
            <a:r>
              <a:rPr lang="zh-TW" altLang="en-US" sz="2400" dirty="0">
                <a:solidFill>
                  <a:srgbClr val="000000"/>
                </a:solidFill>
                <a:latin typeface="標楷體" pitchFamily="65" charset="-120"/>
              </a:rPr>
              <a:t> ；趙敬立</a:t>
            </a:r>
            <a:r>
              <a:rPr lang="en-US" altLang="zh-TW" sz="2400" dirty="0">
                <a:solidFill>
                  <a:srgbClr val="000000"/>
                </a:solidFill>
                <a:latin typeface="標楷體" pitchFamily="65" charset="-120"/>
              </a:rPr>
              <a:t>《</a:t>
            </a:r>
            <a:r>
              <a:rPr lang="zh-TW" altLang="en-US" sz="2400" dirty="0">
                <a:solidFill>
                  <a:srgbClr val="000000"/>
                </a:solidFill>
                <a:latin typeface="標楷體" pitchFamily="65" charset="-120"/>
              </a:rPr>
              <a:t>風華再現</a:t>
            </a:r>
            <a:r>
              <a:rPr lang="en-US" altLang="zh-TW" sz="2400" dirty="0">
                <a:solidFill>
                  <a:srgbClr val="000000"/>
                </a:solidFill>
                <a:latin typeface="+mn-ea"/>
                <a:ea typeface="+mn-ea"/>
              </a:rPr>
              <a:t>——</a:t>
            </a:r>
            <a:r>
              <a:rPr lang="zh-TW" altLang="en-US" sz="2400" dirty="0">
                <a:solidFill>
                  <a:srgbClr val="000000"/>
                </a:solidFill>
                <a:latin typeface="標楷體" pitchFamily="65" charset="-120"/>
              </a:rPr>
              <a:t>金庸傳</a:t>
            </a:r>
            <a:r>
              <a:rPr lang="en-US" altLang="zh-TW" sz="2400" dirty="0">
                <a:solidFill>
                  <a:srgbClr val="000000"/>
                </a:solidFill>
                <a:latin typeface="標楷體" pitchFamily="65" charset="-120"/>
              </a:rPr>
              <a:t>》</a:t>
            </a:r>
            <a:r>
              <a:rPr lang="zh-TW" altLang="en-US" sz="2400" dirty="0">
                <a:solidFill>
                  <a:srgbClr val="000000"/>
                </a:solidFill>
                <a:latin typeface="標楷體" pitchFamily="65" charset="-120"/>
              </a:rPr>
              <a:t>；彭華</a:t>
            </a:r>
            <a:r>
              <a:rPr lang="en-US" altLang="zh-TW" sz="2400" dirty="0">
                <a:solidFill>
                  <a:srgbClr val="000000"/>
                </a:solidFill>
                <a:latin typeface="標楷體" pitchFamily="65" charset="-120"/>
              </a:rPr>
              <a:t>《</a:t>
            </a:r>
            <a:r>
              <a:rPr lang="zh-TW" altLang="en-US" sz="2400" dirty="0">
                <a:solidFill>
                  <a:srgbClr val="000000"/>
                </a:solidFill>
                <a:latin typeface="標楷體" pitchFamily="65" charset="-120"/>
              </a:rPr>
              <a:t>人物誌</a:t>
            </a:r>
            <a:r>
              <a:rPr lang="en-US" altLang="zh-TW" sz="2400" dirty="0">
                <a:solidFill>
                  <a:srgbClr val="000000"/>
                </a:solidFill>
                <a:latin typeface="標楷體" pitchFamily="65" charset="-120"/>
              </a:rPr>
              <a:t>》</a:t>
            </a:r>
            <a:r>
              <a:rPr lang="zh-TW" altLang="en-US" sz="2400" dirty="0">
                <a:solidFill>
                  <a:srgbClr val="000000"/>
                </a:solidFill>
                <a:latin typeface="標楷體" pitchFamily="65" charset="-120"/>
              </a:rPr>
              <a:t>，二○○三年；楊莉歌</a:t>
            </a:r>
            <a:r>
              <a:rPr lang="en-US" altLang="zh-TW" sz="2400" dirty="0">
                <a:solidFill>
                  <a:srgbClr val="000000"/>
                </a:solidFill>
                <a:latin typeface="標楷體" pitchFamily="65" charset="-120"/>
              </a:rPr>
              <a:t>《</a:t>
            </a:r>
            <a:r>
              <a:rPr lang="zh-TW" altLang="en-US" sz="2400" dirty="0">
                <a:solidFill>
                  <a:srgbClr val="000000"/>
                </a:solidFill>
                <a:latin typeface="標楷體" pitchFamily="65" charset="-120"/>
              </a:rPr>
              <a:t>金庸傳說</a:t>
            </a:r>
            <a:r>
              <a:rPr lang="en-US" altLang="zh-TW" sz="2400" dirty="0">
                <a:solidFill>
                  <a:srgbClr val="000000"/>
                </a:solidFill>
                <a:latin typeface="標楷體" pitchFamily="65" charset="-120"/>
              </a:rPr>
              <a:t>》</a:t>
            </a:r>
            <a:r>
              <a:rPr lang="zh-TW" altLang="en-US" sz="2400" dirty="0">
                <a:solidFill>
                  <a:srgbClr val="000000"/>
                </a:solidFill>
                <a:latin typeface="標楷體" pitchFamily="65" charset="-120"/>
              </a:rPr>
              <a:t>，遠景出版事業有限公司，一九九七；倪匡</a:t>
            </a:r>
            <a:r>
              <a:rPr lang="en-US" altLang="zh-TW" sz="2400" dirty="0">
                <a:solidFill>
                  <a:srgbClr val="000000"/>
                </a:solidFill>
                <a:latin typeface="標楷體" pitchFamily="65" charset="-120"/>
              </a:rPr>
              <a:t>《</a:t>
            </a:r>
            <a:r>
              <a:rPr lang="zh-TW" altLang="en-US" sz="2400" dirty="0">
                <a:solidFill>
                  <a:srgbClr val="000000"/>
                </a:solidFill>
                <a:latin typeface="標楷體" pitchFamily="65" charset="-120"/>
              </a:rPr>
              <a:t>武俠小說大宗師</a:t>
            </a:r>
            <a:r>
              <a:rPr lang="en-US" altLang="zh-TW" sz="2400" dirty="0">
                <a:solidFill>
                  <a:srgbClr val="000000"/>
                </a:solidFill>
                <a:latin typeface="標楷體" pitchFamily="65" charset="-120"/>
              </a:rPr>
              <a:t>——</a:t>
            </a:r>
            <a:r>
              <a:rPr lang="zh-TW" altLang="en-US" sz="2400" dirty="0">
                <a:solidFill>
                  <a:srgbClr val="000000"/>
                </a:solidFill>
                <a:latin typeface="標楷體" pitchFamily="65" charset="-120"/>
              </a:rPr>
              <a:t>金庸</a:t>
            </a:r>
            <a:r>
              <a:rPr lang="en-US" altLang="zh-TW" sz="2400" dirty="0">
                <a:solidFill>
                  <a:srgbClr val="000000"/>
                </a:solidFill>
                <a:latin typeface="標楷體" pitchFamily="65" charset="-120"/>
              </a:rPr>
              <a:t>》</a:t>
            </a:r>
            <a:r>
              <a:rPr lang="zh-TW" altLang="en-US" sz="2400" dirty="0">
                <a:solidFill>
                  <a:srgbClr val="000000"/>
                </a:solidFill>
                <a:latin typeface="標楷體" pitchFamily="65" charset="-120"/>
              </a:rPr>
              <a:t>；</a:t>
            </a:r>
            <a:r>
              <a:rPr lang="en-US" altLang="zh-TW" sz="2400" dirty="0">
                <a:solidFill>
                  <a:srgbClr val="000000"/>
                </a:solidFill>
                <a:latin typeface="標楷體" pitchFamily="65" charset="-120"/>
              </a:rPr>
              <a:t>《</a:t>
            </a:r>
            <a:r>
              <a:rPr lang="zh-TW" altLang="en-US" sz="2400" dirty="0">
                <a:solidFill>
                  <a:srgbClr val="000000"/>
                </a:solidFill>
                <a:latin typeface="標楷體" pitchFamily="65" charset="-120"/>
              </a:rPr>
              <a:t>諸子百家看金庸</a:t>
            </a:r>
            <a:r>
              <a:rPr lang="en-US" altLang="zh-TW" sz="2400" dirty="0">
                <a:solidFill>
                  <a:srgbClr val="000000"/>
                </a:solidFill>
                <a:latin typeface="標楷體" pitchFamily="65" charset="-120"/>
              </a:rPr>
              <a:t>》</a:t>
            </a:r>
            <a:r>
              <a:rPr lang="zh-TW" altLang="en-US" sz="2400" dirty="0">
                <a:solidFill>
                  <a:srgbClr val="000000"/>
                </a:solidFill>
                <a:latin typeface="標楷體" pitchFamily="65" charset="-120"/>
              </a:rPr>
              <a:t>，遠流出版事業股份有限公司，一九八七年）</a:t>
            </a:r>
          </a:p>
        </p:txBody>
      </p:sp>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8850" name="矩形 3"/>
          <p:cNvSpPr>
            <a:spLocks noChangeArrowheads="1"/>
          </p:cNvSpPr>
          <p:nvPr/>
        </p:nvSpPr>
        <p:spPr bwMode="auto">
          <a:xfrm>
            <a:off x="179388" y="836613"/>
            <a:ext cx="889317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chemeClr val="accent1"/>
              </a:buClr>
              <a:buFont typeface="Wingdings" pitchFamily="2" charset="2"/>
              <a:buChar char="n"/>
            </a:pPr>
            <a:r>
              <a:rPr kumimoji="0" lang="zh-TW" altLang="en-US" b="1" dirty="0">
                <a:solidFill>
                  <a:srgbClr val="0070C0"/>
                </a:solidFill>
                <a:latin typeface="Cambria" pitchFamily="18" charset="0"/>
              </a:rPr>
              <a:t>金庸小說的特色</a:t>
            </a:r>
          </a:p>
          <a:p>
            <a:r>
              <a:rPr kumimoji="0" lang="en-US" altLang="zh-TW" dirty="0">
                <a:solidFill>
                  <a:schemeClr val="tx1"/>
                </a:solidFill>
                <a:latin typeface="標楷體" pitchFamily="65" charset="-120"/>
              </a:rPr>
              <a:t>(</a:t>
            </a:r>
            <a:r>
              <a:rPr kumimoji="0" lang="zh-TW" altLang="en-US" dirty="0">
                <a:solidFill>
                  <a:schemeClr val="tx1"/>
                </a:solidFill>
                <a:latin typeface="標楷體" pitchFamily="65" charset="-120"/>
              </a:rPr>
              <a:t>一</a:t>
            </a:r>
            <a:r>
              <a:rPr kumimoji="0" lang="en-US" altLang="zh-TW" dirty="0">
                <a:solidFill>
                  <a:schemeClr val="tx1"/>
                </a:solidFill>
                <a:latin typeface="標楷體" pitchFamily="65" charset="-120"/>
              </a:rPr>
              <a:t>)</a:t>
            </a:r>
            <a:r>
              <a:rPr kumimoji="0" lang="zh-TW" altLang="en-US" dirty="0">
                <a:solidFill>
                  <a:schemeClr val="tx1"/>
                </a:solidFill>
                <a:latin typeface="標楷體" pitchFamily="65" charset="-120"/>
              </a:rPr>
              <a:t>具歷史、社會、思想、文學的深度及廣度</a:t>
            </a:r>
            <a:endParaRPr kumimoji="0" lang="en-US" altLang="zh-TW" dirty="0">
              <a:solidFill>
                <a:schemeClr val="tx1"/>
              </a:solidFill>
              <a:latin typeface="標楷體" pitchFamily="65" charset="-120"/>
            </a:endParaRPr>
          </a:p>
          <a:p>
            <a:pPr>
              <a:buClr>
                <a:srgbClr val="808000"/>
              </a:buClr>
              <a:buSzPct val="80000"/>
              <a:buFont typeface="Wingdings" pitchFamily="2" charset="2"/>
              <a:buNone/>
            </a:pPr>
            <a:r>
              <a:rPr lang="zh-TW" altLang="en-US" dirty="0">
                <a:solidFill>
                  <a:schemeClr val="tx1"/>
                </a:solidFill>
                <a:latin typeface="標楷體" pitchFamily="65" charset="-120"/>
              </a:rPr>
              <a:t>    金庸小說是俠義小說而非歷史小說，其故事情節和人物主要是虛構的，但其中常會穿插真實的歷史人物。金庸在處理上，並非依照正史的傳記資料亦步亦趨，而是重新虛構創造新的角色與</a:t>
            </a:r>
            <a:r>
              <a:rPr lang="zh-TW" altLang="en-US" dirty="0" smtClean="0">
                <a:solidFill>
                  <a:schemeClr val="tx1"/>
                </a:solidFill>
                <a:latin typeface="標楷體" pitchFamily="65" charset="-120"/>
              </a:rPr>
              <a:t>場景，且</a:t>
            </a:r>
            <a:r>
              <a:rPr lang="zh-TW" altLang="en-US" dirty="0">
                <a:solidFill>
                  <a:schemeClr val="tx1"/>
                </a:solidFill>
                <a:latin typeface="標楷體" pitchFamily="65" charset="-120"/>
              </a:rPr>
              <a:t>小說所涉及的思想，統括諸子百家、三教九流；在文學方面，詩、詞、歌、賦、對聯、謎語、小曲應有盡有，顯現其歷史、社會知識的深廣和高度的文學修養。</a:t>
            </a:r>
          </a:p>
        </p:txBody>
      </p:sp>
      <p:pic>
        <p:nvPicPr>
          <p:cNvPr id="78851" name="Picture 12"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ext Box 14"/>
          <p:cNvSpPr txBox="1">
            <a:spLocks noChangeArrowheads="1"/>
          </p:cNvSpPr>
          <p:nvPr/>
        </p:nvSpPr>
        <p:spPr bwMode="auto">
          <a:xfrm>
            <a:off x="1042988" y="-6985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作者介紹－</a:t>
            </a:r>
            <a:r>
              <a:rPr lang="en-US" altLang="zh-TW" sz="4400" b="1">
                <a:solidFill>
                  <a:schemeClr val="bg1"/>
                </a:solidFill>
                <a:latin typeface="標楷體" pitchFamily="65" charset="-120"/>
              </a:rPr>
              <a:t>9</a:t>
            </a:r>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9874" name="矩形 3"/>
          <p:cNvSpPr>
            <a:spLocks noChangeArrowheads="1"/>
          </p:cNvSpPr>
          <p:nvPr/>
        </p:nvSpPr>
        <p:spPr bwMode="auto">
          <a:xfrm>
            <a:off x="217488" y="836613"/>
            <a:ext cx="878522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zh-TW" altLang="en-US" sz="2800">
                <a:solidFill>
                  <a:schemeClr val="tx1"/>
                </a:solidFill>
                <a:latin typeface="Cambria" pitchFamily="18" charset="0"/>
              </a:rPr>
              <a:t> </a:t>
            </a:r>
            <a:r>
              <a:rPr kumimoji="0" lang="en-US" altLang="zh-TW">
                <a:solidFill>
                  <a:schemeClr val="tx1"/>
                </a:solidFill>
                <a:latin typeface="標楷體" pitchFamily="65" charset="-120"/>
              </a:rPr>
              <a:t>(</a:t>
            </a:r>
            <a:r>
              <a:rPr kumimoji="0" lang="zh-TW" altLang="en-US">
                <a:solidFill>
                  <a:schemeClr val="tx1"/>
                </a:solidFill>
                <a:latin typeface="標楷體" pitchFamily="65" charset="-120"/>
              </a:rPr>
              <a:t>二</a:t>
            </a:r>
            <a:r>
              <a:rPr kumimoji="0" lang="en-US" altLang="zh-TW">
                <a:solidFill>
                  <a:schemeClr val="tx1"/>
                </a:solidFill>
                <a:latin typeface="標楷體" pitchFamily="65" charset="-120"/>
              </a:rPr>
              <a:t>)</a:t>
            </a:r>
            <a:r>
              <a:rPr kumimoji="0" lang="zh-TW" altLang="en-US">
                <a:solidFill>
                  <a:schemeClr val="tx1"/>
                </a:solidFill>
                <a:latin typeface="標楷體" pitchFamily="65" charset="-120"/>
              </a:rPr>
              <a:t>富有強烈正義感與是非感</a:t>
            </a:r>
            <a:endParaRPr kumimoji="0" lang="en-US" altLang="zh-TW">
              <a:solidFill>
                <a:schemeClr val="tx1"/>
              </a:solidFill>
              <a:latin typeface="標楷體" pitchFamily="65" charset="-120"/>
            </a:endParaRPr>
          </a:p>
          <a:p>
            <a:pPr>
              <a:buClr>
                <a:srgbClr val="808000"/>
              </a:buClr>
              <a:buSzPct val="80000"/>
              <a:buFont typeface="Wingdings" pitchFamily="2" charset="2"/>
              <a:buNone/>
            </a:pPr>
            <a:r>
              <a:rPr lang="zh-TW" altLang="en-US">
                <a:solidFill>
                  <a:schemeClr val="tx1"/>
                </a:solidFill>
                <a:latin typeface="標楷體" pitchFamily="65" charset="-120"/>
              </a:rPr>
              <a:t>    金庸書中貫穿始終的思想，是一種浩然正氣</a:t>
            </a:r>
          </a:p>
          <a:p>
            <a:pPr>
              <a:buClr>
                <a:srgbClr val="808000"/>
              </a:buClr>
              <a:buSzPct val="80000"/>
              <a:buFont typeface="Wingdings" pitchFamily="2" charset="2"/>
              <a:buNone/>
            </a:pPr>
            <a:r>
              <a:rPr lang="zh-TW" altLang="en-US">
                <a:solidFill>
                  <a:schemeClr val="tx1"/>
                </a:solidFill>
                <a:latin typeface="標楷體" pitchFamily="65" charset="-120"/>
              </a:rPr>
              <a:t>，是強烈的正義感和是非感。金庸武俠小說最主要的中心思想，即是一股撼動古今的正義，因此他筆下的英雄皆具有一種豪氣干雲、一往直前的氣概，竭盡全力去為正義事業奮鬥，帶給人們激勵向上的力量，富含深厚的民族感情和愛國思想</a:t>
            </a:r>
          </a:p>
          <a:p>
            <a:pPr>
              <a:buClr>
                <a:srgbClr val="808000"/>
              </a:buClr>
              <a:buSzPct val="80000"/>
              <a:buFont typeface="Wingdings" pitchFamily="2" charset="2"/>
              <a:buNone/>
            </a:pPr>
            <a:r>
              <a:rPr lang="zh-TW" altLang="en-US">
                <a:solidFill>
                  <a:schemeClr val="tx1"/>
                </a:solidFill>
                <a:latin typeface="標楷體" pitchFamily="65" charset="-120"/>
              </a:rPr>
              <a:t>。</a:t>
            </a:r>
          </a:p>
        </p:txBody>
      </p:sp>
      <p:pic>
        <p:nvPicPr>
          <p:cNvPr id="79875" name="Picture 11"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 Box 13"/>
          <p:cNvSpPr txBox="1">
            <a:spLocks noChangeArrowheads="1"/>
          </p:cNvSpPr>
          <p:nvPr/>
        </p:nvSpPr>
        <p:spPr bwMode="auto">
          <a:xfrm>
            <a:off x="1042988" y="-6985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作者介紹－</a:t>
            </a:r>
            <a:r>
              <a:rPr lang="en-US" altLang="zh-TW" sz="4400" b="1">
                <a:solidFill>
                  <a:schemeClr val="bg1"/>
                </a:solidFill>
                <a:latin typeface="標楷體" pitchFamily="65" charset="-120"/>
              </a:rPr>
              <a:t>10</a:t>
            </a:r>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0898" name="矩形 3"/>
          <p:cNvSpPr>
            <a:spLocks noChangeArrowheads="1"/>
          </p:cNvSpPr>
          <p:nvPr/>
        </p:nvSpPr>
        <p:spPr bwMode="auto">
          <a:xfrm>
            <a:off x="107950" y="836613"/>
            <a:ext cx="8856663"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zh-TW" altLang="en-US" sz="2800" b="1">
                <a:solidFill>
                  <a:schemeClr val="tx1"/>
                </a:solidFill>
                <a:latin typeface="Cambria" pitchFamily="18" charset="0"/>
              </a:rPr>
              <a:t> </a:t>
            </a:r>
            <a:r>
              <a:rPr kumimoji="0" lang="en-US" altLang="zh-TW">
                <a:solidFill>
                  <a:schemeClr val="tx1"/>
                </a:solidFill>
                <a:latin typeface="標楷體" pitchFamily="65" charset="-120"/>
              </a:rPr>
              <a:t>(</a:t>
            </a:r>
            <a:r>
              <a:rPr kumimoji="0" lang="zh-TW" altLang="en-US">
                <a:solidFill>
                  <a:schemeClr val="tx1"/>
                </a:solidFill>
                <a:latin typeface="標楷體" pitchFamily="65" charset="-120"/>
              </a:rPr>
              <a:t>三</a:t>
            </a:r>
            <a:r>
              <a:rPr kumimoji="0" lang="en-US" altLang="zh-TW">
                <a:solidFill>
                  <a:schemeClr val="tx1"/>
                </a:solidFill>
                <a:latin typeface="標楷體" pitchFamily="65" charset="-120"/>
              </a:rPr>
              <a:t>)</a:t>
            </a:r>
            <a:r>
              <a:rPr kumimoji="0" lang="zh-TW" altLang="en-US">
                <a:solidFill>
                  <a:schemeClr val="tx1"/>
                </a:solidFill>
                <a:latin typeface="標楷體" pitchFamily="65" charset="-120"/>
              </a:rPr>
              <a:t>人物形象塑造具感動人心的力量</a:t>
            </a:r>
            <a:endParaRPr kumimoji="0" lang="en-US" altLang="zh-TW">
              <a:solidFill>
                <a:schemeClr val="tx1"/>
              </a:solidFill>
              <a:latin typeface="標楷體" pitchFamily="65" charset="-120"/>
            </a:endParaRPr>
          </a:p>
          <a:p>
            <a:pPr>
              <a:buClr>
                <a:srgbClr val="808000"/>
              </a:buClr>
              <a:buSzPct val="80000"/>
              <a:buFont typeface="Wingdings" pitchFamily="2" charset="2"/>
              <a:buNone/>
            </a:pPr>
            <a:r>
              <a:rPr lang="zh-TW" altLang="en-US">
                <a:solidFill>
                  <a:schemeClr val="tx1"/>
                </a:solidFill>
                <a:latin typeface="標楷體" pitchFamily="65" charset="-120"/>
              </a:rPr>
              <a:t>    金庸所創造的人物形象，皆是有血有肉的真情之人，具有很強的感人力量。無論是任情任性的楊過、令狐沖，還是恪守傳統的郭靖、陳家洛</a:t>
            </a:r>
          </a:p>
          <a:p>
            <a:pPr>
              <a:buClr>
                <a:srgbClr val="808000"/>
              </a:buClr>
              <a:buSzPct val="80000"/>
              <a:buFont typeface="Wingdings" pitchFamily="2" charset="2"/>
              <a:buNone/>
            </a:pPr>
            <a:r>
              <a:rPr lang="zh-TW" altLang="en-US">
                <a:solidFill>
                  <a:schemeClr val="tx1"/>
                </a:solidFill>
                <a:latin typeface="標楷體" pitchFamily="65" charset="-120"/>
              </a:rPr>
              <a:t>，優柔多情的張無忌，抑或市井頑童的韋小寶，這些典型的藝術形象深植讀者心中。金庸以其獨特的寬懷悲憫的人文主義精神出發，將人性的多面化展現得淋漓盡致，尤其對於悲劇性人物的描寫，如蕭峯、苗人鳳、阿朱、岳靈珊等，更是撼動人心，令讀者低迴不已。</a:t>
            </a:r>
          </a:p>
        </p:txBody>
      </p:sp>
      <p:pic>
        <p:nvPicPr>
          <p:cNvPr id="80899" name="Picture 11"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Text Box 13"/>
          <p:cNvSpPr txBox="1">
            <a:spLocks noChangeArrowheads="1"/>
          </p:cNvSpPr>
          <p:nvPr/>
        </p:nvSpPr>
        <p:spPr bwMode="auto">
          <a:xfrm>
            <a:off x="1042988" y="-6985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作者介紹－</a:t>
            </a:r>
            <a:r>
              <a:rPr lang="en-US" altLang="zh-TW" sz="4400" b="1">
                <a:solidFill>
                  <a:schemeClr val="bg1"/>
                </a:solidFill>
                <a:latin typeface="標楷體" pitchFamily="65" charset="-120"/>
              </a:rPr>
              <a:t>11</a:t>
            </a:r>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22" name="矩形 3"/>
          <p:cNvSpPr>
            <a:spLocks noChangeArrowheads="1"/>
          </p:cNvSpPr>
          <p:nvPr/>
        </p:nvSpPr>
        <p:spPr bwMode="auto">
          <a:xfrm>
            <a:off x="250825" y="836613"/>
            <a:ext cx="8785225"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zh-TW">
                <a:solidFill>
                  <a:schemeClr val="tx1"/>
                </a:solidFill>
                <a:latin typeface="標楷體" pitchFamily="65" charset="-120"/>
              </a:rPr>
              <a:t>(</a:t>
            </a:r>
            <a:r>
              <a:rPr kumimoji="0" lang="zh-TW" altLang="en-US">
                <a:solidFill>
                  <a:schemeClr val="tx1"/>
                </a:solidFill>
                <a:latin typeface="標楷體" pitchFamily="65" charset="-120"/>
              </a:rPr>
              <a:t>四</a:t>
            </a:r>
            <a:r>
              <a:rPr kumimoji="0" lang="en-US" altLang="zh-TW">
                <a:solidFill>
                  <a:schemeClr val="tx1"/>
                </a:solidFill>
                <a:latin typeface="標楷體" pitchFamily="65" charset="-120"/>
              </a:rPr>
              <a:t>)</a:t>
            </a:r>
            <a:r>
              <a:rPr kumimoji="0" lang="zh-TW" altLang="en-US">
                <a:solidFill>
                  <a:schemeClr val="tx1"/>
                </a:solidFill>
                <a:latin typeface="標楷體" pitchFamily="65" charset="-120"/>
              </a:rPr>
              <a:t>文字雅潔精鍊具高度文學性</a:t>
            </a:r>
            <a:endParaRPr kumimoji="0" lang="en-US" altLang="zh-TW">
              <a:solidFill>
                <a:schemeClr val="tx1"/>
              </a:solidFill>
              <a:latin typeface="標楷體" pitchFamily="65" charset="-120"/>
            </a:endParaRPr>
          </a:p>
          <a:p>
            <a:pPr>
              <a:buClr>
                <a:srgbClr val="808000"/>
              </a:buClr>
              <a:buSzPct val="80000"/>
              <a:buFont typeface="Wingdings" pitchFamily="2" charset="2"/>
              <a:buNone/>
            </a:pPr>
            <a:r>
              <a:rPr lang="zh-TW" altLang="en-US">
                <a:solidFill>
                  <a:schemeClr val="tx1"/>
                </a:solidFill>
                <a:latin typeface="標楷體" pitchFamily="65" charset="-120"/>
              </a:rPr>
              <a:t>    金庸小說語言雅潔，行文流暢婉轉且文學性高，運用詩詞入文，展現武俠世界的藝術境界，有別於一般的武俠小說。如</a:t>
            </a:r>
            <a:r>
              <a:rPr lang="en-US" altLang="zh-TW">
                <a:solidFill>
                  <a:schemeClr val="tx1"/>
                </a:solidFill>
                <a:latin typeface="標楷體" pitchFamily="65" charset="-120"/>
              </a:rPr>
              <a:t>《</a:t>
            </a:r>
            <a:r>
              <a:rPr lang="zh-TW" altLang="en-US">
                <a:solidFill>
                  <a:schemeClr val="tx1"/>
                </a:solidFill>
                <a:latin typeface="標楷體" pitchFamily="65" charset="-120"/>
              </a:rPr>
              <a:t>天龍八部</a:t>
            </a:r>
            <a:r>
              <a:rPr lang="en-US" altLang="zh-TW">
                <a:solidFill>
                  <a:schemeClr val="tx1"/>
                </a:solidFill>
                <a:latin typeface="標楷體" pitchFamily="65" charset="-120"/>
              </a:rPr>
              <a:t>》</a:t>
            </a:r>
            <a:r>
              <a:rPr lang="zh-TW" altLang="en-US">
                <a:solidFill>
                  <a:schemeClr val="tx1"/>
                </a:solidFill>
                <a:latin typeface="標楷體" pitchFamily="65" charset="-120"/>
              </a:rPr>
              <a:t>的回目名稱，即是以代表主人翁的三首詞為命名。金庸尤其擅長描述闊大的場面、奇麗的意境，如</a:t>
            </a:r>
            <a:r>
              <a:rPr lang="en-US" altLang="zh-TW">
                <a:solidFill>
                  <a:schemeClr val="tx1"/>
                </a:solidFill>
                <a:latin typeface="標楷體" pitchFamily="65" charset="-120"/>
              </a:rPr>
              <a:t>《</a:t>
            </a:r>
            <a:r>
              <a:rPr lang="zh-TW" altLang="en-US">
                <a:solidFill>
                  <a:schemeClr val="tx1"/>
                </a:solidFill>
                <a:latin typeface="標楷體" pitchFamily="65" charset="-120"/>
              </a:rPr>
              <a:t>書劍恩仇錄</a:t>
            </a:r>
            <a:r>
              <a:rPr lang="en-US" altLang="zh-TW">
                <a:solidFill>
                  <a:schemeClr val="tx1"/>
                </a:solidFill>
                <a:latin typeface="標楷體" pitchFamily="65" charset="-120"/>
              </a:rPr>
              <a:t>》</a:t>
            </a:r>
            <a:r>
              <a:rPr lang="zh-TW" altLang="en-US">
                <a:solidFill>
                  <a:schemeClr val="tx1"/>
                </a:solidFill>
                <a:latin typeface="標楷體" pitchFamily="65" charset="-120"/>
              </a:rPr>
              <a:t>中寫鐵膽莊，寫劫獄、遊湖，寫霍青桐破敵等場面；</a:t>
            </a:r>
            <a:r>
              <a:rPr lang="en-US" altLang="zh-TW">
                <a:solidFill>
                  <a:schemeClr val="tx1"/>
                </a:solidFill>
                <a:latin typeface="標楷體" pitchFamily="65" charset="-120"/>
              </a:rPr>
              <a:t>《</a:t>
            </a:r>
            <a:r>
              <a:rPr lang="zh-TW" altLang="en-US">
                <a:solidFill>
                  <a:schemeClr val="tx1"/>
                </a:solidFill>
                <a:latin typeface="標楷體" pitchFamily="65" charset="-120"/>
              </a:rPr>
              <a:t>天龍八部</a:t>
            </a:r>
            <a:r>
              <a:rPr lang="en-US" altLang="zh-TW">
                <a:solidFill>
                  <a:schemeClr val="tx1"/>
                </a:solidFill>
                <a:latin typeface="標楷體" pitchFamily="65" charset="-120"/>
              </a:rPr>
              <a:t>》</a:t>
            </a:r>
            <a:r>
              <a:rPr lang="zh-TW" altLang="en-US">
                <a:solidFill>
                  <a:schemeClr val="tx1"/>
                </a:solidFill>
                <a:latin typeface="標楷體" pitchFamily="65" charset="-120"/>
              </a:rPr>
              <a:t>中寫蕭峯大戰聚賢莊等等的場面，這些都是驚心動魄、虎虎有生氣的。</a:t>
            </a:r>
          </a:p>
        </p:txBody>
      </p:sp>
      <p:pic>
        <p:nvPicPr>
          <p:cNvPr id="81923" name="Picture 11"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Text Box 13"/>
          <p:cNvSpPr txBox="1">
            <a:spLocks noChangeArrowheads="1"/>
          </p:cNvSpPr>
          <p:nvPr/>
        </p:nvSpPr>
        <p:spPr bwMode="auto">
          <a:xfrm>
            <a:off x="1042988" y="-6985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作者介紹－</a:t>
            </a:r>
            <a:r>
              <a:rPr lang="en-US" altLang="zh-TW" sz="4400" b="1">
                <a:solidFill>
                  <a:schemeClr val="bg1"/>
                </a:solidFill>
                <a:latin typeface="標楷體" pitchFamily="65" charset="-120"/>
              </a:rPr>
              <a:t>12</a:t>
            </a:r>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2946" name="矩形 3"/>
          <p:cNvSpPr>
            <a:spLocks noChangeArrowheads="1"/>
          </p:cNvSpPr>
          <p:nvPr/>
        </p:nvSpPr>
        <p:spPr bwMode="auto">
          <a:xfrm>
            <a:off x="250825" y="806450"/>
            <a:ext cx="878522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zh-TW">
                <a:solidFill>
                  <a:schemeClr val="tx1"/>
                </a:solidFill>
                <a:latin typeface="標楷體" pitchFamily="65" charset="-120"/>
              </a:rPr>
              <a:t>(</a:t>
            </a:r>
            <a:r>
              <a:rPr kumimoji="0" lang="zh-TW" altLang="en-US">
                <a:solidFill>
                  <a:schemeClr val="tx1"/>
                </a:solidFill>
                <a:latin typeface="標楷體" pitchFamily="65" charset="-120"/>
              </a:rPr>
              <a:t>五</a:t>
            </a:r>
            <a:r>
              <a:rPr kumimoji="0" lang="en-US" altLang="zh-TW">
                <a:solidFill>
                  <a:schemeClr val="tx1"/>
                </a:solidFill>
                <a:latin typeface="標楷體" pitchFamily="65" charset="-120"/>
              </a:rPr>
              <a:t>)</a:t>
            </a:r>
            <a:r>
              <a:rPr kumimoji="0" lang="zh-TW" altLang="en-US">
                <a:solidFill>
                  <a:schemeClr val="tx1"/>
                </a:solidFill>
                <a:latin typeface="標楷體" pitchFamily="65" charset="-120"/>
              </a:rPr>
              <a:t>既合理又傳奇的情節安排</a:t>
            </a:r>
            <a:endParaRPr kumimoji="0" lang="en-US" altLang="zh-TW">
              <a:solidFill>
                <a:schemeClr val="tx1"/>
              </a:solidFill>
              <a:latin typeface="標楷體" pitchFamily="65" charset="-120"/>
            </a:endParaRPr>
          </a:p>
          <a:p>
            <a:pPr>
              <a:buClr>
                <a:srgbClr val="808000"/>
              </a:buClr>
              <a:buSzPct val="80000"/>
              <a:buFont typeface="Wingdings" pitchFamily="2" charset="2"/>
              <a:buNone/>
            </a:pPr>
            <a:r>
              <a:rPr lang="zh-TW" altLang="en-US">
                <a:solidFill>
                  <a:schemeClr val="tx1"/>
                </a:solidFill>
                <a:latin typeface="標楷體" pitchFamily="65" charset="-120"/>
              </a:rPr>
              <a:t>    俠義小說不可或缺的特點即是故事的傳奇性</a:t>
            </a:r>
          </a:p>
          <a:p>
            <a:pPr>
              <a:buClr>
                <a:srgbClr val="808000"/>
              </a:buClr>
              <a:buSzPct val="80000"/>
              <a:buFont typeface="Wingdings" pitchFamily="2" charset="2"/>
              <a:buNone/>
            </a:pPr>
            <a:r>
              <a:rPr lang="zh-TW" altLang="en-US">
                <a:solidFill>
                  <a:schemeClr val="tx1"/>
                </a:solidFill>
                <a:latin typeface="標楷體" pitchFamily="65" charset="-120"/>
              </a:rPr>
              <a:t>，但傳奇得不合理時，反失去傳奇性，金庸小說對天外飛來之筆的傳奇，細膩的以人性的共通性及前後情節連接的合理性，讓讀者「奇而不奇」</a:t>
            </a:r>
          </a:p>
          <a:p>
            <a:pPr>
              <a:buClr>
                <a:srgbClr val="808000"/>
              </a:buClr>
              <a:buSzPct val="80000"/>
              <a:buFont typeface="Wingdings" pitchFamily="2" charset="2"/>
              <a:buNone/>
            </a:pPr>
            <a:r>
              <a:rPr lang="zh-TW" altLang="en-US">
                <a:solidFill>
                  <a:schemeClr val="tx1"/>
                </a:solidFill>
                <a:latin typeface="標楷體" pitchFamily="65" charset="-120"/>
              </a:rPr>
              <a:t>，甚至讀而忘奇。因此常常令人手不釋卷，意欲一探究竟。這一點，可以說金庸的小說大大發展了俠義小說的傳奇性。</a:t>
            </a:r>
          </a:p>
        </p:txBody>
      </p:sp>
      <p:pic>
        <p:nvPicPr>
          <p:cNvPr id="82947" name="Picture 11"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Text Box 13"/>
          <p:cNvSpPr txBox="1">
            <a:spLocks noChangeArrowheads="1"/>
          </p:cNvSpPr>
          <p:nvPr/>
        </p:nvSpPr>
        <p:spPr bwMode="auto">
          <a:xfrm>
            <a:off x="1042988" y="-6985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作者介紹－</a:t>
            </a:r>
            <a:r>
              <a:rPr lang="en-US" altLang="zh-TW" sz="4400" b="1">
                <a:solidFill>
                  <a:schemeClr val="bg1"/>
                </a:solidFill>
                <a:latin typeface="標楷體" pitchFamily="65" charset="-120"/>
              </a:rPr>
              <a:t>13</a:t>
            </a:r>
          </a:p>
        </p:txBody>
      </p:sp>
      <p:sp>
        <p:nvSpPr>
          <p:cNvPr id="82949" name="Text Box 5"/>
          <p:cNvSpPr txBox="1">
            <a:spLocks noChangeArrowheads="1"/>
          </p:cNvSpPr>
          <p:nvPr/>
        </p:nvSpPr>
        <p:spPr bwMode="auto">
          <a:xfrm>
            <a:off x="250825" y="4797425"/>
            <a:ext cx="8718550" cy="8223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342900" indent="-342900">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r>
              <a:rPr lang="zh-TW" altLang="en-US" sz="2400">
                <a:solidFill>
                  <a:srgbClr val="000000"/>
                </a:solidFill>
                <a:latin typeface="Franklin Gothic Medium" pitchFamily="34" charset="0"/>
              </a:rPr>
              <a:t>（參考資料：馮其庸著</a:t>
            </a:r>
            <a:r>
              <a:rPr lang="en-US" altLang="zh-TW" sz="2400">
                <a:solidFill>
                  <a:srgbClr val="000000"/>
                </a:solidFill>
                <a:latin typeface="Franklin Gothic Medium" pitchFamily="34" charset="0"/>
              </a:rPr>
              <a:t>《</a:t>
            </a:r>
            <a:r>
              <a:rPr lang="zh-TW" altLang="en-US" sz="2400">
                <a:solidFill>
                  <a:srgbClr val="000000"/>
                </a:solidFill>
                <a:latin typeface="Franklin Gothic Medium" pitchFamily="34" charset="0"/>
              </a:rPr>
              <a:t>金庸印象／名人名家讀金庸</a:t>
            </a:r>
            <a:r>
              <a:rPr lang="en-US" altLang="zh-TW" sz="2400">
                <a:solidFill>
                  <a:srgbClr val="000000"/>
                </a:solidFill>
                <a:latin typeface="Franklin Gothic Medium" pitchFamily="34" charset="0"/>
              </a:rPr>
              <a:t>》</a:t>
            </a:r>
            <a:r>
              <a:rPr lang="zh-TW" altLang="en-US" sz="2400">
                <a:solidFill>
                  <a:srgbClr val="000000"/>
                </a:solidFill>
                <a:latin typeface="Franklin Gothic Medium" pitchFamily="34" charset="0"/>
              </a:rPr>
              <a:t>下，揚智</a:t>
            </a:r>
          </a:p>
          <a:p>
            <a:r>
              <a:rPr lang="zh-TW" altLang="en-US" sz="2400">
                <a:solidFill>
                  <a:srgbClr val="000000"/>
                </a:solidFill>
                <a:latin typeface="Franklin Gothic Medium" pitchFamily="34" charset="0"/>
              </a:rPr>
              <a:t>文化事業股份有限公司）</a:t>
            </a:r>
          </a:p>
        </p:txBody>
      </p:sp>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3970" name="矩形 3"/>
          <p:cNvSpPr>
            <a:spLocks noChangeArrowheads="1"/>
          </p:cNvSpPr>
          <p:nvPr/>
        </p:nvSpPr>
        <p:spPr bwMode="auto">
          <a:xfrm>
            <a:off x="250825" y="836613"/>
            <a:ext cx="8893175"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chemeClr val="accent1"/>
              </a:buClr>
              <a:buSzPct val="70000"/>
              <a:buFont typeface="Wingdings" pitchFamily="2" charset="2"/>
              <a:buChar char="n"/>
            </a:pPr>
            <a:r>
              <a:rPr kumimoji="0" lang="zh-TW" altLang="en-US" b="1">
                <a:solidFill>
                  <a:srgbClr val="0070C0"/>
                </a:solidFill>
                <a:latin typeface="標楷體" pitchFamily="65" charset="-120"/>
              </a:rPr>
              <a:t>金庸軼聞掌故</a:t>
            </a:r>
          </a:p>
          <a:p>
            <a:r>
              <a:rPr kumimoji="0" lang="en-US" altLang="zh-TW">
                <a:solidFill>
                  <a:schemeClr val="tx1"/>
                </a:solidFill>
                <a:latin typeface="標楷體" pitchFamily="65" charset="-120"/>
              </a:rPr>
              <a:t>(</a:t>
            </a:r>
            <a:r>
              <a:rPr kumimoji="0" lang="zh-TW" altLang="en-US">
                <a:solidFill>
                  <a:schemeClr val="tx1"/>
                </a:solidFill>
                <a:latin typeface="標楷體" pitchFamily="65" charset="-120"/>
              </a:rPr>
              <a:t>一</a:t>
            </a:r>
            <a:r>
              <a:rPr kumimoji="0" lang="en-US" altLang="zh-TW">
                <a:solidFill>
                  <a:schemeClr val="tx1"/>
                </a:solidFill>
                <a:latin typeface="標楷體" pitchFamily="65" charset="-120"/>
              </a:rPr>
              <a:t>)</a:t>
            </a:r>
            <a:r>
              <a:rPr kumimoji="0" lang="zh-TW" altLang="en-US">
                <a:solidFill>
                  <a:schemeClr val="tx1"/>
                </a:solidFill>
                <a:latin typeface="標楷體" pitchFamily="65" charset="-120"/>
              </a:rPr>
              <a:t>熱情求知</a:t>
            </a:r>
          </a:p>
          <a:p>
            <a:pPr>
              <a:buClr>
                <a:srgbClr val="808000"/>
              </a:buClr>
              <a:buSzPct val="70000"/>
              <a:buFont typeface="Wingdings" pitchFamily="2" charset="2"/>
              <a:buNone/>
            </a:pPr>
            <a:r>
              <a:rPr lang="zh-TW" altLang="en-US">
                <a:solidFill>
                  <a:schemeClr val="tx1"/>
                </a:solidFill>
                <a:latin typeface="標楷體" pitchFamily="65" charset="-120"/>
              </a:rPr>
              <a:t>    金庸的文化人品性根深柢固，對於知識永遠懷著熱情與好奇。他在中年後迷戀佛學，大約是想探尋生存的究竟。他購置了大量的佛學書籍，並且為了能夠直接閱讀佛經，他開始學習世界上最複雜的文字──梵文。</a:t>
            </a:r>
          </a:p>
        </p:txBody>
      </p:sp>
      <p:pic>
        <p:nvPicPr>
          <p:cNvPr id="83971" name="Picture 10"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Text Box 12"/>
          <p:cNvSpPr txBox="1">
            <a:spLocks noChangeArrowheads="1"/>
          </p:cNvSpPr>
          <p:nvPr/>
        </p:nvSpPr>
        <p:spPr bwMode="auto">
          <a:xfrm>
            <a:off x="1042988" y="-6985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作者介紹－</a:t>
            </a:r>
            <a:r>
              <a:rPr lang="en-US" altLang="zh-TW" sz="4400" b="1">
                <a:solidFill>
                  <a:schemeClr val="bg1"/>
                </a:solidFill>
                <a:latin typeface="標楷體" pitchFamily="65" charset="-120"/>
              </a:rPr>
              <a:t>14</a:t>
            </a:r>
          </a:p>
        </p:txBody>
      </p:sp>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4994" name="矩形 3"/>
          <p:cNvSpPr>
            <a:spLocks noChangeArrowheads="1"/>
          </p:cNvSpPr>
          <p:nvPr/>
        </p:nvSpPr>
        <p:spPr bwMode="auto">
          <a:xfrm>
            <a:off x="611188" y="836613"/>
            <a:ext cx="80645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a:r>
              <a:rPr kumimoji="0" lang="en-US" altLang="zh-TW" dirty="0">
                <a:solidFill>
                  <a:schemeClr val="tx1"/>
                </a:solidFill>
                <a:latin typeface="標楷體" pitchFamily="65" charset="-120"/>
              </a:rPr>
              <a:t>(</a:t>
            </a:r>
            <a:r>
              <a:rPr kumimoji="0" lang="zh-TW" altLang="en-US" dirty="0">
                <a:solidFill>
                  <a:schemeClr val="tx1"/>
                </a:solidFill>
                <a:latin typeface="標楷體" pitchFamily="65" charset="-120"/>
              </a:rPr>
              <a:t>二</a:t>
            </a:r>
            <a:r>
              <a:rPr kumimoji="0" lang="en-US" altLang="zh-TW" dirty="0">
                <a:solidFill>
                  <a:schemeClr val="tx1"/>
                </a:solidFill>
                <a:latin typeface="標楷體" pitchFamily="65" charset="-120"/>
              </a:rPr>
              <a:t>)</a:t>
            </a:r>
            <a:r>
              <a:rPr kumimoji="0" lang="zh-TW" altLang="en-US" dirty="0">
                <a:solidFill>
                  <a:schemeClr val="tx1"/>
                </a:solidFill>
                <a:latin typeface="標楷體" pitchFamily="65" charset="-120"/>
              </a:rPr>
              <a:t>香港四大才子</a:t>
            </a:r>
            <a:endParaRPr kumimoji="0" lang="en-US" altLang="zh-TW" dirty="0">
              <a:solidFill>
                <a:schemeClr val="tx1"/>
              </a:solidFill>
              <a:latin typeface="標楷體" pitchFamily="65" charset="-120"/>
            </a:endParaRPr>
          </a:p>
          <a:p>
            <a:pPr eaLnBrk="0"/>
            <a:r>
              <a:rPr lang="zh-TW" altLang="en-US" dirty="0">
                <a:solidFill>
                  <a:schemeClr val="tx1"/>
                </a:solidFill>
                <a:latin typeface="標楷體" pitchFamily="65" charset="-120"/>
              </a:rPr>
              <a:t>    「香港四大才子」指的是香港四位文人：金庸、倪匡、黃</a:t>
            </a:r>
            <a:r>
              <a:rPr lang="zh-TW" altLang="en-US" dirty="0" smtClean="0">
                <a:solidFill>
                  <a:schemeClr val="tx1"/>
                </a:solidFill>
                <a:latin typeface="標楷體" pitchFamily="65" charset="-120"/>
              </a:rPr>
              <a:t>霑和蔡</a:t>
            </a:r>
            <a:r>
              <a:rPr lang="zh-TW" altLang="en-US" dirty="0">
                <a:solidFill>
                  <a:schemeClr val="tx1"/>
                </a:solidFill>
                <a:latin typeface="標楷體" pitchFamily="65" charset="-120"/>
              </a:rPr>
              <a:t>瀾，此四人各有所長，皆是腹中飽有學問之輩，因而被稱為「香港四大才子」。其中黃霑因罹癌已於二○○四年逝世，金庸、倪匡已封筆，只有蔡瀾偶爾做做電視節目和寫美食書。</a:t>
            </a:r>
            <a:r>
              <a:rPr lang="zh-TW" altLang="en-US" dirty="0"/>
              <a:t>金庸是武俠小說的集大成者，創作「飛雪連天射白鹿，笑書神俠倚碧鴛」 等作品；倪匡則是華人科幻小說界裡最具影響力的作家，以衛斯里</a:t>
            </a:r>
          </a:p>
        </p:txBody>
      </p:sp>
      <p:pic>
        <p:nvPicPr>
          <p:cNvPr id="84995" name="Picture 9"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Text Box 11"/>
          <p:cNvSpPr txBox="1">
            <a:spLocks noChangeArrowheads="1"/>
          </p:cNvSpPr>
          <p:nvPr/>
        </p:nvSpPr>
        <p:spPr bwMode="auto">
          <a:xfrm>
            <a:off x="1042988" y="-6985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作者介紹－</a:t>
            </a:r>
            <a:r>
              <a:rPr lang="en-US" altLang="zh-TW" sz="4400" b="1">
                <a:solidFill>
                  <a:schemeClr val="bg1"/>
                </a:solidFill>
                <a:latin typeface="標楷體" pitchFamily="65" charset="-120"/>
              </a:rPr>
              <a:t>15</a:t>
            </a: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內容版面配置區 1"/>
          <p:cNvSpPr>
            <a:spLocks noGrp="1"/>
          </p:cNvSpPr>
          <p:nvPr>
            <p:ph idx="4294967295"/>
          </p:nvPr>
        </p:nvSpPr>
        <p:spPr/>
        <p:txBody>
          <a:bodyPr wrap="square" numCol="1" anchor="t" anchorCtr="0" compatLnSpc="1">
            <a:prstTxWarp prst="textNoShape">
              <a:avLst/>
            </a:prstTxWarp>
            <a:noAutofit/>
          </a:bodyPr>
          <a:lstStyle/>
          <a:p>
            <a:pPr>
              <a:buFont typeface="Wingdings 2" pitchFamily="18" charset="2"/>
              <a:buNone/>
              <a:defRPr/>
            </a:pPr>
            <a:r>
              <a:rPr lang="zh-TW" altLang="en-US" sz="3200" b="1" smtClean="0">
                <a:solidFill>
                  <a:schemeClr val="tx1"/>
                </a:solidFill>
              </a:rPr>
              <a:t>一、認識金庸武俠小說的文學特色。</a:t>
            </a:r>
          </a:p>
          <a:p>
            <a:pPr>
              <a:buFont typeface="Wingdings 2" pitchFamily="18" charset="2"/>
              <a:buNone/>
              <a:defRPr/>
            </a:pPr>
            <a:r>
              <a:rPr lang="zh-TW" altLang="en-US" sz="3200" b="1" smtClean="0">
                <a:solidFill>
                  <a:schemeClr val="tx1"/>
                </a:solidFill>
              </a:rPr>
              <a:t>二、欣賞武俠小說的寫作筆法。</a:t>
            </a:r>
          </a:p>
          <a:p>
            <a:pPr>
              <a:buFont typeface="Wingdings 2" pitchFamily="18" charset="2"/>
              <a:buNone/>
              <a:defRPr/>
            </a:pPr>
            <a:r>
              <a:rPr lang="zh-TW" altLang="en-US" sz="3200" b="1" smtClean="0">
                <a:solidFill>
                  <a:schemeClr val="tx1"/>
                </a:solidFill>
              </a:rPr>
              <a:t>三、培養超越民族的大愛精神。</a:t>
            </a:r>
          </a:p>
        </p:txBody>
      </p:sp>
      <p:pic>
        <p:nvPicPr>
          <p:cNvPr id="39939" name="Picture 4" descr="小老師(雅茹給)"/>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4005263"/>
            <a:ext cx="298767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5"/>
          <p:cNvSpPr txBox="1">
            <a:spLocks noChangeArrowheads="1"/>
          </p:cNvSpPr>
          <p:nvPr/>
        </p:nvSpPr>
        <p:spPr bwMode="auto">
          <a:xfrm>
            <a:off x="1042988" y="-26988"/>
            <a:ext cx="7416800" cy="7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學習重點</a:t>
            </a:r>
          </a:p>
        </p:txBody>
      </p:sp>
      <p:pic>
        <p:nvPicPr>
          <p:cNvPr id="39941" name="Picture 6" descr="下一頁">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625" y="6092825"/>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6018" name="矩形 3"/>
          <p:cNvSpPr>
            <a:spLocks noChangeArrowheads="1"/>
          </p:cNvSpPr>
          <p:nvPr/>
        </p:nvSpPr>
        <p:spPr bwMode="auto">
          <a:xfrm>
            <a:off x="611188" y="836613"/>
            <a:ext cx="80645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a:t>及原振俠系列最為知名；黃霑則是華人地區極富盛名的填詞人、廣告人、作家及傳媒創作人，也是當代粵語流行歌曲重要人物之一，創作近兩千首流行曲；蔡瀾是華人地區知名美食家、作家。</a:t>
            </a:r>
          </a:p>
          <a:p>
            <a:endParaRPr lang="zh-TW" altLang="en-US"/>
          </a:p>
        </p:txBody>
      </p:sp>
      <p:pic>
        <p:nvPicPr>
          <p:cNvPr id="86019"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5575"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Text Box 6"/>
          <p:cNvSpPr txBox="1">
            <a:spLocks noChangeArrowheads="1"/>
          </p:cNvSpPr>
          <p:nvPr/>
        </p:nvSpPr>
        <p:spPr bwMode="auto">
          <a:xfrm>
            <a:off x="1042988" y="-6985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pPr algn="ctr"/>
            <a:r>
              <a:rPr lang="zh-TW" altLang="en-US" sz="4400" b="1">
                <a:solidFill>
                  <a:schemeClr val="bg1"/>
                </a:solidFill>
                <a:latin typeface="標楷體" pitchFamily="65" charset="-120"/>
                <a:ea typeface="標楷體" pitchFamily="65" charset="-120"/>
              </a:rPr>
              <a:t>作者介紹－</a:t>
            </a:r>
            <a:r>
              <a:rPr lang="en-US" altLang="zh-TW" sz="4400" b="1">
                <a:solidFill>
                  <a:schemeClr val="bg1"/>
                </a:solidFill>
                <a:latin typeface="標楷體" pitchFamily="65" charset="-120"/>
                <a:ea typeface="標楷體" pitchFamily="65" charset="-120"/>
              </a:rPr>
              <a:t>16</a:t>
            </a:r>
          </a:p>
        </p:txBody>
      </p:sp>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7042" name="矩形 3"/>
          <p:cNvSpPr>
            <a:spLocks noChangeArrowheads="1"/>
          </p:cNvSpPr>
          <p:nvPr/>
        </p:nvSpPr>
        <p:spPr bwMode="auto">
          <a:xfrm>
            <a:off x="250825" y="836613"/>
            <a:ext cx="8782050"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kumimoji="0" lang="en-US" altLang="zh-TW">
                <a:solidFill>
                  <a:schemeClr val="tx1"/>
                </a:solidFill>
                <a:latin typeface="標楷體" pitchFamily="65" charset="-120"/>
              </a:rPr>
              <a:t>(</a:t>
            </a:r>
            <a:r>
              <a:rPr kumimoji="0" lang="zh-TW" altLang="en-US">
                <a:solidFill>
                  <a:schemeClr val="tx1"/>
                </a:solidFill>
                <a:latin typeface="標楷體" pitchFamily="65" charset="-120"/>
              </a:rPr>
              <a:t>三</a:t>
            </a:r>
            <a:r>
              <a:rPr kumimoji="0" lang="en-US" altLang="zh-TW">
                <a:solidFill>
                  <a:schemeClr val="tx1"/>
                </a:solidFill>
                <a:latin typeface="標楷體" pitchFamily="65" charset="-120"/>
              </a:rPr>
              <a:t>)</a:t>
            </a:r>
            <a:r>
              <a:rPr kumimoji="0" lang="zh-TW" altLang="en-US">
                <a:solidFill>
                  <a:schemeClr val="tx1"/>
                </a:solidFill>
                <a:latin typeface="標楷體" pitchFamily="65" charset="-120"/>
              </a:rPr>
              <a:t>三次婚姻一次暗戀</a:t>
            </a:r>
            <a:endParaRPr kumimoji="0" lang="en-US" altLang="zh-TW">
              <a:solidFill>
                <a:schemeClr val="tx1"/>
              </a:solidFill>
              <a:latin typeface="標楷體" pitchFamily="65" charset="-120"/>
            </a:endParaRPr>
          </a:p>
          <a:p>
            <a:pPr>
              <a:buClr>
                <a:srgbClr val="808000"/>
              </a:buClr>
              <a:buSzPct val="80000"/>
              <a:buFont typeface="Wingdings" pitchFamily="2" charset="2"/>
              <a:buNone/>
            </a:pPr>
            <a:r>
              <a:rPr lang="zh-TW" altLang="en-US">
                <a:solidFill>
                  <a:schemeClr val="tx1"/>
                </a:solidFill>
                <a:latin typeface="標楷體" pitchFamily="65" charset="-120"/>
              </a:rPr>
              <a:t>    金庸曾在接受訪問時，提到自己的愛情：「</a:t>
            </a:r>
          </a:p>
          <a:p>
            <a:pPr>
              <a:buClr>
                <a:srgbClr val="808000"/>
              </a:buClr>
              <a:buSzPct val="80000"/>
              <a:buFont typeface="Wingdings" pitchFamily="2" charset="2"/>
              <a:buNone/>
            </a:pPr>
            <a:r>
              <a:rPr lang="zh-TW" altLang="en-US">
                <a:solidFill>
                  <a:schemeClr val="tx1"/>
                </a:solidFill>
                <a:latin typeface="標楷體" pitchFamily="65" charset="-120"/>
              </a:rPr>
              <a:t>我自己的愛情生活不是很圓滿的，也談不上淒美</a:t>
            </a:r>
          </a:p>
          <a:p>
            <a:pPr>
              <a:buClr>
                <a:srgbClr val="808000"/>
              </a:buClr>
              <a:buSzPct val="80000"/>
              <a:buFont typeface="Wingdings" pitchFamily="2" charset="2"/>
              <a:buNone/>
            </a:pPr>
            <a:r>
              <a:rPr lang="zh-TW" altLang="en-US">
                <a:solidFill>
                  <a:schemeClr val="tx1"/>
                </a:solidFill>
                <a:latin typeface="標楷體" pitchFamily="65" charset="-120"/>
              </a:rPr>
              <a:t>，總之不是很圓滿，不很理想。」三次婚姻：第一次與杜小姐的婚姻，妻子背叛金庸；第二次與朱小姐的婚姻，金庸有了婚外情；第三次與林樂怡的婚姻，則是忘年交。一個暗戀：金庸曾暗戀大明星夏夢，並為她編劇。雖然婚姻之路坎坷，</a:t>
            </a:r>
          </a:p>
          <a:p>
            <a:pPr>
              <a:buClr>
                <a:srgbClr val="808000"/>
              </a:buClr>
              <a:buSzPct val="80000"/>
              <a:buFont typeface="Wingdings" pitchFamily="2" charset="2"/>
              <a:buNone/>
            </a:pPr>
            <a:r>
              <a:rPr lang="zh-TW" altLang="en-US">
                <a:solidFill>
                  <a:schemeClr val="tx1"/>
                </a:solidFill>
                <a:latin typeface="標楷體" pitchFamily="65" charset="-120"/>
              </a:rPr>
              <a:t>但他認為最理想的愛情最好一見鍾情，從一而終</a:t>
            </a:r>
          </a:p>
          <a:p>
            <a:pPr>
              <a:buClr>
                <a:srgbClr val="808000"/>
              </a:buClr>
              <a:buSzPct val="80000"/>
              <a:buFont typeface="Wingdings" pitchFamily="2" charset="2"/>
              <a:buNone/>
            </a:pPr>
            <a:r>
              <a:rPr lang="zh-TW" altLang="en-US">
                <a:solidFill>
                  <a:schemeClr val="tx1"/>
                </a:solidFill>
                <a:latin typeface="標楷體" pitchFamily="65" charset="-120"/>
              </a:rPr>
              <a:t>，白頭偕老。金庸現任妻子是林樂怡，容貌清麗</a:t>
            </a:r>
          </a:p>
        </p:txBody>
      </p:sp>
      <p:pic>
        <p:nvPicPr>
          <p:cNvPr id="87043" name="Picture 10"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3525"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ext Box 13"/>
          <p:cNvSpPr txBox="1">
            <a:spLocks noChangeArrowheads="1"/>
          </p:cNvSpPr>
          <p:nvPr/>
        </p:nvSpPr>
        <p:spPr bwMode="auto">
          <a:xfrm>
            <a:off x="1042988" y="-6985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作者介紹－</a:t>
            </a:r>
            <a:r>
              <a:rPr lang="en-US" altLang="zh-TW" sz="4400" b="1">
                <a:solidFill>
                  <a:schemeClr val="bg1"/>
                </a:solidFill>
                <a:latin typeface="標楷體" pitchFamily="65" charset="-120"/>
              </a:rPr>
              <a:t>17</a:t>
            </a:r>
            <a:endParaRPr lang="zh-TW" altLang="en-US" sz="4400" b="1">
              <a:solidFill>
                <a:schemeClr val="bg1"/>
              </a:solidFill>
              <a:latin typeface="標楷體" pitchFamily="65" charset="-120"/>
            </a:endParaRPr>
          </a:p>
        </p:txBody>
      </p:sp>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8066" name="矩形 3"/>
          <p:cNvSpPr>
            <a:spLocks noChangeArrowheads="1"/>
          </p:cNvSpPr>
          <p:nvPr/>
        </p:nvSpPr>
        <p:spPr bwMode="auto">
          <a:xfrm>
            <a:off x="250825" y="836613"/>
            <a:ext cx="878205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a:solidFill>
                  <a:schemeClr val="tx1"/>
                </a:solidFill>
                <a:latin typeface="標楷體" pitchFamily="65" charset="-120"/>
              </a:rPr>
              <a:t>脫俗，她認識金庸時才十六歲，比金庸小二十多歲。讀者常把和金庸有關的這四個女人比作他小說中的女主角：杜小姐活潑幽默，聰明善辯，十足一個小黃蓉；朱小姐性格剛毅，清高孤傲，有點像木婉清和霍青桐；林小姐則溫婉可人，柔情似水，表面是小昭，實質是成竹在胸的趙敏；夏夢自然就是小龍女，仙子一般的人物，只適合暗戀。</a:t>
            </a:r>
          </a:p>
        </p:txBody>
      </p:sp>
      <p:pic>
        <p:nvPicPr>
          <p:cNvPr id="88067"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Text Box 6"/>
          <p:cNvSpPr txBox="1">
            <a:spLocks noChangeArrowheads="1"/>
          </p:cNvSpPr>
          <p:nvPr/>
        </p:nvSpPr>
        <p:spPr bwMode="auto">
          <a:xfrm>
            <a:off x="1042988" y="-6985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pPr algn="ctr"/>
            <a:r>
              <a:rPr lang="zh-TW" altLang="en-US" sz="4400" b="1">
                <a:solidFill>
                  <a:schemeClr val="bg1"/>
                </a:solidFill>
                <a:latin typeface="標楷體" pitchFamily="65" charset="-120"/>
                <a:ea typeface="標楷體" pitchFamily="65" charset="-120"/>
              </a:rPr>
              <a:t>作者介紹－</a:t>
            </a:r>
            <a:r>
              <a:rPr lang="en-US" altLang="zh-TW" sz="4400" b="1">
                <a:solidFill>
                  <a:schemeClr val="bg1"/>
                </a:solidFill>
                <a:latin typeface="標楷體" pitchFamily="65" charset="-120"/>
                <a:ea typeface="標楷體" pitchFamily="65" charset="-120"/>
              </a:rPr>
              <a:t>18</a:t>
            </a:r>
          </a:p>
        </p:txBody>
      </p:sp>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9090" name="矩形 3"/>
          <p:cNvSpPr>
            <a:spLocks noChangeArrowheads="1"/>
          </p:cNvSpPr>
          <p:nvPr/>
        </p:nvSpPr>
        <p:spPr bwMode="auto">
          <a:xfrm>
            <a:off x="250825" y="836613"/>
            <a:ext cx="878205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5000"/>
              </a:lnSpc>
            </a:pPr>
            <a:r>
              <a:rPr kumimoji="0" lang="en-US" altLang="zh-TW">
                <a:solidFill>
                  <a:schemeClr val="tx1"/>
                </a:solidFill>
                <a:latin typeface="標楷體" pitchFamily="65" charset="-120"/>
              </a:rPr>
              <a:t>(</a:t>
            </a:r>
            <a:r>
              <a:rPr kumimoji="0" lang="zh-TW" altLang="en-US">
                <a:solidFill>
                  <a:schemeClr val="tx1"/>
                </a:solidFill>
                <a:latin typeface="標楷體" pitchFamily="65" charset="-120"/>
              </a:rPr>
              <a:t>四</a:t>
            </a:r>
            <a:r>
              <a:rPr kumimoji="0" lang="en-US" altLang="zh-TW">
                <a:solidFill>
                  <a:schemeClr val="tx1"/>
                </a:solidFill>
                <a:latin typeface="標楷體" pitchFamily="65" charset="-120"/>
              </a:rPr>
              <a:t>)</a:t>
            </a:r>
            <a:r>
              <a:rPr kumimoji="0" lang="zh-TW" altLang="en-US">
                <a:solidFill>
                  <a:schemeClr val="tx1"/>
                </a:solidFill>
                <a:latin typeface="標楷體" pitchFamily="65" charset="-120"/>
              </a:rPr>
              <a:t>倪匡代筆</a:t>
            </a:r>
          </a:p>
          <a:p>
            <a:pPr>
              <a:lnSpc>
                <a:spcPct val="95000"/>
              </a:lnSpc>
            </a:pPr>
            <a:r>
              <a:rPr lang="zh-TW" altLang="en-US">
                <a:solidFill>
                  <a:schemeClr val="tx1"/>
                </a:solidFill>
                <a:latin typeface="標楷體" pitchFamily="65" charset="-120"/>
              </a:rPr>
              <a:t>    有一年金庸赴歐洲旅遊一個月，當時</a:t>
            </a:r>
            <a:r>
              <a:rPr lang="en-US" altLang="zh-TW">
                <a:solidFill>
                  <a:schemeClr val="tx1"/>
                </a:solidFill>
                <a:latin typeface="標楷體" pitchFamily="65" charset="-120"/>
              </a:rPr>
              <a:t>《</a:t>
            </a:r>
            <a:r>
              <a:rPr lang="zh-TW" altLang="en-US">
                <a:solidFill>
                  <a:schemeClr val="tx1"/>
                </a:solidFill>
                <a:latin typeface="標楷體" pitchFamily="65" charset="-120"/>
              </a:rPr>
              <a:t>天龍八部</a:t>
            </a:r>
            <a:r>
              <a:rPr lang="en-US" altLang="zh-TW">
                <a:solidFill>
                  <a:schemeClr val="tx1"/>
                </a:solidFill>
                <a:latin typeface="標楷體" pitchFamily="65" charset="-120"/>
              </a:rPr>
              <a:t>》</a:t>
            </a:r>
            <a:r>
              <a:rPr lang="zh-TW" altLang="en-US">
                <a:solidFill>
                  <a:schemeClr val="tx1"/>
                </a:solidFill>
                <a:latin typeface="標楷體" pitchFamily="65" charset="-120"/>
              </a:rPr>
              <a:t>正在報紙連載，於是找了好友倪匡來代筆</a:t>
            </a:r>
          </a:p>
          <a:p>
            <a:pPr>
              <a:lnSpc>
                <a:spcPct val="95000"/>
              </a:lnSpc>
            </a:pPr>
            <a:r>
              <a:rPr lang="zh-TW" altLang="en-US">
                <a:solidFill>
                  <a:schemeClr val="tx1"/>
                </a:solidFill>
                <a:latin typeface="標楷體" pitchFamily="65" charset="-120"/>
              </a:rPr>
              <a:t>。金庸與倪匡不但是好友，往來也十分頻繁，時常在一起品酒論文。</a:t>
            </a:r>
          </a:p>
          <a:p>
            <a:pPr>
              <a:lnSpc>
                <a:spcPct val="95000"/>
              </a:lnSpc>
            </a:pPr>
            <a:r>
              <a:rPr lang="zh-TW" altLang="en-US">
                <a:solidFill>
                  <a:schemeClr val="tx1"/>
                </a:solidFill>
                <a:latin typeface="標楷體" pitchFamily="65" charset="-120"/>
              </a:rPr>
              <a:t>    金庸旅歐回港時，倪匡已代寫了六萬多字。一見面倪匡就說：「金庸，很不好意思，我把阿紫的眼睛弄瞎了！」原來，倪匡討厭</a:t>
            </a:r>
            <a:r>
              <a:rPr lang="en-US" altLang="zh-TW">
                <a:solidFill>
                  <a:schemeClr val="tx1"/>
                </a:solidFill>
                <a:latin typeface="標楷體" pitchFamily="65" charset="-120"/>
              </a:rPr>
              <a:t>《</a:t>
            </a:r>
            <a:r>
              <a:rPr lang="zh-TW" altLang="en-US">
                <a:solidFill>
                  <a:schemeClr val="tx1"/>
                </a:solidFill>
                <a:latin typeface="標楷體" pitchFamily="65" charset="-120"/>
              </a:rPr>
              <a:t>天龍八部</a:t>
            </a:r>
          </a:p>
          <a:p>
            <a:pPr>
              <a:lnSpc>
                <a:spcPct val="95000"/>
              </a:lnSpc>
            </a:pPr>
            <a:r>
              <a:rPr lang="en-US" altLang="zh-TW">
                <a:solidFill>
                  <a:schemeClr val="tx1"/>
                </a:solidFill>
                <a:latin typeface="標楷體" pitchFamily="65" charset="-120"/>
              </a:rPr>
              <a:t>》</a:t>
            </a:r>
            <a:r>
              <a:rPr lang="zh-TW" altLang="en-US">
                <a:solidFill>
                  <a:schemeClr val="tx1"/>
                </a:solidFill>
                <a:latin typeface="標楷體" pitchFamily="65" charset="-120"/>
              </a:rPr>
              <a:t>中的阿紫，於是一怒之下，故意將她給弄瞎了</a:t>
            </a:r>
          </a:p>
          <a:p>
            <a:pPr>
              <a:lnSpc>
                <a:spcPct val="95000"/>
              </a:lnSpc>
            </a:pPr>
            <a:r>
              <a:rPr lang="zh-TW" altLang="en-US">
                <a:solidFill>
                  <a:schemeClr val="tx1"/>
                </a:solidFill>
                <a:latin typeface="標楷體" pitchFamily="65" charset="-120"/>
              </a:rPr>
              <a:t>。金庸一聽，哭笑不得，滿臉無可奈何的表情。接著，他自己就潛下心來，把</a:t>
            </a:r>
            <a:r>
              <a:rPr lang="en-US" altLang="zh-TW">
                <a:solidFill>
                  <a:schemeClr val="tx1"/>
                </a:solidFill>
                <a:latin typeface="標楷體" pitchFamily="65" charset="-120"/>
              </a:rPr>
              <a:t>《</a:t>
            </a:r>
            <a:r>
              <a:rPr lang="zh-TW" altLang="en-US">
                <a:solidFill>
                  <a:schemeClr val="tx1"/>
                </a:solidFill>
                <a:latin typeface="標楷體" pitchFamily="65" charset="-120"/>
              </a:rPr>
              <a:t>天龍八部</a:t>
            </a:r>
            <a:r>
              <a:rPr lang="en-US" altLang="zh-TW">
                <a:solidFill>
                  <a:schemeClr val="tx1"/>
                </a:solidFill>
                <a:latin typeface="標楷體" pitchFamily="65" charset="-120"/>
              </a:rPr>
              <a:t>》</a:t>
            </a:r>
            <a:r>
              <a:rPr lang="zh-TW" altLang="en-US">
                <a:solidFill>
                  <a:schemeClr val="tx1"/>
                </a:solidFill>
                <a:latin typeface="標楷體" pitchFamily="65" charset="-120"/>
              </a:rPr>
              <a:t>寫完</a:t>
            </a:r>
          </a:p>
        </p:txBody>
      </p:sp>
      <p:pic>
        <p:nvPicPr>
          <p:cNvPr id="89091" name="Picture 4"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ext Box 6"/>
          <p:cNvSpPr txBox="1">
            <a:spLocks noChangeArrowheads="1"/>
          </p:cNvSpPr>
          <p:nvPr/>
        </p:nvSpPr>
        <p:spPr bwMode="auto">
          <a:xfrm>
            <a:off x="1042988" y="-6985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作者介紹－</a:t>
            </a:r>
            <a:r>
              <a:rPr lang="en-US" altLang="zh-TW" sz="4400" b="1">
                <a:solidFill>
                  <a:schemeClr val="bg1"/>
                </a:solidFill>
                <a:latin typeface="標楷體" pitchFamily="65" charset="-120"/>
              </a:rPr>
              <a:t>19</a:t>
            </a:r>
          </a:p>
        </p:txBody>
      </p:sp>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0114" name="矩形 3"/>
          <p:cNvSpPr>
            <a:spLocks noChangeArrowheads="1"/>
          </p:cNvSpPr>
          <p:nvPr/>
        </p:nvSpPr>
        <p:spPr bwMode="auto">
          <a:xfrm>
            <a:off x="179388" y="908050"/>
            <a:ext cx="878205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a:solidFill>
                  <a:schemeClr val="tx1"/>
                </a:solidFill>
              </a:rPr>
              <a:t>，對阿紫的瞎眼，以痴戀阿紫的游坦之挖出自己的雙眼，換給阿紫，助其復明，做了別出心裁的處理。</a:t>
            </a:r>
          </a:p>
        </p:txBody>
      </p:sp>
      <p:pic>
        <p:nvPicPr>
          <p:cNvPr id="90115" name="Picture 5"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092825"/>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6" name="Text Box 7"/>
          <p:cNvSpPr txBox="1">
            <a:spLocks noChangeArrowheads="1"/>
          </p:cNvSpPr>
          <p:nvPr/>
        </p:nvSpPr>
        <p:spPr bwMode="auto">
          <a:xfrm>
            <a:off x="1042988" y="-69850"/>
            <a:ext cx="7416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作者介紹－</a:t>
            </a:r>
            <a:r>
              <a:rPr lang="en-US" altLang="zh-TW" sz="4400" b="1">
                <a:solidFill>
                  <a:schemeClr val="bg1"/>
                </a:solidFill>
                <a:latin typeface="標楷體" pitchFamily="65" charset="-120"/>
              </a:rPr>
              <a:t>20</a:t>
            </a:r>
          </a:p>
        </p:txBody>
      </p:sp>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1138" name="Text Box 4"/>
          <p:cNvSpPr txBox="1">
            <a:spLocks noChangeArrowheads="1"/>
          </p:cNvSpPr>
          <p:nvPr/>
        </p:nvSpPr>
        <p:spPr bwMode="auto">
          <a:xfrm>
            <a:off x="468313" y="115888"/>
            <a:ext cx="8207375"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spcBef>
                <a:spcPct val="50000"/>
              </a:spcBef>
            </a:pPr>
            <a:r>
              <a:rPr kumimoji="0" lang="zh-TW" altLang="en-US" sz="6000" b="1">
                <a:solidFill>
                  <a:schemeClr val="tx1"/>
                </a:solidFill>
                <a:latin typeface="標楷體" pitchFamily="65" charset="-120"/>
              </a:rPr>
              <a:t>三、課文</a:t>
            </a:r>
          </a:p>
          <a:p>
            <a:pPr algn="ctr">
              <a:spcBef>
                <a:spcPct val="50000"/>
              </a:spcBef>
            </a:pPr>
            <a:r>
              <a:rPr kumimoji="0" lang="zh-TW" altLang="en-US" sz="6000" b="1">
                <a:solidFill>
                  <a:schemeClr val="tx1"/>
                </a:solidFill>
                <a:latin typeface="標楷體" pitchFamily="65" charset="-120"/>
                <a:hlinkClick r:id="rId3" action="ppaction://hlinksldjump"/>
              </a:rPr>
              <a:t>第一段</a:t>
            </a:r>
            <a:r>
              <a:rPr kumimoji="0" lang="zh-TW" altLang="en-US" sz="6000" b="1">
                <a:solidFill>
                  <a:schemeClr val="tx1"/>
                </a:solidFill>
                <a:latin typeface="標楷體" pitchFamily="65" charset="-120"/>
              </a:rPr>
              <a:t> </a:t>
            </a:r>
            <a:r>
              <a:rPr kumimoji="0" lang="zh-TW" altLang="en-US" sz="6000" b="1">
                <a:solidFill>
                  <a:schemeClr val="tx1"/>
                </a:solidFill>
                <a:latin typeface="標楷體" pitchFamily="65" charset="-120"/>
                <a:hlinkClick r:id="rId4" action="ppaction://hlinksldjump"/>
              </a:rPr>
              <a:t>第二段</a:t>
            </a:r>
            <a:r>
              <a:rPr kumimoji="0" lang="zh-TW" altLang="en-US" sz="6000" b="1">
                <a:solidFill>
                  <a:schemeClr val="tx1"/>
                </a:solidFill>
                <a:latin typeface="標楷體" pitchFamily="65" charset="-120"/>
              </a:rPr>
              <a:t> </a:t>
            </a:r>
            <a:r>
              <a:rPr kumimoji="0" lang="zh-TW" altLang="en-US" sz="6000" b="1">
                <a:solidFill>
                  <a:schemeClr val="tx1"/>
                </a:solidFill>
                <a:latin typeface="標楷體" pitchFamily="65" charset="-120"/>
                <a:hlinkClick r:id="rId5" action="ppaction://hlinksldjump"/>
              </a:rPr>
              <a:t>第三段</a:t>
            </a:r>
            <a:r>
              <a:rPr kumimoji="0" lang="zh-TW" altLang="en-US" sz="6000" b="1">
                <a:solidFill>
                  <a:schemeClr val="tx1"/>
                </a:solidFill>
                <a:latin typeface="標楷體" pitchFamily="65" charset="-120"/>
              </a:rPr>
              <a:t>　</a:t>
            </a:r>
            <a:r>
              <a:rPr kumimoji="0" lang="zh-TW" altLang="en-US" sz="6000" b="1">
                <a:solidFill>
                  <a:schemeClr val="tx1"/>
                </a:solidFill>
                <a:latin typeface="標楷體" pitchFamily="65" charset="-120"/>
                <a:hlinkClick r:id="rId6" action="ppaction://hlinksldjump"/>
              </a:rPr>
              <a:t>第四段</a:t>
            </a:r>
            <a:r>
              <a:rPr kumimoji="0" lang="zh-TW" altLang="en-US" sz="6000" b="1">
                <a:solidFill>
                  <a:schemeClr val="tx1"/>
                </a:solidFill>
                <a:latin typeface="標楷體" pitchFamily="65" charset="-120"/>
              </a:rPr>
              <a:t> </a:t>
            </a:r>
            <a:r>
              <a:rPr kumimoji="0" lang="zh-TW" altLang="en-US" sz="6000" b="1">
                <a:solidFill>
                  <a:schemeClr val="tx1"/>
                </a:solidFill>
                <a:latin typeface="標楷體" pitchFamily="65" charset="-120"/>
                <a:hlinkClick r:id="rId7" action="ppaction://hlinksldjump"/>
              </a:rPr>
              <a:t>第五段</a:t>
            </a:r>
            <a:r>
              <a:rPr kumimoji="0" lang="zh-TW" altLang="en-US" sz="6000" b="1">
                <a:solidFill>
                  <a:schemeClr val="tx1"/>
                </a:solidFill>
                <a:latin typeface="標楷體" pitchFamily="65" charset="-120"/>
              </a:rPr>
              <a:t> </a:t>
            </a:r>
            <a:r>
              <a:rPr kumimoji="0" lang="zh-TW" altLang="en-US" sz="6000" b="1">
                <a:solidFill>
                  <a:schemeClr val="tx1"/>
                </a:solidFill>
                <a:latin typeface="標楷體" pitchFamily="65" charset="-120"/>
                <a:hlinkClick r:id="rId8" action="ppaction://hlinksldjump"/>
              </a:rPr>
              <a:t>第六段</a:t>
            </a:r>
            <a:r>
              <a:rPr kumimoji="0" lang="zh-TW" altLang="en-US" sz="6000" b="1">
                <a:solidFill>
                  <a:schemeClr val="tx1"/>
                </a:solidFill>
                <a:latin typeface="標楷體" pitchFamily="65" charset="-120"/>
              </a:rPr>
              <a:t>　</a:t>
            </a:r>
            <a:r>
              <a:rPr kumimoji="0" lang="zh-TW" altLang="en-US" sz="6000" b="1">
                <a:solidFill>
                  <a:schemeClr val="tx1"/>
                </a:solidFill>
                <a:latin typeface="標楷體" pitchFamily="65" charset="-120"/>
                <a:hlinkClick r:id="rId9" action="ppaction://hlinksldjump"/>
              </a:rPr>
              <a:t>第七段   </a:t>
            </a:r>
            <a:endParaRPr kumimoji="0" lang="zh-TW" altLang="en-US" sz="6000" b="1">
              <a:solidFill>
                <a:schemeClr val="tx1"/>
              </a:solidFill>
              <a:latin typeface="標楷體" pitchFamily="65" charset="-120"/>
            </a:endParaRPr>
          </a:p>
        </p:txBody>
      </p:sp>
      <p:pic>
        <p:nvPicPr>
          <p:cNvPr id="91139" name="Picture 6" descr="下ICON-回主目錄">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04150" y="6092825"/>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62"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第一段</a:t>
            </a:r>
            <a:endParaRPr kumimoji="0" lang="zh-TW" altLang="en-US" sz="4400" u="sng">
              <a:solidFill>
                <a:schemeClr val="bg1"/>
              </a:solidFill>
              <a:latin typeface="華康正顏楷體W5" pitchFamily="65" charset="-120"/>
              <a:ea typeface="華康正顏楷體W5" pitchFamily="65" charset="-120"/>
            </a:endParaRPr>
          </a:p>
        </p:txBody>
      </p:sp>
      <p:pic>
        <p:nvPicPr>
          <p:cNvPr id="92163" name="Picture 3"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4" name="Rectangle 3"/>
          <p:cNvSpPr>
            <a:spLocks/>
          </p:cNvSpPr>
          <p:nvPr/>
        </p:nvSpPr>
        <p:spPr bwMode="auto">
          <a:xfrm>
            <a:off x="179388" y="1528763"/>
            <a:ext cx="8785225"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雁門關　兩側雙峰</a:t>
            </a:r>
            <a:r>
              <a:rPr lang="zh-TW" altLang="en-US">
                <a:solidFill>
                  <a:srgbClr val="0066FF"/>
                </a:solidFill>
                <a:latin typeface="Cambria" pitchFamily="18" charset="0"/>
              </a:rPr>
              <a:t>夾峙</a:t>
            </a:r>
            <a:r>
              <a:rPr lang="zh-TW" altLang="en-US">
                <a:solidFill>
                  <a:schemeClr val="tx1"/>
                </a:solidFill>
                <a:latin typeface="Cambria" pitchFamily="18" charset="0"/>
              </a:rPr>
              <a:t>　，高聳入雲，這關所以名為「雁門」，意思說鴻雁南飛之時，也須從雙峰之間通過，以喻地勢之險。群豪中雖不乏輕功高強之士，儘　可翻山越嶺而走，但其餘人</a:t>
            </a:r>
          </a:p>
        </p:txBody>
      </p:sp>
      <p:pic>
        <p:nvPicPr>
          <p:cNvPr id="92165" name="Picture 6" descr="上方ICON-段析">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1538" y="1052513"/>
            <a:ext cx="1330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8" descr="上方ICON-段落大意">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0713" y="1052513"/>
            <a:ext cx="1330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7" name="Picture 8" descr="1">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9975" y="2060575"/>
            <a:ext cx="3413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168" name="Group 12"/>
          <p:cNvGrpSpPr>
            <a:grpSpLocks/>
          </p:cNvGrpSpPr>
          <p:nvPr/>
        </p:nvGrpSpPr>
        <p:grpSpPr bwMode="auto">
          <a:xfrm>
            <a:off x="5148263" y="2133600"/>
            <a:ext cx="431800" cy="241300"/>
            <a:chOff x="2381" y="1706"/>
            <a:chExt cx="272" cy="152"/>
          </a:xfrm>
        </p:grpSpPr>
        <p:pic>
          <p:nvPicPr>
            <p:cNvPr id="92174" name="Picture 45" descr="D:\City\公事\THE PEOPLE\10202\102-PPT-II修訂\注音ICON\黑-四聲-小.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7" y="1706"/>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5" name="文字方塊 4"/>
            <p:cNvSpPr txBox="1">
              <a:spLocks noChangeArrowheads="1"/>
            </p:cNvSpPr>
            <p:nvPr/>
          </p:nvSpPr>
          <p:spPr bwMode="auto">
            <a:xfrm>
              <a:off x="2381" y="1706"/>
              <a:ext cx="231"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ㄓ</a:t>
              </a:r>
            </a:p>
          </p:txBody>
        </p:sp>
      </p:grpSp>
      <p:grpSp>
        <p:nvGrpSpPr>
          <p:cNvPr id="92169" name="Group 15"/>
          <p:cNvGrpSpPr>
            <a:grpSpLocks/>
          </p:cNvGrpSpPr>
          <p:nvPr/>
        </p:nvGrpSpPr>
        <p:grpSpPr bwMode="auto">
          <a:xfrm>
            <a:off x="3492500" y="4868863"/>
            <a:ext cx="465138" cy="539750"/>
            <a:chOff x="612" y="981"/>
            <a:chExt cx="293" cy="340"/>
          </a:xfrm>
        </p:grpSpPr>
        <p:sp>
          <p:nvSpPr>
            <p:cNvPr id="92172" name="文字方塊 3"/>
            <p:cNvSpPr txBox="1">
              <a:spLocks noChangeArrowheads="1"/>
            </p:cNvSpPr>
            <p:nvPr/>
          </p:nvSpPr>
          <p:spPr bwMode="auto">
            <a:xfrm>
              <a:off x="612" y="981"/>
              <a:ext cx="23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ㄐㄧㄣ</a:t>
              </a:r>
            </a:p>
          </p:txBody>
        </p:sp>
        <p:pic>
          <p:nvPicPr>
            <p:cNvPr id="92173" name="Picture 28" descr="D:\City\公事\THE PEOPLE\10202\102-PPT-II修訂\注音ICON\黑-三聲-小.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9" y="1117"/>
              <a:ext cx="13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61290" name="Rectangle 10"/>
          <p:cNvSpPr>
            <a:spLocks noChangeArrowheads="1"/>
          </p:cNvSpPr>
          <p:nvPr/>
        </p:nvSpPr>
        <p:spPr bwMode="auto">
          <a:xfrm>
            <a:off x="4356100" y="1700213"/>
            <a:ext cx="10795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0066FF"/>
                </a:solidFill>
                <a:latin typeface="Arial" charset="0"/>
                <a:ea typeface="微軟正黑體" pitchFamily="34" charset="-120"/>
              </a:rPr>
              <a:t>左右聳峙</a:t>
            </a:r>
          </a:p>
        </p:txBody>
      </p:sp>
      <p:sp>
        <p:nvSpPr>
          <p:cNvPr id="15" name="文字方塊 14"/>
          <p:cNvSpPr txBox="1">
            <a:spLocks noChangeArrowheads="1"/>
          </p:cNvSpPr>
          <p:nvPr/>
        </p:nvSpPr>
        <p:spPr bwMode="auto">
          <a:xfrm>
            <a:off x="4356100" y="2060575"/>
            <a:ext cx="863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800">
                <a:solidFill>
                  <a:schemeClr val="tx1"/>
                </a:solidFill>
                <a:latin typeface="Arial" charset="0"/>
              </a:rPr>
              <a:t>　　　　                                              　　　　　　　　　            　　　　　　　　</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761290" grpId="0"/>
      <p:bldP spid="1761290" grpId="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3186"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第一段</a:t>
            </a:r>
            <a:endParaRPr kumimoji="0" lang="zh-TW" altLang="en-US" sz="4400" u="sng">
              <a:solidFill>
                <a:schemeClr val="bg1"/>
              </a:solidFill>
              <a:latin typeface="華康正顏楷體W5" pitchFamily="65" charset="-120"/>
              <a:ea typeface="華康正顏楷體W5" pitchFamily="65" charset="-120"/>
            </a:endParaRPr>
          </a:p>
        </p:txBody>
      </p:sp>
      <p:sp>
        <p:nvSpPr>
          <p:cNvPr id="93187" name="Rectangle 3"/>
          <p:cNvSpPr>
            <a:spLocks/>
          </p:cNvSpPr>
          <p:nvPr/>
        </p:nvSpPr>
        <p:spPr bwMode="auto">
          <a:xfrm>
            <a:off x="179388" y="1241425"/>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眾難逾   天險，不免要被遼軍</a:t>
            </a:r>
            <a:r>
              <a:rPr lang="zh-TW" altLang="en-US">
                <a:solidFill>
                  <a:srgbClr val="0066FF"/>
                </a:solidFill>
                <a:latin typeface="Cambria" pitchFamily="18" charset="0"/>
              </a:rPr>
              <a:t>聚殲</a:t>
            </a:r>
            <a:r>
              <a:rPr lang="zh-TW" altLang="en-US">
                <a:solidFill>
                  <a:schemeClr val="tx1"/>
                </a:solidFill>
                <a:latin typeface="Cambria" pitchFamily="18" charset="0"/>
              </a:rPr>
              <a:t>   於關下了。</a:t>
            </a:r>
          </a:p>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遼軍限於山勢，東西兩路漸漸收縮，都從正面壓境而來。但</a:t>
            </a:r>
            <a:r>
              <a:rPr lang="zh-TW" altLang="en-US" u="sng">
                <a:solidFill>
                  <a:schemeClr val="tx1"/>
                </a:solidFill>
                <a:latin typeface="Cambria" pitchFamily="18" charset="0"/>
              </a:rPr>
              <a:t>除了馬蹄聲、鐵甲　聲、大風吹旗聲外，卻無半點人聲喧嘩，的　是　軍紀嚴整的精銳之師</a:t>
            </a:r>
            <a:r>
              <a:rPr lang="zh-TW" altLang="en-US">
                <a:solidFill>
                  <a:schemeClr val="tx1"/>
                </a:solidFill>
                <a:latin typeface="Cambria" pitchFamily="18" charset="0"/>
              </a:rPr>
              <a:t>。一隊隊遼軍逼關為陣，馳到弩箭將</a:t>
            </a:r>
          </a:p>
        </p:txBody>
      </p:sp>
      <p:pic>
        <p:nvPicPr>
          <p:cNvPr id="93188" name="Picture 7" descr="2">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1773238"/>
            <a:ext cx="3413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文字方塊 1"/>
          <p:cNvSpPr txBox="1">
            <a:spLocks noChangeArrowheads="1"/>
          </p:cNvSpPr>
          <p:nvPr/>
        </p:nvSpPr>
        <p:spPr bwMode="auto">
          <a:xfrm>
            <a:off x="6156325" y="1700213"/>
            <a:ext cx="3667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ㄐㄧㄢ</a:t>
            </a:r>
          </a:p>
        </p:txBody>
      </p:sp>
      <p:pic>
        <p:nvPicPr>
          <p:cNvPr id="93190" name="Picture 11" descr="3">
            <a:hlinkClick r:id="rId4"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3789363"/>
            <a:ext cx="3413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91" name="Picture 12" descr="4">
            <a:hlinkClick r:id="rId4"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025" y="4748213"/>
            <a:ext cx="3413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3192" name="Group 21"/>
          <p:cNvGrpSpPr>
            <a:grpSpLocks/>
          </p:cNvGrpSpPr>
          <p:nvPr/>
        </p:nvGrpSpPr>
        <p:grpSpPr bwMode="auto">
          <a:xfrm>
            <a:off x="5940425" y="4748213"/>
            <a:ext cx="431800" cy="390525"/>
            <a:chOff x="3470" y="1616"/>
            <a:chExt cx="272" cy="246"/>
          </a:xfrm>
        </p:grpSpPr>
        <p:sp>
          <p:nvSpPr>
            <p:cNvPr id="93199" name="文字方塊 6"/>
            <p:cNvSpPr txBox="1">
              <a:spLocks noChangeArrowheads="1"/>
            </p:cNvSpPr>
            <p:nvPr/>
          </p:nvSpPr>
          <p:spPr bwMode="auto">
            <a:xfrm>
              <a:off x="3470" y="1616"/>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dirty="0">
                  <a:solidFill>
                    <a:schemeClr val="tx1"/>
                  </a:solidFill>
                  <a:latin typeface="Arial" charset="0"/>
                  <a:ea typeface="標楷體" pitchFamily="65" charset="-120"/>
                </a:rPr>
                <a:t>ㄉ一</a:t>
              </a:r>
            </a:p>
          </p:txBody>
        </p:sp>
        <p:pic>
          <p:nvPicPr>
            <p:cNvPr id="93200" name="Picture 43" descr="D:\City\公事\THE PEOPLE\10202\102-PPT-II修訂\注音ICON\黑-二聲-小.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6" y="1661"/>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3193" name="Picture 24" descr="下一頁">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12088"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0" name="Rectangle 10"/>
          <p:cNvSpPr>
            <a:spLocks noChangeArrowheads="1"/>
          </p:cNvSpPr>
          <p:nvPr/>
        </p:nvSpPr>
        <p:spPr bwMode="auto">
          <a:xfrm>
            <a:off x="5435600" y="1412875"/>
            <a:ext cx="251936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0066FF"/>
                </a:solidFill>
                <a:latin typeface="Arial" charset="0"/>
                <a:ea typeface="微軟正黑體" pitchFamily="34" charset="-120"/>
              </a:rPr>
              <a:t>包圍起來澈底消滅</a:t>
            </a:r>
          </a:p>
        </p:txBody>
      </p:sp>
      <p:sp>
        <p:nvSpPr>
          <p:cNvPr id="15" name="文字方塊 14"/>
          <p:cNvSpPr txBox="1">
            <a:spLocks noChangeArrowheads="1"/>
          </p:cNvSpPr>
          <p:nvPr/>
        </p:nvSpPr>
        <p:spPr bwMode="auto">
          <a:xfrm>
            <a:off x="5724525" y="1773238"/>
            <a:ext cx="86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800">
                <a:solidFill>
                  <a:schemeClr val="tx1"/>
                </a:solidFill>
                <a:latin typeface="Arial" charset="0"/>
              </a:rPr>
              <a:t>　　　　                                              　　　　　　　　　            　　　　　　　　</a:t>
            </a:r>
          </a:p>
        </p:txBody>
      </p:sp>
      <p:pic>
        <p:nvPicPr>
          <p:cNvPr id="93196" name="Picture 28" descr="下ICON-課堂Q&amp;A">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95738" y="1052513"/>
            <a:ext cx="13763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8" name="Rectangle 18"/>
          <p:cNvSpPr>
            <a:spLocks noChangeArrowheads="1"/>
          </p:cNvSpPr>
          <p:nvPr/>
        </p:nvSpPr>
        <p:spPr bwMode="auto">
          <a:xfrm>
            <a:off x="3132138" y="4187825"/>
            <a:ext cx="525621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寫遼軍軍紀之嚴，暗示此戰役的危急與艱難</a:t>
            </a:r>
          </a:p>
        </p:txBody>
      </p:sp>
      <p:pic>
        <p:nvPicPr>
          <p:cNvPr id="1761299" name="Picture 19" descr="下標籤-意"/>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79613" y="6165850"/>
            <a:ext cx="2143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 restart="whenNotActive" fill="hold" evtFilter="cancelBubble" nodeType="interactiveSeq">
                <p:stCondLst>
                  <p:cond evt="onClick" delay="0">
                    <p:tgtEl>
                      <p:spTgt spid="1761299"/>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6129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761298"/>
                                        </p:tgtEl>
                                        <p:attrNameLst>
                                          <p:attrName>style.visibility</p:attrName>
                                        </p:attrNameLst>
                                      </p:cBhvr>
                                      <p:to>
                                        <p:strVal val="hidden"/>
                                      </p:to>
                                    </p:set>
                                  </p:childTnLst>
                                </p:cTn>
                              </p:par>
                            </p:childTnLst>
                          </p:cTn>
                        </p:par>
                      </p:childTnLst>
                    </p:cTn>
                  </p:par>
                </p:childTnLst>
              </p:cTn>
              <p:nextCondLst>
                <p:cond evt="onClick" delay="0">
                  <p:tgtEl>
                    <p:spTgt spid="1761299"/>
                  </p:tgtEl>
                </p:cond>
              </p:nextCondLst>
            </p:seq>
          </p:childTnLst>
        </p:cTn>
      </p:par>
    </p:tnLst>
    <p:bldLst>
      <p:bldP spid="1761290" grpId="0"/>
      <p:bldP spid="1761290" grpId="1"/>
      <p:bldP spid="1761298" grpId="0"/>
      <p:bldP spid="1761298" grpId="1"/>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4210"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第一段</a:t>
            </a:r>
            <a:endParaRPr kumimoji="0" lang="zh-TW" altLang="en-US" sz="4400" u="sng">
              <a:solidFill>
                <a:schemeClr val="bg1"/>
              </a:solidFill>
              <a:latin typeface="華康正顏楷體W5" pitchFamily="65" charset="-120"/>
              <a:ea typeface="華康正顏楷體W5" pitchFamily="65" charset="-120"/>
            </a:endParaRPr>
          </a:p>
        </p:txBody>
      </p:sp>
      <p:sp>
        <p:nvSpPr>
          <p:cNvPr id="94211" name="Rectangle 3"/>
          <p:cNvSpPr>
            <a:spLocks/>
          </p:cNvSpPr>
          <p:nvPr/>
        </p:nvSpPr>
        <p:spPr bwMode="auto">
          <a:xfrm>
            <a:off x="179388" y="730250"/>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dirty="0">
                <a:solidFill>
                  <a:schemeClr val="tx1"/>
                </a:solidFill>
                <a:latin typeface="Cambria" pitchFamily="18" charset="0"/>
              </a:rPr>
              <a:t>及之處，便即退住。一眼望去，東西北三方旌　旗招展，不知有多少人馬。</a:t>
            </a:r>
          </a:p>
          <a:p>
            <a:pPr eaLnBrk="0">
              <a:lnSpc>
                <a:spcPct val="200000"/>
              </a:lnSpc>
              <a:spcBef>
                <a:spcPct val="20000"/>
              </a:spcBef>
              <a:buClr>
                <a:schemeClr val="accent1"/>
              </a:buClr>
              <a:buFont typeface="Wingdings 2" pitchFamily="18" charset="2"/>
              <a:buNone/>
            </a:pPr>
            <a:r>
              <a:rPr lang="zh-TW" altLang="en-US" dirty="0">
                <a:solidFill>
                  <a:schemeClr val="tx1"/>
                </a:solidFill>
                <a:latin typeface="Cambria" pitchFamily="18" charset="0"/>
              </a:rPr>
              <a:t>　　蕭峯朗聲　叫道：「</a:t>
            </a:r>
            <a:r>
              <a:rPr lang="zh-TW" altLang="en-US" u="sng" dirty="0">
                <a:solidFill>
                  <a:schemeClr val="tx1"/>
                </a:solidFill>
                <a:latin typeface="Cambria" pitchFamily="18" charset="0"/>
              </a:rPr>
              <a:t>眾位請各在原地稍候，不可移動，待在下與遼帝分說</a:t>
            </a:r>
            <a:r>
              <a:rPr lang="zh-TW" altLang="en-US" dirty="0">
                <a:solidFill>
                  <a:schemeClr val="tx1"/>
                </a:solidFill>
                <a:latin typeface="Cambria" pitchFamily="18" charset="0"/>
              </a:rPr>
              <a:t>　。」</a:t>
            </a:r>
            <a:r>
              <a:rPr lang="zh-TW" altLang="en-US" u="sng" dirty="0">
                <a:solidFill>
                  <a:schemeClr val="tx1"/>
                </a:solidFill>
                <a:latin typeface="Cambria" pitchFamily="18" charset="0"/>
              </a:rPr>
              <a:t>單騎　縱馬</a:t>
            </a:r>
          </a:p>
          <a:p>
            <a:pPr eaLnBrk="0">
              <a:lnSpc>
                <a:spcPct val="200000"/>
              </a:lnSpc>
              <a:spcBef>
                <a:spcPct val="20000"/>
              </a:spcBef>
              <a:buClr>
                <a:schemeClr val="accent1"/>
              </a:buClr>
              <a:buFont typeface="Wingdings 2" pitchFamily="18" charset="2"/>
              <a:buNone/>
            </a:pPr>
            <a:r>
              <a:rPr lang="zh-TW" altLang="en-US" u="sng" dirty="0">
                <a:solidFill>
                  <a:schemeClr val="tx1"/>
                </a:solidFill>
                <a:latin typeface="Cambria" pitchFamily="18" charset="0"/>
              </a:rPr>
              <a:t>而出</a:t>
            </a:r>
            <a:r>
              <a:rPr lang="zh-TW" altLang="en-US" dirty="0">
                <a:solidFill>
                  <a:schemeClr val="tx1"/>
                </a:solidFill>
                <a:latin typeface="Cambria" pitchFamily="18" charset="0"/>
              </a:rPr>
              <a:t>。他雙手高舉過頂，示意手中並無兵刃弓箭</a:t>
            </a:r>
          </a:p>
        </p:txBody>
      </p:sp>
      <p:sp>
        <p:nvSpPr>
          <p:cNvPr id="94212" name="文字方塊 1"/>
          <p:cNvSpPr txBox="1">
            <a:spLocks noChangeArrowheads="1"/>
          </p:cNvSpPr>
          <p:nvPr/>
        </p:nvSpPr>
        <p:spPr bwMode="auto">
          <a:xfrm>
            <a:off x="8388350" y="1149350"/>
            <a:ext cx="3667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ㄐㄧㄥ</a:t>
            </a:r>
          </a:p>
        </p:txBody>
      </p:sp>
      <p:pic>
        <p:nvPicPr>
          <p:cNvPr id="94213" name="Picture 13" descr="5">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3308350"/>
            <a:ext cx="3413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4214" name="Group 15"/>
          <p:cNvGrpSpPr>
            <a:grpSpLocks/>
          </p:cNvGrpSpPr>
          <p:nvPr/>
        </p:nvGrpSpPr>
        <p:grpSpPr bwMode="auto">
          <a:xfrm>
            <a:off x="7524750" y="4262438"/>
            <a:ext cx="431800" cy="390525"/>
            <a:chOff x="476" y="1434"/>
            <a:chExt cx="272" cy="246"/>
          </a:xfrm>
        </p:grpSpPr>
        <p:sp>
          <p:nvSpPr>
            <p:cNvPr id="94221" name="文字方塊 4"/>
            <p:cNvSpPr txBox="1">
              <a:spLocks noChangeArrowheads="1"/>
            </p:cNvSpPr>
            <p:nvPr/>
          </p:nvSpPr>
          <p:spPr bwMode="auto">
            <a:xfrm>
              <a:off x="476" y="1434"/>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kumimoji="0" lang="zh-TW" altLang="en-US" sz="1200" b="1">
                  <a:solidFill>
                    <a:schemeClr val="tx1"/>
                  </a:solidFill>
                  <a:latin typeface="Arial" charset="0"/>
                  <a:ea typeface="標楷體" pitchFamily="65" charset="-120"/>
                </a:rPr>
                <a:t>ㄐ一</a:t>
              </a:r>
              <a:endParaRPr lang="zh-TW" altLang="en-US" sz="1200" b="1">
                <a:solidFill>
                  <a:schemeClr val="tx1"/>
                </a:solidFill>
                <a:latin typeface="Arial" charset="0"/>
                <a:ea typeface="標楷體" pitchFamily="65" charset="-120"/>
              </a:endParaRPr>
            </a:p>
          </p:txBody>
        </p:sp>
        <p:pic>
          <p:nvPicPr>
            <p:cNvPr id="94222" name="Picture 45" descr="D:\City\公事\THE PEOPLE\10202\102-PPT-II修訂\注音ICON\黑-四聲-小.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 y="1480"/>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4215" name="Picture 14" descr="6">
            <a:hlinkClick r:id="rId3"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4262438"/>
            <a:ext cx="3413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6" name="Picture 19" descr="下一頁">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2088"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8" name="Rectangle 18"/>
          <p:cNvSpPr>
            <a:spLocks noChangeArrowheads="1"/>
          </p:cNvSpPr>
          <p:nvPr/>
        </p:nvSpPr>
        <p:spPr bwMode="auto">
          <a:xfrm>
            <a:off x="4787900" y="3716338"/>
            <a:ext cx="324008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避免擦槍走火，節外生枝</a:t>
            </a:r>
          </a:p>
        </p:txBody>
      </p:sp>
      <p:pic>
        <p:nvPicPr>
          <p:cNvPr id="1761299" name="Picture 19" descr="下標籤-意"/>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92725" y="4749800"/>
            <a:ext cx="214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8"/>
          <p:cNvSpPr>
            <a:spLocks noChangeArrowheads="1"/>
          </p:cNvSpPr>
          <p:nvPr/>
        </p:nvSpPr>
        <p:spPr bwMode="auto">
          <a:xfrm>
            <a:off x="6804025" y="4652963"/>
            <a:ext cx="21605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展現大無畏的豪俠氣魄</a:t>
            </a:r>
          </a:p>
        </p:txBody>
      </p:sp>
      <p:pic>
        <p:nvPicPr>
          <p:cNvPr id="3" name="Picture 19" descr="下標籤-意"/>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7088" y="5805488"/>
            <a:ext cx="2143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76129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8"/>
                                        </p:tgtEl>
                                        <p:attrNameLst>
                                          <p:attrName>style.visibility</p:attrName>
                                        </p:attrNameLst>
                                      </p:cBhvr>
                                      <p:to>
                                        <p:strVal val="hidden"/>
                                      </p:to>
                                    </p:set>
                                  </p:childTnLst>
                                </p:cTn>
                              </p:par>
                            </p:childTnLst>
                          </p:cTn>
                        </p:par>
                      </p:childTnLst>
                    </p:cTn>
                  </p:par>
                </p:childTnLst>
              </p:cTn>
              <p:nextCondLst>
                <p:cond evt="onClick" delay="0">
                  <p:tgtEl>
                    <p:spTgt spid="1761299"/>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761298" grpId="0"/>
      <p:bldP spid="1761298" grpId="1"/>
      <p:bldP spid="2" grpId="0"/>
      <p:bldP spid="2" grpId="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234"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第一段</a:t>
            </a:r>
            <a:endParaRPr kumimoji="0" lang="zh-TW" altLang="en-US" sz="4400" u="sng">
              <a:solidFill>
                <a:schemeClr val="bg1"/>
              </a:solidFill>
              <a:latin typeface="華康正顏楷體W5" pitchFamily="65" charset="-120"/>
              <a:ea typeface="華康正顏楷體W5" pitchFamily="65" charset="-120"/>
            </a:endParaRPr>
          </a:p>
        </p:txBody>
      </p:sp>
      <p:sp>
        <p:nvSpPr>
          <p:cNvPr id="95235" name="Rectangle 3"/>
          <p:cNvSpPr>
            <a:spLocks/>
          </p:cNvSpPr>
          <p:nvPr/>
        </p:nvSpPr>
        <p:spPr bwMode="auto">
          <a:xfrm>
            <a:off x="179388" y="1412875"/>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，大聲叫道：「大遼國皇帝　陛下，臣南院大王　蕭峯有幾句話向你稟告，請你出來。」</a:t>
            </a:r>
            <a:r>
              <a:rPr lang="zh-TW" altLang="en-US" u="sng">
                <a:solidFill>
                  <a:schemeClr val="tx1"/>
                </a:solidFill>
                <a:latin typeface="Cambria" pitchFamily="18" charset="0"/>
              </a:rPr>
              <a:t>他這幾句話鼓足內力，聲音遠遠傳了出去。遼軍十餘萬將士聽得清清楚楚，不由得人人變色</a:t>
            </a:r>
            <a:r>
              <a:rPr lang="zh-TW" altLang="en-US">
                <a:solidFill>
                  <a:schemeClr val="tx1"/>
                </a:solidFill>
                <a:latin typeface="Cambria" pitchFamily="18" charset="0"/>
              </a:rPr>
              <a:t>。</a:t>
            </a:r>
          </a:p>
        </p:txBody>
      </p:sp>
      <p:pic>
        <p:nvPicPr>
          <p:cNvPr id="95236" name="Picture 9" descr="下ICON-課堂Q&amp;A">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7800" y="1052513"/>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7" name="Picture 6" descr="7">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7313" y="191611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Picture 5" descr="8">
            <a:hlinkClick r:id="rId5"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2688" y="191611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9" name="圖片 17" descr="下方ICON-回目次.png">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137525" y="6092825"/>
            <a:ext cx="1042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0" name="Picture 13" descr="下一頁">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83525" y="5661025"/>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8" name="Rectangle 18"/>
          <p:cNvSpPr>
            <a:spLocks noChangeArrowheads="1"/>
          </p:cNvSpPr>
          <p:nvPr/>
        </p:nvSpPr>
        <p:spPr bwMode="auto">
          <a:xfrm>
            <a:off x="250825" y="4292600"/>
            <a:ext cx="27717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可見蕭峯武功內力之強</a:t>
            </a:r>
          </a:p>
        </p:txBody>
      </p:sp>
      <p:pic>
        <p:nvPicPr>
          <p:cNvPr id="1761299" name="Picture 19" descr="下標籤-意"/>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84888" y="5300663"/>
            <a:ext cx="2143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76129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8"/>
                                        </p:tgtEl>
                                        <p:attrNameLst>
                                          <p:attrName>style.visibility</p:attrName>
                                        </p:attrNameLst>
                                      </p:cBhvr>
                                      <p:to>
                                        <p:strVal val="hidden"/>
                                      </p:to>
                                    </p:set>
                                  </p:childTnLst>
                                </p:cTn>
                              </p:par>
                            </p:childTnLst>
                          </p:cTn>
                        </p:par>
                      </p:childTnLst>
                    </p:cTn>
                  </p:par>
                </p:childTnLst>
              </p:cTn>
              <p:nextCondLst>
                <p:cond evt="onClick" delay="0">
                  <p:tgtEl>
                    <p:spTgt spid="1761299"/>
                  </p:tgtEl>
                </p:cond>
              </p:nextCondLst>
            </p:seq>
          </p:childTnLst>
        </p:cTn>
      </p:par>
    </p:tnLst>
    <p:bldLst>
      <p:bldP spid="1761298" grpId="0"/>
      <p:bldP spid="1761298"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9" name="內容版面配置區 4"/>
          <p:cNvSpPr>
            <a:spLocks noGrp="1"/>
          </p:cNvSpPr>
          <p:nvPr>
            <p:ph type="body" orient="vert" idx="4294967295"/>
          </p:nvPr>
        </p:nvSpPr>
        <p:spPr>
          <a:xfrm>
            <a:off x="885825" y="1498600"/>
            <a:ext cx="6426200" cy="4176713"/>
          </a:xfrm>
        </p:spPr>
        <p:txBody>
          <a:bodyPr vert="eaVert" wrap="square" numCol="1" anchor="t" anchorCtr="0" compatLnSpc="1">
            <a:prstTxWarp prst="textNoShape">
              <a:avLst/>
            </a:prstTxWarp>
            <a:noAutofit/>
          </a:bodyPr>
          <a:lstStyle/>
          <a:p>
            <a:pPr eaLnBrk="1" hangingPunct="1">
              <a:buFont typeface="Wingdings 2" pitchFamily="18" charset="2"/>
              <a:buNone/>
              <a:defRPr/>
            </a:pPr>
            <a:r>
              <a:rPr lang="zh-TW" altLang="en-US" sz="3600" b="1" dirty="0" smtClean="0">
                <a:solidFill>
                  <a:srgbClr val="0D0D0D"/>
                </a:solidFill>
              </a:rPr>
              <a:t>一、</a:t>
            </a:r>
            <a:r>
              <a:rPr lang="zh-TW" altLang="zh-TW" sz="3600" b="1" dirty="0" smtClean="0">
                <a:solidFill>
                  <a:srgbClr val="0D0D0D"/>
                </a:solidFill>
                <a:hlinkClick r:id="rId4" action="ppaction://hlinksldjump"/>
              </a:rPr>
              <a:t>文章題解</a:t>
            </a:r>
            <a:endParaRPr lang="en-US" altLang="zh-TW" sz="3600" b="1" dirty="0" smtClean="0">
              <a:solidFill>
                <a:srgbClr val="0D0D0D"/>
              </a:solidFill>
            </a:endParaRPr>
          </a:p>
          <a:p>
            <a:pPr eaLnBrk="1" hangingPunct="1">
              <a:buFont typeface="Wingdings 2" pitchFamily="18" charset="2"/>
              <a:buNone/>
              <a:defRPr/>
            </a:pPr>
            <a:r>
              <a:rPr lang="zh-TW" altLang="en-US" sz="3600" b="1" dirty="0" smtClean="0">
                <a:solidFill>
                  <a:srgbClr val="0D0D0D"/>
                </a:solidFill>
              </a:rPr>
              <a:t>二、</a:t>
            </a:r>
            <a:r>
              <a:rPr lang="zh-TW" altLang="en-US" sz="3600" b="1" dirty="0" smtClean="0">
                <a:solidFill>
                  <a:srgbClr val="0D0D0D"/>
                </a:solidFill>
                <a:hlinkClick r:id="rId5" action="ppaction://hlinksldjump"/>
              </a:rPr>
              <a:t>作者</a:t>
            </a:r>
            <a:r>
              <a:rPr lang="zh-TW" altLang="zh-TW" sz="3600" b="1" u="sng" dirty="0" smtClean="0">
                <a:solidFill>
                  <a:schemeClr val="hlink"/>
                </a:solidFill>
                <a:hlinkClick r:id="rId5" action="ppaction://hlinksldjump"/>
              </a:rPr>
              <a:t>介紹</a:t>
            </a:r>
            <a:endParaRPr lang="en-US" altLang="zh-TW" sz="3600" b="1" u="sng" dirty="0" smtClean="0">
              <a:solidFill>
                <a:schemeClr val="hlink"/>
              </a:solidFill>
            </a:endParaRPr>
          </a:p>
          <a:p>
            <a:pPr eaLnBrk="1" hangingPunct="1">
              <a:buFont typeface="Wingdings 2" pitchFamily="18" charset="2"/>
              <a:buNone/>
              <a:defRPr/>
            </a:pPr>
            <a:r>
              <a:rPr lang="zh-TW" altLang="en-US" sz="3600" b="1" dirty="0" smtClean="0">
                <a:solidFill>
                  <a:srgbClr val="0D0D0D"/>
                </a:solidFill>
              </a:rPr>
              <a:t>三、</a:t>
            </a:r>
            <a:r>
              <a:rPr lang="zh-TW" altLang="en-US" sz="3600" b="1" dirty="0" smtClean="0">
                <a:solidFill>
                  <a:srgbClr val="0D0D0D"/>
                </a:solidFill>
                <a:hlinkClick r:id="rId6" action="ppaction://hlinksldjump"/>
              </a:rPr>
              <a:t>課文</a:t>
            </a:r>
            <a:endParaRPr lang="en-US" altLang="zh-TW" sz="3600" b="1" dirty="0" smtClean="0">
              <a:solidFill>
                <a:srgbClr val="0D0D0D"/>
              </a:solidFill>
            </a:endParaRPr>
          </a:p>
          <a:p>
            <a:pPr eaLnBrk="1" hangingPunct="1">
              <a:buFont typeface="Wingdings 2" pitchFamily="18" charset="2"/>
              <a:buNone/>
              <a:defRPr/>
            </a:pPr>
            <a:r>
              <a:rPr lang="zh-TW" altLang="en-US" sz="3600" b="1" dirty="0" smtClean="0">
                <a:solidFill>
                  <a:srgbClr val="0D0D0D"/>
                </a:solidFill>
              </a:rPr>
              <a:t>四、</a:t>
            </a:r>
            <a:r>
              <a:rPr lang="zh-TW" altLang="en-US" sz="3600" b="1" dirty="0" smtClean="0">
                <a:solidFill>
                  <a:srgbClr val="0D0D0D"/>
                </a:solidFill>
                <a:hlinkClick r:id="rId7" action="ppaction://hlinksldjump"/>
              </a:rPr>
              <a:t>結構表</a:t>
            </a:r>
            <a:endParaRPr lang="zh-TW" altLang="en-US" sz="3600" b="1" dirty="0" smtClean="0">
              <a:solidFill>
                <a:srgbClr val="0D0D0D"/>
              </a:solidFill>
            </a:endParaRPr>
          </a:p>
          <a:p>
            <a:pPr eaLnBrk="1" hangingPunct="1">
              <a:buFont typeface="Wingdings 2" pitchFamily="18" charset="2"/>
              <a:buNone/>
              <a:defRPr/>
            </a:pPr>
            <a:r>
              <a:rPr lang="zh-TW" altLang="en-US" sz="3600" b="1" dirty="0" smtClean="0">
                <a:solidFill>
                  <a:srgbClr val="0D0D0D"/>
                </a:solidFill>
              </a:rPr>
              <a:t>五、</a:t>
            </a:r>
            <a:r>
              <a:rPr lang="zh-TW" altLang="en-US" sz="3600" b="1" dirty="0" smtClean="0">
                <a:solidFill>
                  <a:srgbClr val="0D0D0D"/>
                </a:solidFill>
                <a:hlinkClick r:id="rId8" action="ppaction://hlinksldjump"/>
              </a:rPr>
              <a:t>課文賞析</a:t>
            </a:r>
            <a:endParaRPr lang="zh-TW" altLang="en-US" sz="3600" b="1" dirty="0" smtClean="0">
              <a:solidFill>
                <a:srgbClr val="0D0D0D"/>
              </a:solidFill>
            </a:endParaRPr>
          </a:p>
          <a:p>
            <a:pPr eaLnBrk="1" hangingPunct="1">
              <a:buFont typeface="Wingdings 2" pitchFamily="18" charset="2"/>
              <a:buNone/>
              <a:defRPr/>
            </a:pPr>
            <a:r>
              <a:rPr lang="zh-TW" altLang="en-US" sz="3600" b="1" dirty="0" smtClean="0">
                <a:solidFill>
                  <a:srgbClr val="0D0D0D"/>
                </a:solidFill>
              </a:rPr>
              <a:t>六</a:t>
            </a:r>
            <a:r>
              <a:rPr lang="zh-TW" altLang="zh-TW" sz="3600" b="1" dirty="0" smtClean="0">
                <a:solidFill>
                  <a:srgbClr val="0D0D0D"/>
                </a:solidFill>
              </a:rPr>
              <a:t>、</a:t>
            </a:r>
            <a:r>
              <a:rPr lang="zh-TW" altLang="en-US" sz="3600" b="1" dirty="0" smtClean="0">
                <a:solidFill>
                  <a:srgbClr val="0D0D0D"/>
                </a:solidFill>
                <a:hlinkClick r:id="rId9" action="ppaction://hlinksldjump"/>
              </a:rPr>
              <a:t>問題討論</a:t>
            </a:r>
            <a:endParaRPr lang="zh-TW" altLang="en-US" sz="3600" b="1" dirty="0" smtClean="0">
              <a:solidFill>
                <a:srgbClr val="0D0D0D"/>
              </a:solidFill>
            </a:endParaRPr>
          </a:p>
          <a:p>
            <a:pPr eaLnBrk="1" hangingPunct="1">
              <a:buFont typeface="Wingdings 2" pitchFamily="18" charset="2"/>
              <a:buNone/>
              <a:defRPr/>
            </a:pPr>
            <a:r>
              <a:rPr lang="zh-TW" altLang="en-US" sz="3600" b="1" dirty="0" smtClean="0">
                <a:solidFill>
                  <a:srgbClr val="0D0D0D"/>
                </a:solidFill>
              </a:rPr>
              <a:t>七、</a:t>
            </a:r>
            <a:r>
              <a:rPr lang="zh-TW" altLang="en-US" sz="3600" b="1" dirty="0" smtClean="0">
                <a:solidFill>
                  <a:srgbClr val="0D0D0D"/>
                </a:solidFill>
                <a:hlinkClick r:id="rId10" action="ppaction://hlinksldjump"/>
              </a:rPr>
              <a:t>應用練習</a:t>
            </a:r>
            <a:endParaRPr lang="zh-TW" altLang="en-US" sz="3600" b="1" dirty="0" smtClean="0">
              <a:solidFill>
                <a:srgbClr val="0D0D0D"/>
              </a:solidFill>
            </a:endParaRPr>
          </a:p>
          <a:p>
            <a:pPr eaLnBrk="1" hangingPunct="1">
              <a:buFont typeface="Wingdings 2" pitchFamily="18" charset="2"/>
              <a:buNone/>
              <a:defRPr/>
            </a:pPr>
            <a:r>
              <a:rPr lang="zh-TW" altLang="en-US" sz="3600" b="1" dirty="0" smtClean="0">
                <a:solidFill>
                  <a:srgbClr val="0D0D0D"/>
                </a:solidFill>
              </a:rPr>
              <a:t>八、</a:t>
            </a:r>
            <a:r>
              <a:rPr lang="zh-TW" altLang="en-US" sz="3600" b="1" dirty="0" smtClean="0">
                <a:solidFill>
                  <a:srgbClr val="0D0D0D"/>
                </a:solidFill>
                <a:hlinkClick r:id="rId11" action="ppaction://hlinksldjump"/>
              </a:rPr>
              <a:t>歷屆試題</a:t>
            </a:r>
            <a:endParaRPr lang="en-US" altLang="zh-TW" sz="3600" b="1" dirty="0" smtClean="0">
              <a:solidFill>
                <a:srgbClr val="0D0D0D"/>
              </a:solidFill>
            </a:endParaRPr>
          </a:p>
          <a:p>
            <a:pPr eaLnBrk="1" hangingPunct="1">
              <a:buFont typeface="Wingdings 2" pitchFamily="18" charset="2"/>
              <a:buNone/>
              <a:defRPr/>
            </a:pPr>
            <a:r>
              <a:rPr lang="zh-TW" altLang="en-US" sz="3600" b="1" dirty="0" smtClean="0">
                <a:solidFill>
                  <a:srgbClr val="0D0D0D"/>
                </a:solidFill>
              </a:rPr>
              <a:t>九、</a:t>
            </a:r>
            <a:r>
              <a:rPr lang="zh-TW" altLang="en-US" sz="3600" b="1" dirty="0" smtClean="0">
                <a:solidFill>
                  <a:srgbClr val="0D0D0D"/>
                </a:solidFill>
                <a:hlinkClick r:id="rId12" action="ppaction://hlinksldjump"/>
              </a:rPr>
              <a:t>延伸閱讀</a:t>
            </a:r>
            <a:endParaRPr lang="en-US" altLang="zh-TW" sz="3600" b="1" dirty="0" smtClean="0">
              <a:solidFill>
                <a:srgbClr val="0D0D0D"/>
              </a:solidFill>
            </a:endParaRPr>
          </a:p>
          <a:p>
            <a:pPr eaLnBrk="1" hangingPunct="1">
              <a:buFont typeface="Wingdings 2" pitchFamily="18" charset="2"/>
              <a:buNone/>
              <a:defRPr/>
            </a:pPr>
            <a:r>
              <a:rPr lang="zh-TW" altLang="en-US" sz="3600" b="1" dirty="0" smtClean="0">
                <a:solidFill>
                  <a:srgbClr val="0D0D0D"/>
                </a:solidFill>
              </a:rPr>
              <a:t>十、</a:t>
            </a:r>
            <a:r>
              <a:rPr lang="zh-TW" altLang="en-US" sz="3600" b="1" dirty="0" smtClean="0">
                <a:solidFill>
                  <a:srgbClr val="0D0D0D"/>
                </a:solidFill>
                <a:hlinkClick r:id="rId13" action="ppaction://hlinksldjump"/>
              </a:rPr>
              <a:t>網路資源</a:t>
            </a:r>
            <a:endParaRPr lang="zh-TW" altLang="en-US" sz="3600" b="1" dirty="0" smtClean="0">
              <a:solidFill>
                <a:srgbClr val="0D0D0D"/>
              </a:solidFill>
            </a:endParaRPr>
          </a:p>
          <a:p>
            <a:pPr eaLnBrk="1" hangingPunct="1">
              <a:buFont typeface="Wingdings 2" pitchFamily="18" charset="2"/>
              <a:buNone/>
              <a:defRPr/>
            </a:pPr>
            <a:endParaRPr lang="zh-TW" altLang="en-US" sz="3600" b="1" dirty="0" smtClean="0">
              <a:solidFill>
                <a:srgbClr val="0D0D0D"/>
              </a:solidFill>
            </a:endParaRPr>
          </a:p>
        </p:txBody>
      </p:sp>
      <p:sp>
        <p:nvSpPr>
          <p:cNvPr id="40963" name="直排標題 3"/>
          <p:cNvSpPr txBox="1">
            <a:spLocks/>
          </p:cNvSpPr>
          <p:nvPr/>
        </p:nvSpPr>
        <p:spPr bwMode="auto">
          <a:xfrm>
            <a:off x="7812088" y="333375"/>
            <a:ext cx="1090612"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目錄</a:t>
            </a:r>
          </a:p>
        </p:txBody>
      </p:sp>
    </p:spTree>
  </p:cSld>
  <p:clrMapOvr>
    <a:masterClrMapping/>
  </p:clrMapOvr>
  <p:transition spd="slow" advClick="0">
    <p:randomBar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6258"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第二段</a:t>
            </a:r>
            <a:endParaRPr kumimoji="0" lang="zh-TW" altLang="en-US" sz="4400" u="sng">
              <a:solidFill>
                <a:schemeClr val="bg1"/>
              </a:solidFill>
              <a:latin typeface="華康正顏楷體W5" pitchFamily="65" charset="-120"/>
              <a:ea typeface="華康正顏楷體W5" pitchFamily="65" charset="-120"/>
            </a:endParaRPr>
          </a:p>
        </p:txBody>
      </p:sp>
      <p:sp>
        <p:nvSpPr>
          <p:cNvPr id="96259" name="Rectangle 3"/>
          <p:cNvSpPr>
            <a:spLocks/>
          </p:cNvSpPr>
          <p:nvPr/>
        </p:nvSpPr>
        <p:spPr bwMode="auto">
          <a:xfrm>
            <a:off x="179388" y="1528763"/>
            <a:ext cx="8785225"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dirty="0">
                <a:solidFill>
                  <a:schemeClr val="tx1"/>
                </a:solidFill>
                <a:latin typeface="Cambria" pitchFamily="18" charset="0"/>
              </a:rPr>
              <a:t>　　過得</a:t>
            </a:r>
            <a:r>
              <a:rPr lang="zh-TW" altLang="en-US" dirty="0">
                <a:solidFill>
                  <a:srgbClr val="0066FF"/>
                </a:solidFill>
                <a:latin typeface="Cambria" pitchFamily="18" charset="0"/>
              </a:rPr>
              <a:t>半晌</a:t>
            </a:r>
            <a:r>
              <a:rPr lang="zh-TW" altLang="en-US" dirty="0">
                <a:solidFill>
                  <a:schemeClr val="tx1"/>
                </a:solidFill>
                <a:latin typeface="Cambria" pitchFamily="18" charset="0"/>
              </a:rPr>
              <a:t>　，猛聽得遼軍陣中鼓角　聲大作，千軍萬馬如波浪般向兩側分開，八名騎士執著　迎風招展的八面黃金色大旗，馳出陣來。其後一隊隊長　矛手、刀斧手、弓箭手、盾牌手疾　奔</a:t>
            </a:r>
          </a:p>
        </p:txBody>
      </p:sp>
      <p:pic>
        <p:nvPicPr>
          <p:cNvPr id="96260" name="Picture 6" descr="上方ICON-段析">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813" y="1052513"/>
            <a:ext cx="1330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1" name="Picture 8" descr="上方ICON-段落大意">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575" y="1052513"/>
            <a:ext cx="1330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6262" name="Group 10"/>
          <p:cNvGrpSpPr>
            <a:grpSpLocks/>
          </p:cNvGrpSpPr>
          <p:nvPr/>
        </p:nvGrpSpPr>
        <p:grpSpPr bwMode="auto">
          <a:xfrm>
            <a:off x="2700487" y="2012156"/>
            <a:ext cx="449262" cy="390525"/>
            <a:chOff x="783" y="1510"/>
            <a:chExt cx="283" cy="246"/>
          </a:xfrm>
        </p:grpSpPr>
        <p:sp>
          <p:nvSpPr>
            <p:cNvPr id="96279" name="文字方塊 3"/>
            <p:cNvSpPr txBox="1">
              <a:spLocks noChangeArrowheads="1"/>
            </p:cNvSpPr>
            <p:nvPr/>
          </p:nvSpPr>
          <p:spPr bwMode="auto">
            <a:xfrm>
              <a:off x="783" y="1510"/>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dirty="0">
                  <a:solidFill>
                    <a:schemeClr val="tx1"/>
                  </a:solidFill>
                  <a:latin typeface="Arial" charset="0"/>
                  <a:ea typeface="標楷體" pitchFamily="65" charset="-120"/>
                </a:rPr>
                <a:t>ㄕㄤ</a:t>
              </a:r>
            </a:p>
          </p:txBody>
        </p:sp>
        <p:pic>
          <p:nvPicPr>
            <p:cNvPr id="96280" name="Picture 28" descr="D:\City\公事\THE PEOPLE\10202\102-PPT-II修訂\注音ICON\黑-三聲-小.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0" y="1570"/>
              <a:ext cx="13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6263" name="Picture 24" descr="9">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4388" y="2060575"/>
            <a:ext cx="3413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4"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40725" y="2914650"/>
            <a:ext cx="365125" cy="65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6265" name="Group 15"/>
          <p:cNvGrpSpPr>
            <a:grpSpLocks/>
          </p:cNvGrpSpPr>
          <p:nvPr/>
        </p:nvGrpSpPr>
        <p:grpSpPr bwMode="auto">
          <a:xfrm>
            <a:off x="1476375" y="4941168"/>
            <a:ext cx="431800" cy="390525"/>
            <a:chOff x="3470" y="1616"/>
            <a:chExt cx="272" cy="246"/>
          </a:xfrm>
        </p:grpSpPr>
        <p:sp>
          <p:nvSpPr>
            <p:cNvPr id="96277" name="文字方塊 6"/>
            <p:cNvSpPr txBox="1">
              <a:spLocks noChangeArrowheads="1"/>
            </p:cNvSpPr>
            <p:nvPr/>
          </p:nvSpPr>
          <p:spPr bwMode="auto">
            <a:xfrm>
              <a:off x="3470" y="1616"/>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dirty="0">
                  <a:solidFill>
                    <a:schemeClr val="tx1"/>
                  </a:solidFill>
                  <a:latin typeface="Arial" charset="0"/>
                  <a:ea typeface="標楷體" pitchFamily="65" charset="-120"/>
                </a:rPr>
                <a:t>ㄔㄤ</a:t>
              </a:r>
            </a:p>
          </p:txBody>
        </p:sp>
        <p:pic>
          <p:nvPicPr>
            <p:cNvPr id="96278" name="Picture 43" descr="D:\City\公事\THE PEOPLE\10202\102-PPT-II修訂\注音ICON\黑-二聲-小.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06" y="1661"/>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6266" name="Picture 10" descr="10">
            <a:hlinkClick r:id="rId8"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27988" y="4985544"/>
            <a:ext cx="3413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7" name="Picture 19" descr="下一頁">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83525"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0" name="Rectangle 10"/>
          <p:cNvSpPr>
            <a:spLocks noChangeArrowheads="1"/>
          </p:cNvSpPr>
          <p:nvPr/>
        </p:nvSpPr>
        <p:spPr bwMode="auto">
          <a:xfrm>
            <a:off x="2052638" y="1700213"/>
            <a:ext cx="6477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0066FF"/>
                </a:solidFill>
                <a:latin typeface="Arial" charset="0"/>
                <a:ea typeface="微軟正黑體" pitchFamily="34" charset="-120"/>
              </a:rPr>
              <a:t>片刻</a:t>
            </a:r>
          </a:p>
        </p:txBody>
      </p:sp>
      <p:sp>
        <p:nvSpPr>
          <p:cNvPr id="15" name="文字方塊 14"/>
          <p:cNvSpPr txBox="1">
            <a:spLocks noChangeArrowheads="1"/>
          </p:cNvSpPr>
          <p:nvPr/>
        </p:nvSpPr>
        <p:spPr bwMode="auto">
          <a:xfrm>
            <a:off x="1979613" y="2133600"/>
            <a:ext cx="863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800">
                <a:solidFill>
                  <a:schemeClr val="tx1"/>
                </a:solidFill>
                <a:latin typeface="Arial" charset="0"/>
              </a:rPr>
              <a:t>　　　　                                              　　　　　　　　　            　　　　　　　　</a:t>
            </a:r>
          </a:p>
        </p:txBody>
      </p:sp>
      <p:sp>
        <p:nvSpPr>
          <p:cNvPr id="96270" name="Freeform 17"/>
          <p:cNvSpPr>
            <a:spLocks/>
          </p:cNvSpPr>
          <p:nvPr/>
        </p:nvSpPr>
        <p:spPr bwMode="auto">
          <a:xfrm rot="10807511" flipV="1">
            <a:off x="5205994" y="2774362"/>
            <a:ext cx="188912" cy="195263"/>
          </a:xfrm>
          <a:custGeom>
            <a:avLst/>
            <a:gdLst>
              <a:gd name="T0" fmla="*/ 0 w 124"/>
              <a:gd name="T1" fmla="*/ 2147483647 h 121"/>
              <a:gd name="T2" fmla="*/ 2147483647 w 124"/>
              <a:gd name="T3" fmla="*/ 0 h 121"/>
              <a:gd name="T4" fmla="*/ 2147483647 w 124"/>
              <a:gd name="T5" fmla="*/ 2147483647 h 121"/>
              <a:gd name="T6" fmla="*/ 0 60000 65536"/>
              <a:gd name="T7" fmla="*/ 0 60000 65536"/>
              <a:gd name="T8" fmla="*/ 0 60000 65536"/>
            </a:gdLst>
            <a:ahLst/>
            <a:cxnLst>
              <a:cxn ang="T6">
                <a:pos x="T0" y="T1"/>
              </a:cxn>
              <a:cxn ang="T7">
                <a:pos x="T2" y="T3"/>
              </a:cxn>
              <a:cxn ang="T8">
                <a:pos x="T4" y="T5"/>
              </a:cxn>
            </a:cxnLst>
            <a:rect l="0" t="0" r="r" b="b"/>
            <a:pathLst>
              <a:path w="124" h="121">
                <a:moveTo>
                  <a:pt x="0" y="121"/>
                </a:moveTo>
                <a:lnTo>
                  <a:pt x="2" y="0"/>
                </a:lnTo>
                <a:lnTo>
                  <a:pt x="124" y="2"/>
                </a:lnTo>
              </a:path>
            </a:pathLst>
          </a:custGeom>
          <a:noFill/>
          <a:ln w="25400">
            <a:solidFill>
              <a:srgbClr val="8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 name="文字方塊 48"/>
          <p:cNvSpPr txBox="1">
            <a:spLocks noChangeArrowheads="1"/>
          </p:cNvSpPr>
          <p:nvPr/>
        </p:nvSpPr>
        <p:spPr bwMode="auto">
          <a:xfrm>
            <a:off x="899592" y="2593975"/>
            <a:ext cx="6461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pPr algn="ctr">
              <a:spcBef>
                <a:spcPct val="50000"/>
              </a:spcBef>
            </a:pPr>
            <a:r>
              <a:rPr lang="zh-TW" altLang="en-US" sz="2100" b="1" dirty="0">
                <a:solidFill>
                  <a:srgbClr val="FF0066"/>
                </a:solidFill>
                <a:latin typeface="微軟正黑體" pitchFamily="34" charset="-120"/>
                <a:ea typeface="微軟正黑體" pitchFamily="34" charset="-120"/>
              </a:rPr>
              <a:t>明喻</a:t>
            </a:r>
          </a:p>
        </p:txBody>
      </p:sp>
      <p:grpSp>
        <p:nvGrpSpPr>
          <p:cNvPr id="821272" name="Group 24"/>
          <p:cNvGrpSpPr>
            <a:grpSpLocks/>
          </p:cNvGrpSpPr>
          <p:nvPr/>
        </p:nvGrpSpPr>
        <p:grpSpPr bwMode="auto">
          <a:xfrm>
            <a:off x="484189" y="2636838"/>
            <a:ext cx="361950" cy="322262"/>
            <a:chOff x="249" y="2886"/>
            <a:chExt cx="228" cy="203"/>
          </a:xfrm>
        </p:grpSpPr>
        <p:grpSp>
          <p:nvGrpSpPr>
            <p:cNvPr id="96273" name="Group 12"/>
            <p:cNvGrpSpPr>
              <a:grpSpLocks/>
            </p:cNvGrpSpPr>
            <p:nvPr/>
          </p:nvGrpSpPr>
          <p:grpSpPr bwMode="auto">
            <a:xfrm rot="10762829" flipV="1">
              <a:off x="249" y="2931"/>
              <a:ext cx="228" cy="158"/>
              <a:chOff x="2154" y="3657"/>
              <a:chExt cx="230" cy="137"/>
            </a:xfrm>
          </p:grpSpPr>
          <p:sp>
            <p:nvSpPr>
              <p:cNvPr id="96275" name="Line 41"/>
              <p:cNvSpPr>
                <a:spLocks noChangeShapeType="1"/>
              </p:cNvSpPr>
              <p:nvPr/>
            </p:nvSpPr>
            <p:spPr bwMode="auto">
              <a:xfrm>
                <a:off x="2154" y="3664"/>
                <a:ext cx="227"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96276" name="Line 40"/>
              <p:cNvSpPr>
                <a:spLocks noChangeShapeType="1"/>
              </p:cNvSpPr>
              <p:nvPr/>
            </p:nvSpPr>
            <p:spPr bwMode="auto">
              <a:xfrm flipV="1">
                <a:off x="2384" y="3657"/>
                <a:ext cx="0" cy="137"/>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pic>
          <p:nvPicPr>
            <p:cNvPr id="96274" name="Picture 37" descr="下標籤-修"/>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5" y="2886"/>
              <a:ext cx="13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 restart="whenNotActive" fill="hold" evtFilter="cancelBubble" nodeType="interactiveSeq">
                <p:stCondLst>
                  <p:cond evt="onClick" delay="0">
                    <p:tgtEl>
                      <p:spTgt spid="821272"/>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821272"/>
                  </p:tgtEl>
                </p:cond>
              </p:nextCondLst>
            </p:seq>
          </p:childTnLst>
        </p:cTn>
      </p:par>
    </p:tnLst>
    <p:bldLst>
      <p:bldP spid="1761290" grpId="0"/>
      <p:bldP spid="1761290" grpId="1"/>
      <p:bldP spid="3" grpId="0"/>
      <p:bldP spid="3" grpId="1"/>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7282"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第二段</a:t>
            </a:r>
            <a:endParaRPr kumimoji="0" lang="zh-TW" altLang="en-US" sz="4400" u="sng">
              <a:solidFill>
                <a:schemeClr val="bg1"/>
              </a:solidFill>
              <a:latin typeface="華康正顏楷體W5" pitchFamily="65" charset="-120"/>
              <a:ea typeface="華康正顏楷體W5" pitchFamily="65" charset="-120"/>
            </a:endParaRPr>
          </a:p>
        </p:txBody>
      </p:sp>
      <p:sp>
        <p:nvSpPr>
          <p:cNvPr id="97283" name="Rectangle 3"/>
          <p:cNvSpPr>
            <a:spLocks/>
          </p:cNvSpPr>
          <p:nvPr/>
        </p:nvSpPr>
        <p:spPr bwMode="auto">
          <a:xfrm>
            <a:off x="107950" y="765175"/>
            <a:ext cx="89281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而前，分列兩旁，接著是十名錦袍鐵甲的大將</a:t>
            </a:r>
            <a:r>
              <a:rPr lang="zh-TW" altLang="en-US">
                <a:solidFill>
                  <a:srgbClr val="0066FF"/>
                </a:solidFill>
                <a:latin typeface="Cambria" pitchFamily="18" charset="0"/>
              </a:rPr>
              <a:t>簇</a:t>
            </a:r>
            <a:r>
              <a:rPr lang="zh-TW" altLang="en-US">
                <a:solidFill>
                  <a:schemeClr val="tx1"/>
                </a:solidFill>
                <a:latin typeface="Cambria" pitchFamily="18" charset="0"/>
              </a:rPr>
              <a:t>　</a:t>
            </a:r>
            <a:r>
              <a:rPr lang="zh-TW" altLang="en-US">
                <a:solidFill>
                  <a:srgbClr val="0066FF"/>
                </a:solidFill>
                <a:latin typeface="Cambria" pitchFamily="18" charset="0"/>
              </a:rPr>
              <a:t>擁</a:t>
            </a:r>
            <a:r>
              <a:rPr lang="zh-TW" altLang="en-US">
                <a:solidFill>
                  <a:schemeClr val="tx1"/>
                </a:solidFill>
                <a:latin typeface="Cambria" pitchFamily="18" charset="0"/>
              </a:rPr>
              <a:t>著耶律洪基出陣。</a:t>
            </a:r>
          </a:p>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遼軍大呼：「萬歲，萬歲，萬萬歲！」聲震四野，山谷鳴響。</a:t>
            </a:r>
          </a:p>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a:t>
            </a:r>
            <a:r>
              <a:rPr lang="zh-TW" altLang="en-US" u="sng">
                <a:solidFill>
                  <a:schemeClr val="tx1"/>
                </a:solidFill>
                <a:latin typeface="Cambria" pitchFamily="18" charset="0"/>
              </a:rPr>
              <a:t>關上宋軍見到敵人如此軍威</a:t>
            </a:r>
            <a:r>
              <a:rPr lang="zh-TW" altLang="en-US" sz="2400" u="sng">
                <a:solidFill>
                  <a:schemeClr val="tx1"/>
                </a:solidFill>
                <a:latin typeface="Cambria" pitchFamily="18" charset="0"/>
              </a:rPr>
              <a:t>，</a:t>
            </a:r>
            <a:r>
              <a:rPr lang="zh-TW" altLang="en-US" u="sng">
                <a:solidFill>
                  <a:schemeClr val="tx1"/>
                </a:solidFill>
                <a:latin typeface="Cambria" pitchFamily="18" charset="0"/>
              </a:rPr>
              <a:t>無不慄然　</a:t>
            </a:r>
            <a:r>
              <a:rPr lang="zh-TW" altLang="en-US" sz="2400">
                <a:solidFill>
                  <a:schemeClr val="tx1"/>
                </a:solidFill>
                <a:latin typeface="Cambria" pitchFamily="18" charset="0"/>
              </a:rPr>
              <a:t>。</a:t>
            </a:r>
            <a:r>
              <a:rPr lang="zh-TW" altLang="en-US">
                <a:solidFill>
                  <a:schemeClr val="tx1"/>
                </a:solidFill>
                <a:latin typeface="Cambria" pitchFamily="18" charset="0"/>
              </a:rPr>
              <a:t>　</a:t>
            </a:r>
          </a:p>
        </p:txBody>
      </p:sp>
      <p:grpSp>
        <p:nvGrpSpPr>
          <p:cNvPr id="97284" name="Group 10"/>
          <p:cNvGrpSpPr>
            <a:grpSpLocks/>
          </p:cNvGrpSpPr>
          <p:nvPr/>
        </p:nvGrpSpPr>
        <p:grpSpPr bwMode="auto">
          <a:xfrm>
            <a:off x="8677275" y="1268413"/>
            <a:ext cx="431800" cy="390525"/>
            <a:chOff x="476" y="1434"/>
            <a:chExt cx="272" cy="246"/>
          </a:xfrm>
        </p:grpSpPr>
        <p:sp>
          <p:nvSpPr>
            <p:cNvPr id="97292" name="文字方塊 4"/>
            <p:cNvSpPr txBox="1">
              <a:spLocks noChangeArrowheads="1"/>
            </p:cNvSpPr>
            <p:nvPr/>
          </p:nvSpPr>
          <p:spPr bwMode="auto">
            <a:xfrm>
              <a:off x="476" y="1434"/>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kumimoji="0" lang="zh-TW" altLang="en-US" sz="1200" b="1">
                  <a:solidFill>
                    <a:schemeClr val="tx1"/>
                  </a:solidFill>
                  <a:latin typeface="Arial" charset="0"/>
                  <a:ea typeface="標楷體" pitchFamily="65" charset="-120"/>
                </a:rPr>
                <a:t>ㄘㄨ</a:t>
              </a:r>
              <a:endParaRPr lang="zh-TW" altLang="en-US" sz="1200" b="1">
                <a:solidFill>
                  <a:schemeClr val="tx1"/>
                </a:solidFill>
                <a:latin typeface="Arial" charset="0"/>
                <a:ea typeface="標楷體" pitchFamily="65" charset="-120"/>
              </a:endParaRPr>
            </a:p>
          </p:txBody>
        </p:sp>
        <p:pic>
          <p:nvPicPr>
            <p:cNvPr id="97293" name="Picture 45" descr="D:\City\公事\THE PEOPLE\10202\102-PPT-II修訂\注音ICON\黑-四聲-小.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 y="1480"/>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7285" name="Picture 16" descr="1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1138" y="5392738"/>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22" descr="下一頁">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3525"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0" name="Rectangle 10"/>
          <p:cNvSpPr>
            <a:spLocks noChangeArrowheads="1"/>
          </p:cNvSpPr>
          <p:nvPr/>
        </p:nvSpPr>
        <p:spPr bwMode="auto">
          <a:xfrm>
            <a:off x="8064500" y="908050"/>
            <a:ext cx="90011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0066FF"/>
                </a:solidFill>
                <a:latin typeface="Arial" charset="0"/>
                <a:ea typeface="微軟正黑體" pitchFamily="34" charset="-120"/>
              </a:rPr>
              <a:t>群圍著</a:t>
            </a:r>
          </a:p>
        </p:txBody>
      </p:sp>
      <p:sp>
        <p:nvSpPr>
          <p:cNvPr id="15" name="文字方塊 14"/>
          <p:cNvSpPr txBox="1">
            <a:spLocks noChangeArrowheads="1"/>
          </p:cNvSpPr>
          <p:nvPr/>
        </p:nvSpPr>
        <p:spPr bwMode="auto">
          <a:xfrm>
            <a:off x="8496300" y="1341438"/>
            <a:ext cx="539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800">
                <a:solidFill>
                  <a:schemeClr val="tx1"/>
                </a:solidFill>
                <a:latin typeface="Arial" charset="0"/>
              </a:rPr>
              <a:t>　　　　                                              　　　　　　　　　            　　　　　　　　</a:t>
            </a:r>
          </a:p>
        </p:txBody>
      </p:sp>
      <p:sp>
        <p:nvSpPr>
          <p:cNvPr id="2" name="文字方塊 14"/>
          <p:cNvSpPr txBox="1">
            <a:spLocks noChangeArrowheads="1"/>
          </p:cNvSpPr>
          <p:nvPr/>
        </p:nvSpPr>
        <p:spPr bwMode="auto">
          <a:xfrm>
            <a:off x="250825" y="2349500"/>
            <a:ext cx="3603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800">
                <a:solidFill>
                  <a:schemeClr val="tx1"/>
                </a:solidFill>
                <a:latin typeface="Arial" charset="0"/>
              </a:rPr>
              <a:t>　　　　                                              　　　　　　　　　            　　　　　　　　</a:t>
            </a:r>
          </a:p>
        </p:txBody>
      </p:sp>
      <p:sp>
        <p:nvSpPr>
          <p:cNvPr id="1761298" name="Rectangle 18"/>
          <p:cNvSpPr>
            <a:spLocks noChangeArrowheads="1"/>
          </p:cNvSpPr>
          <p:nvPr/>
        </p:nvSpPr>
        <p:spPr bwMode="auto">
          <a:xfrm>
            <a:off x="1042988" y="5772150"/>
            <a:ext cx="51117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說明遼、宋二軍氣勢的差異，強弱高下立判</a:t>
            </a:r>
          </a:p>
        </p:txBody>
      </p:sp>
      <p:pic>
        <p:nvPicPr>
          <p:cNvPr id="1761299" name="Picture 19" descr="下標籤-意"/>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01013" y="5805488"/>
            <a:ext cx="2143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 restart="whenNotActive" fill="hold" evtFilter="cancelBubble" nodeType="interactiveSeq">
                <p:stCondLst>
                  <p:cond evt="onClick" delay="0">
                    <p:tgtEl>
                      <p:spTgt spid="1761299"/>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6129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761298"/>
                                        </p:tgtEl>
                                        <p:attrNameLst>
                                          <p:attrName>style.visibility</p:attrName>
                                        </p:attrNameLst>
                                      </p:cBhvr>
                                      <p:to>
                                        <p:strVal val="hidden"/>
                                      </p:to>
                                    </p:set>
                                  </p:childTnLst>
                                </p:cTn>
                              </p:par>
                            </p:childTnLst>
                          </p:cTn>
                        </p:par>
                      </p:childTnLst>
                    </p:cTn>
                  </p:par>
                </p:childTnLst>
              </p:cTn>
              <p:nextCondLst>
                <p:cond evt="onClick" delay="0">
                  <p:tgtEl>
                    <p:spTgt spid="1761299"/>
                  </p:tgtEl>
                </p:cond>
              </p:nextCondLst>
            </p:seq>
            <p:seq concurrent="1" nextAc="seek">
              <p:cTn id="20" restart="whenNotActive" fill="hold" evtFilter="cancelBubble" nodeType="interactiveSeq">
                <p:stCondLst>
                  <p:cond evt="onClick" delay="0">
                    <p:tgtEl>
                      <p:spTgt spid="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ntr" presetSubtype="0" fill="hold" grpId="2" nodeType="clickEffect">
                                  <p:stCondLst>
                                    <p:cond delay="0"/>
                                  </p:stCondLst>
                                  <p:childTnLst>
                                    <p:set>
                                      <p:cBhvr>
                                        <p:cTn id="24" dur="1" fill="hold">
                                          <p:stCondLst>
                                            <p:cond delay="0"/>
                                          </p:stCondLst>
                                        </p:cTn>
                                        <p:tgtEl>
                                          <p:spTgt spid="176129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3" nodeType="clickEffect">
                                  <p:stCondLst>
                                    <p:cond delay="0"/>
                                  </p:stCondLst>
                                  <p:childTnLst>
                                    <p:set>
                                      <p:cBhvr>
                                        <p:cTn id="28" dur="1" fill="hold">
                                          <p:stCondLst>
                                            <p:cond delay="0"/>
                                          </p:stCondLst>
                                        </p:cTn>
                                        <p:tgtEl>
                                          <p:spTgt spid="1761290"/>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1761290" grpId="0"/>
      <p:bldP spid="1761290" grpId="1"/>
      <p:bldP spid="1761290" grpId="2"/>
      <p:bldP spid="1761290" grpId="3"/>
      <p:bldP spid="1761298" grpId="0"/>
      <p:bldP spid="1761298" grpId="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8306"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第二段</a:t>
            </a:r>
            <a:endParaRPr kumimoji="0" lang="zh-TW" altLang="en-US" sz="4400" u="sng">
              <a:solidFill>
                <a:schemeClr val="bg1"/>
              </a:solidFill>
              <a:latin typeface="華康正顏楷體W5" pitchFamily="65" charset="-120"/>
              <a:ea typeface="華康正顏楷體W5" pitchFamily="65" charset="-120"/>
            </a:endParaRPr>
          </a:p>
        </p:txBody>
      </p:sp>
      <p:sp>
        <p:nvSpPr>
          <p:cNvPr id="98307" name="Rectangle 3"/>
          <p:cNvSpPr>
            <a:spLocks/>
          </p:cNvSpPr>
          <p:nvPr/>
        </p:nvSpPr>
        <p:spPr bwMode="auto">
          <a:xfrm>
            <a:off x="179388" y="765175"/>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耶律洪基右手寶刀高舉，遼軍立時　肅靜，除了偶有戰馬嘶鳴，更無半點聲息。耶律洪基放下寶刀，大聲笑道：</a:t>
            </a:r>
            <a:r>
              <a:rPr lang="zh-TW" altLang="zh-TW">
                <a:solidFill>
                  <a:schemeClr val="tx1"/>
                </a:solidFill>
                <a:latin typeface="Cambria" pitchFamily="18" charset="0"/>
              </a:rPr>
              <a:t>「</a:t>
            </a:r>
            <a:r>
              <a:rPr lang="zh-TW" altLang="en-US" u="sng">
                <a:solidFill>
                  <a:schemeClr val="tx1"/>
                </a:solidFill>
                <a:latin typeface="Cambria" pitchFamily="18" charset="0"/>
              </a:rPr>
              <a:t>蕭大王　，你說要引遼軍入關，怎麼關門還不大開</a:t>
            </a:r>
            <a:r>
              <a:rPr lang="zh-TW" altLang="en-US">
                <a:solidFill>
                  <a:schemeClr val="tx1"/>
                </a:solidFill>
                <a:latin typeface="Cambria" pitchFamily="18" charset="0"/>
              </a:rPr>
              <a:t>？</a:t>
            </a:r>
            <a:r>
              <a:rPr lang="zh-TW" altLang="zh-TW">
                <a:solidFill>
                  <a:schemeClr val="tx1"/>
                </a:solidFill>
                <a:latin typeface="Cambria" pitchFamily="18" charset="0"/>
              </a:rPr>
              <a:t>」</a:t>
            </a:r>
            <a:endParaRPr lang="en-US" altLang="zh-TW">
              <a:solidFill>
                <a:schemeClr val="tx1"/>
              </a:solidFill>
              <a:latin typeface="Cambria" pitchFamily="18" charset="0"/>
            </a:endParaRPr>
          </a:p>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此言一出，關上通譯　便傳給鎮守雁門關指</a:t>
            </a:r>
          </a:p>
        </p:txBody>
      </p:sp>
      <p:pic>
        <p:nvPicPr>
          <p:cNvPr id="98308" name="Picture 17" descr="1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126841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18" descr="13">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3213100"/>
            <a:ext cx="3413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10" descr="14">
            <a:hlinkClick r:id="rId3"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7900" y="5247482"/>
            <a:ext cx="3413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1" name="Picture 15" descr="下一頁">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3525"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8" name="Rectangle 18"/>
          <p:cNvSpPr>
            <a:spLocks noChangeArrowheads="1"/>
          </p:cNvSpPr>
          <p:nvPr/>
        </p:nvSpPr>
        <p:spPr bwMode="auto">
          <a:xfrm>
            <a:off x="4429125" y="3573463"/>
            <a:ext cx="4375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a:spcBef>
                <a:spcPct val="50000"/>
              </a:spcBef>
            </a:pPr>
            <a:r>
              <a:rPr lang="zh-TW" altLang="en-US" sz="2100" b="1">
                <a:solidFill>
                  <a:srgbClr val="339933"/>
                </a:solidFill>
                <a:latin typeface="Arial" charset="0"/>
                <a:ea typeface="微軟正黑體" pitchFamily="34" charset="-120"/>
              </a:rPr>
              <a:t>耶律洪基行使反間計，故意讓宋軍誤以為蕭峯是遼軍派往大宋的奸細</a:t>
            </a:r>
          </a:p>
        </p:txBody>
      </p:sp>
      <p:pic>
        <p:nvPicPr>
          <p:cNvPr id="1761299" name="Picture 19" descr="下標籤-意"/>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29125" y="4652963"/>
            <a:ext cx="2143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76129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8"/>
                                        </p:tgtEl>
                                        <p:attrNameLst>
                                          <p:attrName>style.visibility</p:attrName>
                                        </p:attrNameLst>
                                      </p:cBhvr>
                                      <p:to>
                                        <p:strVal val="hidden"/>
                                      </p:to>
                                    </p:set>
                                  </p:childTnLst>
                                </p:cTn>
                              </p:par>
                            </p:childTnLst>
                          </p:cTn>
                        </p:par>
                      </p:childTnLst>
                    </p:cTn>
                  </p:par>
                </p:childTnLst>
              </p:cTn>
              <p:nextCondLst>
                <p:cond evt="onClick" delay="0">
                  <p:tgtEl>
                    <p:spTgt spid="1761299"/>
                  </p:tgtEl>
                </p:cond>
              </p:nextCondLst>
            </p:seq>
          </p:childTnLst>
        </p:cTn>
      </p:par>
    </p:tnLst>
    <p:bldLst>
      <p:bldP spid="1761298" grpId="0"/>
      <p:bldP spid="1761298" grpId="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9330"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第二段</a:t>
            </a:r>
            <a:endParaRPr kumimoji="0" lang="zh-TW" altLang="en-US" sz="4400" u="sng">
              <a:solidFill>
                <a:schemeClr val="bg1"/>
              </a:solidFill>
              <a:latin typeface="華康正顏楷體W5" pitchFamily="65" charset="-120"/>
              <a:ea typeface="華康正顏楷體W5" pitchFamily="65" charset="-120"/>
            </a:endParaRPr>
          </a:p>
        </p:txBody>
      </p:sp>
      <p:sp>
        <p:nvSpPr>
          <p:cNvPr id="99331" name="Rectangle 3"/>
          <p:cNvSpPr>
            <a:spLocks/>
          </p:cNvSpPr>
          <p:nvPr/>
        </p:nvSpPr>
        <p:spPr bwMode="auto">
          <a:xfrm>
            <a:off x="179388" y="1557338"/>
            <a:ext cx="8785225"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揮使張將軍聽了。關上宋軍立時大噪，指著蕭峯指手劃腳的大罵。</a:t>
            </a:r>
          </a:p>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蕭峯知耶律洪基這話是行使</a:t>
            </a:r>
            <a:r>
              <a:rPr lang="zh-TW" altLang="en-US">
                <a:solidFill>
                  <a:srgbClr val="0066FF"/>
                </a:solidFill>
                <a:latin typeface="Cambria" pitchFamily="18" charset="0"/>
              </a:rPr>
              <a:t>反間　計</a:t>
            </a:r>
            <a:r>
              <a:rPr lang="zh-TW" altLang="en-US">
                <a:solidFill>
                  <a:schemeClr val="tx1"/>
                </a:solidFill>
                <a:latin typeface="Cambria" pitchFamily="18" charset="0"/>
              </a:rPr>
              <a:t>，要使宋兵不敢開關放自己入內，</a:t>
            </a:r>
            <a:r>
              <a:rPr lang="zh-TW" altLang="en-US" u="sng">
                <a:solidFill>
                  <a:schemeClr val="tx1"/>
                </a:solidFill>
                <a:latin typeface="Cambria" pitchFamily="18" charset="0"/>
              </a:rPr>
              <a:t>心中微微一酸</a:t>
            </a:r>
            <a:r>
              <a:rPr lang="zh-TW" altLang="en-US">
                <a:solidFill>
                  <a:schemeClr val="tx1"/>
                </a:solidFill>
                <a:latin typeface="Cambria" pitchFamily="18" charset="0"/>
              </a:rPr>
              <a:t>，當即</a:t>
            </a:r>
          </a:p>
        </p:txBody>
      </p:sp>
      <p:pic>
        <p:nvPicPr>
          <p:cNvPr id="99332" name="Picture 9" descr="下ICON-課堂Q&amp;A">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7800" y="1052513"/>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9333" name="Group 12"/>
          <p:cNvGrpSpPr>
            <a:grpSpLocks/>
          </p:cNvGrpSpPr>
          <p:nvPr/>
        </p:nvGrpSpPr>
        <p:grpSpPr bwMode="auto">
          <a:xfrm>
            <a:off x="6804025" y="4005263"/>
            <a:ext cx="431800" cy="539750"/>
            <a:chOff x="1610" y="1434"/>
            <a:chExt cx="272" cy="340"/>
          </a:xfrm>
        </p:grpSpPr>
        <p:pic>
          <p:nvPicPr>
            <p:cNvPr id="99339" name="Picture 45" descr="D:\City\公事\THE PEOPLE\10202\102-PPT-II修訂\注音ICON\黑-四聲-小.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 y="1570"/>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40" name="文字方塊 4"/>
            <p:cNvSpPr txBox="1">
              <a:spLocks noChangeArrowheads="1"/>
            </p:cNvSpPr>
            <p:nvPr/>
          </p:nvSpPr>
          <p:spPr bwMode="auto">
            <a:xfrm>
              <a:off x="1610" y="1434"/>
              <a:ext cx="23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ㄐㄧㄢ</a:t>
              </a:r>
            </a:p>
          </p:txBody>
        </p:sp>
      </p:grpSp>
      <p:pic>
        <p:nvPicPr>
          <p:cNvPr id="99334" name="Picture 15" descr="下一頁">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3525"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0" name="Rectangle 10"/>
          <p:cNvSpPr>
            <a:spLocks noChangeArrowheads="1"/>
          </p:cNvSpPr>
          <p:nvPr/>
        </p:nvSpPr>
        <p:spPr bwMode="auto">
          <a:xfrm>
            <a:off x="1690688" y="3756025"/>
            <a:ext cx="597693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0066FF"/>
                </a:solidFill>
                <a:latin typeface="Arial" charset="0"/>
                <a:ea typeface="微軟正黑體" pitchFamily="34" charset="-120"/>
              </a:rPr>
              <a:t>故意散布謠言，使對方發生內鬨，藉以取勝的計謀</a:t>
            </a:r>
          </a:p>
        </p:txBody>
      </p:sp>
      <p:sp>
        <p:nvSpPr>
          <p:cNvPr id="15" name="文字方塊 14"/>
          <p:cNvSpPr txBox="1">
            <a:spLocks noChangeArrowheads="1"/>
          </p:cNvSpPr>
          <p:nvPr/>
        </p:nvSpPr>
        <p:spPr bwMode="auto">
          <a:xfrm>
            <a:off x="6084888" y="4149725"/>
            <a:ext cx="1511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800">
                <a:solidFill>
                  <a:schemeClr val="tx1"/>
                </a:solidFill>
                <a:latin typeface="Arial" charset="0"/>
              </a:rPr>
              <a:t>　　　　                                              　　　　　　　　　            　　　　　　　　</a:t>
            </a:r>
          </a:p>
        </p:txBody>
      </p:sp>
      <p:sp>
        <p:nvSpPr>
          <p:cNvPr id="1761298" name="Rectangle 18"/>
          <p:cNvSpPr>
            <a:spLocks noChangeArrowheads="1"/>
          </p:cNvSpPr>
          <p:nvPr/>
        </p:nvSpPr>
        <p:spPr bwMode="auto">
          <a:xfrm>
            <a:off x="325438" y="4724400"/>
            <a:ext cx="84232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蕭峯對耶律洪基不念結義兄弟的情感，反而陷害於他，感到失望難過</a:t>
            </a:r>
          </a:p>
        </p:txBody>
      </p:sp>
      <p:pic>
        <p:nvPicPr>
          <p:cNvPr id="1761299" name="Picture 19" descr="下標籤-意"/>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8850" y="5516563"/>
            <a:ext cx="2143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 restart="whenNotActive" fill="hold" evtFilter="cancelBubble" nodeType="interactiveSeq">
                <p:stCondLst>
                  <p:cond evt="onClick" delay="0">
                    <p:tgtEl>
                      <p:spTgt spid="1761299"/>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6129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761298"/>
                                        </p:tgtEl>
                                        <p:attrNameLst>
                                          <p:attrName>style.visibility</p:attrName>
                                        </p:attrNameLst>
                                      </p:cBhvr>
                                      <p:to>
                                        <p:strVal val="hidden"/>
                                      </p:to>
                                    </p:set>
                                  </p:childTnLst>
                                </p:cTn>
                              </p:par>
                            </p:childTnLst>
                          </p:cTn>
                        </p:par>
                      </p:childTnLst>
                    </p:cTn>
                  </p:par>
                </p:childTnLst>
              </p:cTn>
              <p:nextCondLst>
                <p:cond evt="onClick" delay="0">
                  <p:tgtEl>
                    <p:spTgt spid="1761299"/>
                  </p:tgtEl>
                </p:cond>
              </p:nextCondLst>
            </p:seq>
          </p:childTnLst>
        </p:cTn>
      </p:par>
    </p:tnLst>
    <p:bldLst>
      <p:bldP spid="1761290" grpId="0"/>
      <p:bldP spid="1761290" grpId="1"/>
      <p:bldP spid="1761298" grpId="0"/>
      <p:bldP spid="1761298" grpId="1"/>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0354"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第二段</a:t>
            </a:r>
            <a:endParaRPr kumimoji="0" lang="zh-TW" altLang="en-US" sz="4400" u="sng">
              <a:solidFill>
                <a:schemeClr val="bg1"/>
              </a:solidFill>
              <a:latin typeface="華康正顏楷體W5" pitchFamily="65" charset="-120"/>
              <a:ea typeface="華康正顏楷體W5" pitchFamily="65" charset="-120"/>
            </a:endParaRPr>
          </a:p>
        </p:txBody>
      </p:sp>
      <p:sp>
        <p:nvSpPr>
          <p:cNvPr id="100355" name="Rectangle 3"/>
          <p:cNvSpPr>
            <a:spLocks/>
          </p:cNvSpPr>
          <p:nvPr/>
        </p:nvSpPr>
        <p:spPr bwMode="auto">
          <a:xfrm>
            <a:off x="179388" y="765175"/>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下馬，走上幾步，說道：「</a:t>
            </a:r>
            <a:r>
              <a:rPr lang="zh-TW" altLang="en-US" u="sng">
                <a:solidFill>
                  <a:schemeClr val="tx1"/>
                </a:solidFill>
                <a:latin typeface="Cambria" pitchFamily="18" charset="0"/>
              </a:rPr>
              <a:t>陛下，臣蕭峯有負厚恩，重　勞　御駕　親臨，死罪，死罪</a:t>
            </a:r>
            <a:r>
              <a:rPr lang="zh-TW" altLang="en-US">
                <a:solidFill>
                  <a:schemeClr val="tx1"/>
                </a:solidFill>
                <a:latin typeface="Cambria" pitchFamily="18" charset="0"/>
              </a:rPr>
              <a:t>。」說著便跪倒在地。</a:t>
            </a:r>
          </a:p>
        </p:txBody>
      </p:sp>
      <p:pic>
        <p:nvPicPr>
          <p:cNvPr id="100356" name="Picture 12" descr="15">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2276475"/>
            <a:ext cx="3413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7" name="Picture 13" descr="16">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9963" y="2276475"/>
            <a:ext cx="3413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0358" name="Group 12"/>
          <p:cNvGrpSpPr>
            <a:grpSpLocks/>
          </p:cNvGrpSpPr>
          <p:nvPr/>
        </p:nvGrpSpPr>
        <p:grpSpPr bwMode="auto">
          <a:xfrm>
            <a:off x="1476375" y="2097088"/>
            <a:ext cx="433388" cy="539750"/>
            <a:chOff x="1019" y="1094"/>
            <a:chExt cx="273" cy="340"/>
          </a:xfrm>
        </p:grpSpPr>
        <p:sp>
          <p:nvSpPr>
            <p:cNvPr id="100363" name="文字方塊 6"/>
            <p:cNvSpPr txBox="1">
              <a:spLocks noChangeArrowheads="1"/>
            </p:cNvSpPr>
            <p:nvPr/>
          </p:nvSpPr>
          <p:spPr bwMode="auto">
            <a:xfrm>
              <a:off x="1019" y="1094"/>
              <a:ext cx="23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dirty="0">
                  <a:solidFill>
                    <a:schemeClr val="tx1"/>
                  </a:solidFill>
                  <a:latin typeface="Arial" charset="0"/>
                  <a:ea typeface="標楷體" pitchFamily="65" charset="-120"/>
                </a:rPr>
                <a:t>ㄔㄨㄥ</a:t>
              </a:r>
            </a:p>
          </p:txBody>
        </p:sp>
        <p:pic>
          <p:nvPicPr>
            <p:cNvPr id="100364" name="Picture 43" descr="D:\City\公事\THE PEOPLE\10202\102-PPT-II修訂\注音ICON\黑-二聲-小.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6" y="1162"/>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0359" name="圖片 17" descr="下方ICON-回目次.png">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37525" y="6092825"/>
            <a:ext cx="1042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0" name="Picture 16" descr="下一頁">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85113" y="5661025"/>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8" name="Rectangle 18"/>
          <p:cNvSpPr>
            <a:spLocks noChangeArrowheads="1"/>
          </p:cNvSpPr>
          <p:nvPr/>
        </p:nvSpPr>
        <p:spPr bwMode="auto">
          <a:xfrm>
            <a:off x="250825" y="2708275"/>
            <a:ext cx="54006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此處與蕭峯最後自殺，有前後呼應暗示的用意</a:t>
            </a:r>
          </a:p>
        </p:txBody>
      </p:sp>
      <p:pic>
        <p:nvPicPr>
          <p:cNvPr id="1761299" name="Picture 19" descr="下標籤-意"/>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77050" y="2636838"/>
            <a:ext cx="2143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76129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8"/>
                                        </p:tgtEl>
                                        <p:attrNameLst>
                                          <p:attrName>style.visibility</p:attrName>
                                        </p:attrNameLst>
                                      </p:cBhvr>
                                      <p:to>
                                        <p:strVal val="hidden"/>
                                      </p:to>
                                    </p:set>
                                  </p:childTnLst>
                                </p:cTn>
                              </p:par>
                            </p:childTnLst>
                          </p:cTn>
                        </p:par>
                      </p:childTnLst>
                    </p:cTn>
                  </p:par>
                </p:childTnLst>
              </p:cTn>
              <p:nextCondLst>
                <p:cond evt="onClick" delay="0">
                  <p:tgtEl>
                    <p:spTgt spid="1761299"/>
                  </p:tgtEl>
                </p:cond>
              </p:nextCondLst>
            </p:seq>
          </p:childTnLst>
        </p:cTn>
      </p:par>
    </p:tnLst>
    <p:bldLst>
      <p:bldP spid="1761298" grpId="0"/>
      <p:bldP spid="1761298" grpId="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1378"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第三段</a:t>
            </a:r>
            <a:endParaRPr kumimoji="0" lang="zh-TW" altLang="en-US" sz="4400" u="sng">
              <a:solidFill>
                <a:schemeClr val="bg1"/>
              </a:solidFill>
              <a:latin typeface="華康正顏楷體W5" pitchFamily="65" charset="-120"/>
              <a:ea typeface="華康正顏楷體W5" pitchFamily="65" charset="-120"/>
            </a:endParaRPr>
          </a:p>
        </p:txBody>
      </p:sp>
      <p:sp>
        <p:nvSpPr>
          <p:cNvPr id="101379" name="Rectangle 3"/>
          <p:cNvSpPr>
            <a:spLocks/>
          </p:cNvSpPr>
          <p:nvPr/>
        </p:nvSpPr>
        <p:spPr bwMode="auto">
          <a:xfrm>
            <a:off x="179388" y="1557338"/>
            <a:ext cx="8785225"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dirty="0">
                <a:solidFill>
                  <a:schemeClr val="tx1"/>
                </a:solidFill>
                <a:latin typeface="Cambria" pitchFamily="18" charset="0"/>
              </a:rPr>
              <a:t>　　突然兩個人影從旁</a:t>
            </a:r>
            <a:r>
              <a:rPr lang="zh-TW" altLang="en-US" dirty="0">
                <a:solidFill>
                  <a:srgbClr val="0066FF"/>
                </a:solidFill>
                <a:latin typeface="Cambria" pitchFamily="18" charset="0"/>
              </a:rPr>
              <a:t>掠　過</a:t>
            </a:r>
            <a:r>
              <a:rPr lang="zh-TW" altLang="en-US" dirty="0">
                <a:solidFill>
                  <a:schemeClr val="tx1"/>
                </a:solidFill>
                <a:latin typeface="Cambria" pitchFamily="18" charset="0"/>
              </a:rPr>
              <a:t>，當真如閃電一般，猛向耶律洪基欺了過去　，正是虛竹　和段譽　。他二人見情勢不對，情知　今日之事，唯有擒住遼帝作為要　脅　，才能保持大夥周全，一打手勢，便分從左右搶去。</a:t>
            </a:r>
          </a:p>
        </p:txBody>
      </p:sp>
      <p:pic>
        <p:nvPicPr>
          <p:cNvPr id="101380" name="Picture 6" descr="上方ICON-段析">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1052513"/>
            <a:ext cx="1330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Picture 8" descr="上方ICON-段落大意">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052513"/>
            <a:ext cx="1330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Picture 11" descr="17">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5151" y="2997200"/>
            <a:ext cx="3413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3" name="Picture 20" descr="18">
            <a:hlinkClick r:id="rId7"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4025" y="2997200"/>
            <a:ext cx="3413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4" name="Picture 21" descr="19">
            <a:hlinkClick r:id="rId7"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59788" y="3016250"/>
            <a:ext cx="3413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5" name="Picture 22" descr="20">
            <a:hlinkClick r:id="rId7"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87900" y="4005263"/>
            <a:ext cx="3413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6" name="文字方塊 3"/>
          <p:cNvSpPr txBox="1">
            <a:spLocks noChangeArrowheads="1"/>
          </p:cNvSpPr>
          <p:nvPr/>
        </p:nvSpPr>
        <p:spPr bwMode="auto">
          <a:xfrm>
            <a:off x="2268538" y="4926013"/>
            <a:ext cx="3651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一ㄠ</a:t>
            </a:r>
          </a:p>
        </p:txBody>
      </p:sp>
      <p:grpSp>
        <p:nvGrpSpPr>
          <p:cNvPr id="101387" name="Group 31"/>
          <p:cNvGrpSpPr>
            <a:grpSpLocks/>
          </p:cNvGrpSpPr>
          <p:nvPr/>
        </p:nvGrpSpPr>
        <p:grpSpPr bwMode="auto">
          <a:xfrm>
            <a:off x="3132138" y="4868863"/>
            <a:ext cx="433387" cy="539750"/>
            <a:chOff x="1019" y="1071"/>
            <a:chExt cx="273" cy="340"/>
          </a:xfrm>
        </p:grpSpPr>
        <p:sp>
          <p:nvSpPr>
            <p:cNvPr id="101401" name="文字方塊 6"/>
            <p:cNvSpPr txBox="1">
              <a:spLocks noChangeArrowheads="1"/>
            </p:cNvSpPr>
            <p:nvPr/>
          </p:nvSpPr>
          <p:spPr bwMode="auto">
            <a:xfrm>
              <a:off x="1019" y="1071"/>
              <a:ext cx="23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ㄒㄧㄝ</a:t>
              </a:r>
            </a:p>
          </p:txBody>
        </p:sp>
        <p:pic>
          <p:nvPicPr>
            <p:cNvPr id="101402" name="Picture 43" descr="D:\City\公事\THE PEOPLE\10202\102-PPT-II修訂\注音ICON\黑-二聲-小.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56" y="1162"/>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1388" name="Picture 34" descr="下一頁">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12088"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0" name="Rectangle 10"/>
          <p:cNvSpPr>
            <a:spLocks noChangeArrowheads="1"/>
          </p:cNvSpPr>
          <p:nvPr/>
        </p:nvSpPr>
        <p:spPr bwMode="auto">
          <a:xfrm>
            <a:off x="4356100" y="1628775"/>
            <a:ext cx="11525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0066FF"/>
                </a:solidFill>
                <a:latin typeface="Arial" charset="0"/>
                <a:ea typeface="微軟正黑體" pitchFamily="34" charset="-120"/>
              </a:rPr>
              <a:t>飛快閃過</a:t>
            </a:r>
          </a:p>
        </p:txBody>
      </p:sp>
      <p:sp>
        <p:nvSpPr>
          <p:cNvPr id="15" name="文字方塊 14"/>
          <p:cNvSpPr txBox="1">
            <a:spLocks noChangeArrowheads="1"/>
          </p:cNvSpPr>
          <p:nvPr/>
        </p:nvSpPr>
        <p:spPr bwMode="auto">
          <a:xfrm>
            <a:off x="4356100" y="2060575"/>
            <a:ext cx="1223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800">
                <a:solidFill>
                  <a:schemeClr val="tx1"/>
                </a:solidFill>
                <a:latin typeface="Arial" charset="0"/>
              </a:rPr>
              <a:t>　　　　                                              　　　　　　　　　            　　　　　　　　</a:t>
            </a:r>
          </a:p>
        </p:txBody>
      </p:sp>
      <p:sp>
        <p:nvSpPr>
          <p:cNvPr id="101391" name="Freeform 17"/>
          <p:cNvSpPr>
            <a:spLocks/>
          </p:cNvSpPr>
          <p:nvPr/>
        </p:nvSpPr>
        <p:spPr bwMode="auto">
          <a:xfrm rot="10807511" flipV="1">
            <a:off x="3941975" y="2781299"/>
            <a:ext cx="188913" cy="195263"/>
          </a:xfrm>
          <a:custGeom>
            <a:avLst/>
            <a:gdLst>
              <a:gd name="T0" fmla="*/ 0 w 124"/>
              <a:gd name="T1" fmla="*/ 2147483647 h 121"/>
              <a:gd name="T2" fmla="*/ 2147483647 w 124"/>
              <a:gd name="T3" fmla="*/ 0 h 121"/>
              <a:gd name="T4" fmla="*/ 2147483647 w 124"/>
              <a:gd name="T5" fmla="*/ 2147483647 h 121"/>
              <a:gd name="T6" fmla="*/ 0 60000 65536"/>
              <a:gd name="T7" fmla="*/ 0 60000 65536"/>
              <a:gd name="T8" fmla="*/ 0 60000 65536"/>
            </a:gdLst>
            <a:ahLst/>
            <a:cxnLst>
              <a:cxn ang="T6">
                <a:pos x="T0" y="T1"/>
              </a:cxn>
              <a:cxn ang="T7">
                <a:pos x="T2" y="T3"/>
              </a:cxn>
              <a:cxn ang="T8">
                <a:pos x="T4" y="T5"/>
              </a:cxn>
            </a:cxnLst>
            <a:rect l="0" t="0" r="r" b="b"/>
            <a:pathLst>
              <a:path w="124" h="121">
                <a:moveTo>
                  <a:pt x="0" y="121"/>
                </a:moveTo>
                <a:lnTo>
                  <a:pt x="2" y="0"/>
                </a:lnTo>
                <a:lnTo>
                  <a:pt x="124" y="2"/>
                </a:lnTo>
              </a:path>
            </a:pathLst>
          </a:custGeom>
          <a:noFill/>
          <a:ln w="25400">
            <a:solidFill>
              <a:srgbClr val="8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 name="文字方塊 48"/>
          <p:cNvSpPr txBox="1">
            <a:spLocks noChangeArrowheads="1"/>
          </p:cNvSpPr>
          <p:nvPr/>
        </p:nvSpPr>
        <p:spPr bwMode="auto">
          <a:xfrm>
            <a:off x="1619250" y="1700213"/>
            <a:ext cx="6461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pPr algn="ctr">
              <a:spcBef>
                <a:spcPct val="50000"/>
              </a:spcBef>
            </a:pPr>
            <a:r>
              <a:rPr lang="zh-TW" altLang="en-US" sz="2100" b="1">
                <a:solidFill>
                  <a:srgbClr val="FF0066"/>
                </a:solidFill>
                <a:latin typeface="微軟正黑體" pitchFamily="34" charset="-120"/>
                <a:ea typeface="微軟正黑體" pitchFamily="34" charset="-120"/>
              </a:rPr>
              <a:t>明喻</a:t>
            </a:r>
          </a:p>
        </p:txBody>
      </p:sp>
      <p:grpSp>
        <p:nvGrpSpPr>
          <p:cNvPr id="837671" name="Group 39"/>
          <p:cNvGrpSpPr>
            <a:grpSpLocks/>
          </p:cNvGrpSpPr>
          <p:nvPr/>
        </p:nvGrpSpPr>
        <p:grpSpPr bwMode="auto">
          <a:xfrm>
            <a:off x="1258888" y="1700213"/>
            <a:ext cx="361950" cy="322262"/>
            <a:chOff x="249" y="2886"/>
            <a:chExt cx="228" cy="203"/>
          </a:xfrm>
        </p:grpSpPr>
        <p:grpSp>
          <p:nvGrpSpPr>
            <p:cNvPr id="101397" name="Group 12"/>
            <p:cNvGrpSpPr>
              <a:grpSpLocks/>
            </p:cNvGrpSpPr>
            <p:nvPr/>
          </p:nvGrpSpPr>
          <p:grpSpPr bwMode="auto">
            <a:xfrm rot="10762829" flipV="1">
              <a:off x="249" y="2931"/>
              <a:ext cx="228" cy="158"/>
              <a:chOff x="2154" y="3657"/>
              <a:chExt cx="230" cy="137"/>
            </a:xfrm>
          </p:grpSpPr>
          <p:sp>
            <p:nvSpPr>
              <p:cNvPr id="101399" name="Line 41"/>
              <p:cNvSpPr>
                <a:spLocks noChangeShapeType="1"/>
              </p:cNvSpPr>
              <p:nvPr/>
            </p:nvSpPr>
            <p:spPr bwMode="auto">
              <a:xfrm>
                <a:off x="2154" y="3664"/>
                <a:ext cx="227"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1400" name="Line 40"/>
              <p:cNvSpPr>
                <a:spLocks noChangeShapeType="1"/>
              </p:cNvSpPr>
              <p:nvPr/>
            </p:nvSpPr>
            <p:spPr bwMode="auto">
              <a:xfrm flipV="1">
                <a:off x="2384" y="3657"/>
                <a:ext cx="0" cy="137"/>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pic>
          <p:nvPicPr>
            <p:cNvPr id="101398" name="Picture 37" descr="下標籤-修"/>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5" y="2886"/>
              <a:ext cx="13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394" name="Group 28"/>
          <p:cNvGrpSpPr>
            <a:grpSpLocks/>
          </p:cNvGrpSpPr>
          <p:nvPr/>
        </p:nvGrpSpPr>
        <p:grpSpPr bwMode="auto">
          <a:xfrm>
            <a:off x="4716463" y="1916113"/>
            <a:ext cx="431800" cy="539750"/>
            <a:chOff x="4014" y="799"/>
            <a:chExt cx="272" cy="340"/>
          </a:xfrm>
        </p:grpSpPr>
        <p:sp>
          <p:nvSpPr>
            <p:cNvPr id="101395" name="文字方塊 4"/>
            <p:cNvSpPr txBox="1">
              <a:spLocks noChangeArrowheads="1"/>
            </p:cNvSpPr>
            <p:nvPr/>
          </p:nvSpPr>
          <p:spPr bwMode="auto">
            <a:xfrm>
              <a:off x="4014" y="799"/>
              <a:ext cx="23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rgbClr val="3399FF"/>
                  </a:solidFill>
                  <a:latin typeface="Arial" charset="0"/>
                  <a:ea typeface="標楷體" pitchFamily="65" charset="-120"/>
                </a:rPr>
                <a:t>ㄌㄩㄝ</a:t>
              </a:r>
            </a:p>
          </p:txBody>
        </p:sp>
        <p:pic>
          <p:nvPicPr>
            <p:cNvPr id="101396" name="Picture 27" descr="四聲-小"/>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50" y="935"/>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 restart="whenNotActive" fill="hold" evtFilter="cancelBubble" nodeType="interactiveSeq">
                <p:stCondLst>
                  <p:cond evt="onClick" delay="0">
                    <p:tgtEl>
                      <p:spTgt spid="837671"/>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837671"/>
                  </p:tgtEl>
                </p:cond>
              </p:nextCondLst>
            </p:seq>
          </p:childTnLst>
        </p:cTn>
      </p:par>
    </p:tnLst>
    <p:bldLst>
      <p:bldP spid="1761290" grpId="0"/>
      <p:bldP spid="1761290" grpId="1"/>
      <p:bldP spid="3" grpId="0"/>
      <p:bldP spid="3" grpId="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02"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第三段</a:t>
            </a:r>
            <a:endParaRPr kumimoji="0" lang="zh-TW" altLang="en-US" sz="4400" u="sng">
              <a:solidFill>
                <a:schemeClr val="bg1"/>
              </a:solidFill>
              <a:latin typeface="華康正顏楷體W5" pitchFamily="65" charset="-120"/>
              <a:ea typeface="華康正顏楷體W5" pitchFamily="65" charset="-120"/>
            </a:endParaRPr>
          </a:p>
        </p:txBody>
      </p:sp>
      <p:sp>
        <p:nvSpPr>
          <p:cNvPr id="102403" name="Rectangle 3"/>
          <p:cNvSpPr>
            <a:spLocks/>
          </p:cNvSpPr>
          <p:nvPr/>
        </p:nvSpPr>
        <p:spPr bwMode="auto">
          <a:xfrm>
            <a:off x="179388" y="765175"/>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耶律洪基出陣之時，</a:t>
            </a:r>
            <a:r>
              <a:rPr lang="zh-TW" altLang="en-US" u="sng">
                <a:solidFill>
                  <a:schemeClr val="tx1"/>
                </a:solidFill>
                <a:latin typeface="Cambria" pitchFamily="18" charset="0"/>
              </a:rPr>
              <a:t>原已防到蕭峯重施當年在陣上擒殺楚王父子　的故技，早有戒備</a:t>
            </a:r>
            <a:r>
              <a:rPr lang="zh-TW" altLang="en-US">
                <a:solidFill>
                  <a:schemeClr val="tx1"/>
                </a:solidFill>
                <a:latin typeface="Cambria" pitchFamily="18" charset="0"/>
              </a:rPr>
              <a:t>。親軍指揮使一聲吆　喝　，三百名盾牌手立時聚攏，三百面盾牌猶如一堵城牆，擋在遼帝面前。長矛手、刀斧手又密密層層的排在盾牌之前。</a:t>
            </a:r>
          </a:p>
        </p:txBody>
      </p:sp>
      <p:pic>
        <p:nvPicPr>
          <p:cNvPr id="102404" name="Picture 9" descr="2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2276475"/>
            <a:ext cx="3413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05" name="Group 20"/>
          <p:cNvGrpSpPr>
            <a:grpSpLocks/>
          </p:cNvGrpSpPr>
          <p:nvPr/>
        </p:nvGrpSpPr>
        <p:grpSpPr bwMode="auto">
          <a:xfrm>
            <a:off x="3492500" y="3213100"/>
            <a:ext cx="431800" cy="390525"/>
            <a:chOff x="476" y="1434"/>
            <a:chExt cx="272" cy="246"/>
          </a:xfrm>
        </p:grpSpPr>
        <p:sp>
          <p:nvSpPr>
            <p:cNvPr id="102417" name="文字方塊 4"/>
            <p:cNvSpPr txBox="1">
              <a:spLocks noChangeArrowheads="1"/>
            </p:cNvSpPr>
            <p:nvPr/>
          </p:nvSpPr>
          <p:spPr bwMode="auto">
            <a:xfrm>
              <a:off x="476" y="1434"/>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kumimoji="0" lang="zh-TW" altLang="en-US" sz="1200" b="1">
                  <a:solidFill>
                    <a:schemeClr val="tx1"/>
                  </a:solidFill>
                  <a:latin typeface="Arial" charset="0"/>
                  <a:ea typeface="標楷體" pitchFamily="65" charset="-120"/>
                </a:rPr>
                <a:t>ㄏㄜ</a:t>
              </a:r>
              <a:endParaRPr lang="zh-TW" altLang="en-US" sz="1200" b="1">
                <a:solidFill>
                  <a:schemeClr val="tx1"/>
                </a:solidFill>
                <a:latin typeface="Arial" charset="0"/>
                <a:ea typeface="標楷體" pitchFamily="65" charset="-120"/>
              </a:endParaRPr>
            </a:p>
          </p:txBody>
        </p:sp>
        <p:pic>
          <p:nvPicPr>
            <p:cNvPr id="102418" name="Picture 45" descr="D:\City\公事\THE PEOPLE\10202\102-PPT-II修訂\注音ICON\黑-四聲-小.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 y="1480"/>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406" name="文字方塊 3"/>
          <p:cNvSpPr txBox="1">
            <a:spLocks noChangeArrowheads="1"/>
          </p:cNvSpPr>
          <p:nvPr/>
        </p:nvSpPr>
        <p:spPr bwMode="auto">
          <a:xfrm>
            <a:off x="2700338" y="3213100"/>
            <a:ext cx="366712"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一ㄠ</a:t>
            </a:r>
          </a:p>
        </p:txBody>
      </p:sp>
      <p:pic>
        <p:nvPicPr>
          <p:cNvPr id="102407" name="Picture 24" descr="下一頁">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2088"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8" name="Rectangle 18"/>
          <p:cNvSpPr>
            <a:spLocks noChangeArrowheads="1"/>
          </p:cNvSpPr>
          <p:nvPr/>
        </p:nvSpPr>
        <p:spPr bwMode="auto">
          <a:xfrm>
            <a:off x="323850" y="2565400"/>
            <a:ext cx="70564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蕭峯當年為耶律洪基平亂，今日同樣場景上演，二人卻立場相反，暗示蕭峯始終被命運所擺布</a:t>
            </a:r>
          </a:p>
        </p:txBody>
      </p:sp>
      <p:pic>
        <p:nvPicPr>
          <p:cNvPr id="1761299" name="Picture 19" descr="下標籤-意"/>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8850" y="2636838"/>
            <a:ext cx="2143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10" name="Freeform 17"/>
          <p:cNvSpPr>
            <a:spLocks/>
          </p:cNvSpPr>
          <p:nvPr/>
        </p:nvSpPr>
        <p:spPr bwMode="auto">
          <a:xfrm rot="10807511" flipV="1">
            <a:off x="4356100" y="3933825"/>
            <a:ext cx="188913" cy="195263"/>
          </a:xfrm>
          <a:custGeom>
            <a:avLst/>
            <a:gdLst>
              <a:gd name="T0" fmla="*/ 0 w 124"/>
              <a:gd name="T1" fmla="*/ 2147483647 h 121"/>
              <a:gd name="T2" fmla="*/ 2147483647 w 124"/>
              <a:gd name="T3" fmla="*/ 0 h 121"/>
              <a:gd name="T4" fmla="*/ 2147483647 w 124"/>
              <a:gd name="T5" fmla="*/ 2147483647 h 121"/>
              <a:gd name="T6" fmla="*/ 0 60000 65536"/>
              <a:gd name="T7" fmla="*/ 0 60000 65536"/>
              <a:gd name="T8" fmla="*/ 0 60000 65536"/>
            </a:gdLst>
            <a:ahLst/>
            <a:cxnLst>
              <a:cxn ang="T6">
                <a:pos x="T0" y="T1"/>
              </a:cxn>
              <a:cxn ang="T7">
                <a:pos x="T2" y="T3"/>
              </a:cxn>
              <a:cxn ang="T8">
                <a:pos x="T4" y="T5"/>
              </a:cxn>
            </a:cxnLst>
            <a:rect l="0" t="0" r="r" b="b"/>
            <a:pathLst>
              <a:path w="124" h="121">
                <a:moveTo>
                  <a:pt x="0" y="121"/>
                </a:moveTo>
                <a:lnTo>
                  <a:pt x="2" y="0"/>
                </a:lnTo>
                <a:lnTo>
                  <a:pt x="124" y="2"/>
                </a:lnTo>
              </a:path>
            </a:pathLst>
          </a:custGeom>
          <a:noFill/>
          <a:ln w="25400">
            <a:solidFill>
              <a:srgbClr val="8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 name="文字方塊 48"/>
          <p:cNvSpPr txBox="1">
            <a:spLocks noChangeArrowheads="1"/>
          </p:cNvSpPr>
          <p:nvPr/>
        </p:nvSpPr>
        <p:spPr bwMode="auto">
          <a:xfrm>
            <a:off x="827088" y="3829050"/>
            <a:ext cx="6461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pPr algn="ctr">
              <a:spcBef>
                <a:spcPct val="50000"/>
              </a:spcBef>
            </a:pPr>
            <a:r>
              <a:rPr lang="zh-TW" altLang="en-US" sz="2100" b="1">
                <a:solidFill>
                  <a:srgbClr val="FF0066"/>
                </a:solidFill>
                <a:latin typeface="微軟正黑體" pitchFamily="34" charset="-120"/>
                <a:ea typeface="微軟正黑體" pitchFamily="34" charset="-120"/>
              </a:rPr>
              <a:t>明喻</a:t>
            </a:r>
          </a:p>
        </p:txBody>
      </p:sp>
      <p:grpSp>
        <p:nvGrpSpPr>
          <p:cNvPr id="838686" name="Group 30"/>
          <p:cNvGrpSpPr>
            <a:grpSpLocks/>
          </p:cNvGrpSpPr>
          <p:nvPr/>
        </p:nvGrpSpPr>
        <p:grpSpPr bwMode="auto">
          <a:xfrm>
            <a:off x="468313" y="3860800"/>
            <a:ext cx="361950" cy="322263"/>
            <a:chOff x="249" y="2886"/>
            <a:chExt cx="228" cy="203"/>
          </a:xfrm>
        </p:grpSpPr>
        <p:grpSp>
          <p:nvGrpSpPr>
            <p:cNvPr id="102413" name="Group 12"/>
            <p:cNvGrpSpPr>
              <a:grpSpLocks/>
            </p:cNvGrpSpPr>
            <p:nvPr/>
          </p:nvGrpSpPr>
          <p:grpSpPr bwMode="auto">
            <a:xfrm rot="10762829" flipV="1">
              <a:off x="249" y="2931"/>
              <a:ext cx="228" cy="158"/>
              <a:chOff x="2154" y="3657"/>
              <a:chExt cx="230" cy="137"/>
            </a:xfrm>
          </p:grpSpPr>
          <p:sp>
            <p:nvSpPr>
              <p:cNvPr id="102415" name="Line 41"/>
              <p:cNvSpPr>
                <a:spLocks noChangeShapeType="1"/>
              </p:cNvSpPr>
              <p:nvPr/>
            </p:nvSpPr>
            <p:spPr bwMode="auto">
              <a:xfrm>
                <a:off x="2154" y="3664"/>
                <a:ext cx="227"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2416" name="Line 40"/>
              <p:cNvSpPr>
                <a:spLocks noChangeShapeType="1"/>
              </p:cNvSpPr>
              <p:nvPr/>
            </p:nvSpPr>
            <p:spPr bwMode="auto">
              <a:xfrm flipV="1">
                <a:off x="2384" y="3657"/>
                <a:ext cx="0" cy="137"/>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pic>
          <p:nvPicPr>
            <p:cNvPr id="102414" name="Picture 37" descr="下標籤-修"/>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5" y="2886"/>
              <a:ext cx="13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76129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8"/>
                                        </p:tgtEl>
                                        <p:attrNameLst>
                                          <p:attrName>style.visibility</p:attrName>
                                        </p:attrNameLst>
                                      </p:cBhvr>
                                      <p:to>
                                        <p:strVal val="hidden"/>
                                      </p:to>
                                    </p:set>
                                  </p:childTnLst>
                                </p:cTn>
                              </p:par>
                            </p:childTnLst>
                          </p:cTn>
                        </p:par>
                      </p:childTnLst>
                    </p:cTn>
                  </p:par>
                </p:childTnLst>
              </p:cTn>
              <p:nextCondLst>
                <p:cond evt="onClick" delay="0">
                  <p:tgtEl>
                    <p:spTgt spid="1761299"/>
                  </p:tgtEl>
                </p:cond>
              </p:nextCondLst>
            </p:seq>
            <p:seq concurrent="1" nextAc="seek">
              <p:cTn id="11" restart="whenNotActive" fill="hold" evtFilter="cancelBubble" nodeType="interactiveSeq">
                <p:stCondLst>
                  <p:cond evt="onClick" delay="0">
                    <p:tgtEl>
                      <p:spTgt spid="838686"/>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838686"/>
                  </p:tgtEl>
                </p:cond>
              </p:nextCondLst>
            </p:seq>
          </p:childTnLst>
        </p:cTn>
      </p:par>
    </p:tnLst>
    <p:bldLst>
      <p:bldP spid="1761298" grpId="0"/>
      <p:bldP spid="1761298" grpId="1"/>
      <p:bldP spid="3" grpId="0"/>
      <p:bldP spid="3" grpId="1"/>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3426"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第三段</a:t>
            </a:r>
            <a:endParaRPr kumimoji="0" lang="zh-TW" altLang="en-US" sz="4400" u="sng">
              <a:solidFill>
                <a:schemeClr val="bg1"/>
              </a:solidFill>
              <a:latin typeface="華康正顏楷體W5" pitchFamily="65" charset="-120"/>
              <a:ea typeface="華康正顏楷體W5" pitchFamily="65" charset="-120"/>
            </a:endParaRPr>
          </a:p>
        </p:txBody>
      </p:sp>
      <p:sp>
        <p:nvSpPr>
          <p:cNvPr id="103427" name="Rectangle 3"/>
          <p:cNvSpPr>
            <a:spLocks/>
          </p:cNvSpPr>
          <p:nvPr/>
        </p:nvSpPr>
        <p:spPr bwMode="auto">
          <a:xfrm>
            <a:off x="179388" y="765175"/>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這時虛竹既得天山童姥　的真傳　，又練了</a:t>
            </a:r>
            <a:r>
              <a:rPr lang="zh-TW" altLang="en-US" u="sng">
                <a:solidFill>
                  <a:schemeClr val="tx1"/>
                </a:solidFill>
                <a:latin typeface="Cambria" pitchFamily="18" charset="0"/>
              </a:rPr>
              <a:t>靈鷲宮　石壁上武學的祕奧</a:t>
            </a:r>
            <a:r>
              <a:rPr lang="zh-TW" altLang="en-US">
                <a:solidFill>
                  <a:schemeClr val="tx1"/>
                </a:solidFill>
                <a:latin typeface="Cambria" pitchFamily="18" charset="0"/>
              </a:rPr>
              <a:t>，武功之高，實已到了隨心所欲、無往而不利的地步，而段譽在得到鳩　摩智　的畢生修為後，內力之強，亦是震古鑠　今　，他那「凌波微步　」施展開來，遼軍將士如何阻攔得住？</a:t>
            </a:r>
          </a:p>
        </p:txBody>
      </p:sp>
      <p:pic>
        <p:nvPicPr>
          <p:cNvPr id="103428" name="Picture 25" descr="24">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4221163"/>
            <a:ext cx="3413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9" name="Picture 11" descr="23">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375" y="2276475"/>
            <a:ext cx="3413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0" name="Picture 10" descr="22">
            <a:hlinkClick r:id="rId5"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263" y="126841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14" descr="25">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7813" y="5229225"/>
            <a:ext cx="3413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2" name="Picture 15" descr="26">
            <a:hlinkClick r:id="rId8"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9700" y="5157788"/>
            <a:ext cx="3413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3" name="文字方塊 1"/>
          <p:cNvSpPr txBox="1">
            <a:spLocks noChangeArrowheads="1"/>
          </p:cNvSpPr>
          <p:nvPr/>
        </p:nvSpPr>
        <p:spPr bwMode="auto">
          <a:xfrm>
            <a:off x="611188" y="4113213"/>
            <a:ext cx="3667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ㄐ一ㄡ</a:t>
            </a:r>
          </a:p>
        </p:txBody>
      </p:sp>
      <p:grpSp>
        <p:nvGrpSpPr>
          <p:cNvPr id="103434" name="Group 23"/>
          <p:cNvGrpSpPr>
            <a:grpSpLocks/>
          </p:cNvGrpSpPr>
          <p:nvPr/>
        </p:nvGrpSpPr>
        <p:grpSpPr bwMode="auto">
          <a:xfrm>
            <a:off x="684213" y="5049838"/>
            <a:ext cx="431800" cy="539750"/>
            <a:chOff x="1610" y="1434"/>
            <a:chExt cx="272" cy="340"/>
          </a:xfrm>
        </p:grpSpPr>
        <p:pic>
          <p:nvPicPr>
            <p:cNvPr id="103441" name="Picture 45" descr="D:\City\公事\THE PEOPLE\10202\102-PPT-II修訂\注音ICON\黑-四聲-小.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46" y="1570"/>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42" name="文字方塊 4"/>
            <p:cNvSpPr txBox="1">
              <a:spLocks noChangeArrowheads="1"/>
            </p:cNvSpPr>
            <p:nvPr/>
          </p:nvSpPr>
          <p:spPr bwMode="auto">
            <a:xfrm>
              <a:off x="1610" y="1434"/>
              <a:ext cx="23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ㄕㄨㄛ</a:t>
              </a:r>
            </a:p>
          </p:txBody>
        </p:sp>
      </p:grpSp>
      <p:pic>
        <p:nvPicPr>
          <p:cNvPr id="103435" name="Picture 26" descr="下一頁">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12088"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8" name="Rectangle 18"/>
          <p:cNvSpPr>
            <a:spLocks noChangeArrowheads="1"/>
          </p:cNvSpPr>
          <p:nvPr/>
        </p:nvSpPr>
        <p:spPr bwMode="auto">
          <a:xfrm>
            <a:off x="252413" y="1557338"/>
            <a:ext cx="51831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指「天山折梅手」及「天山六陽掌」等上乘掌法，是逍遙派獨特的運氣法門，威力強大</a:t>
            </a:r>
          </a:p>
        </p:txBody>
      </p:sp>
      <p:pic>
        <p:nvPicPr>
          <p:cNvPr id="1761299" name="Picture 19" descr="下標籤-意"/>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60925" y="2636838"/>
            <a:ext cx="2143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38" name="Group 21"/>
          <p:cNvGrpSpPr>
            <a:grpSpLocks/>
          </p:cNvGrpSpPr>
          <p:nvPr/>
        </p:nvGrpSpPr>
        <p:grpSpPr bwMode="auto">
          <a:xfrm>
            <a:off x="6732588" y="1125538"/>
            <a:ext cx="431800" cy="539750"/>
            <a:chOff x="4286" y="709"/>
            <a:chExt cx="272" cy="340"/>
          </a:xfrm>
        </p:grpSpPr>
        <p:sp>
          <p:nvSpPr>
            <p:cNvPr id="103439" name="文字方塊 6"/>
            <p:cNvSpPr txBox="1">
              <a:spLocks noChangeArrowheads="1"/>
            </p:cNvSpPr>
            <p:nvPr/>
          </p:nvSpPr>
          <p:spPr bwMode="auto">
            <a:xfrm>
              <a:off x="4286" y="709"/>
              <a:ext cx="23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rgbClr val="009FDA"/>
                  </a:solidFill>
                  <a:latin typeface="Arial" charset="0"/>
                  <a:ea typeface="標楷體" pitchFamily="65" charset="-120"/>
                </a:rPr>
                <a:t>ㄔㄨㄢ</a:t>
              </a:r>
            </a:p>
          </p:txBody>
        </p:sp>
        <p:pic>
          <p:nvPicPr>
            <p:cNvPr id="103440" name="Picture 20" descr="二聲-小"/>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22" y="799"/>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76129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8"/>
                                        </p:tgtEl>
                                        <p:attrNameLst>
                                          <p:attrName>style.visibility</p:attrName>
                                        </p:attrNameLst>
                                      </p:cBhvr>
                                      <p:to>
                                        <p:strVal val="hidden"/>
                                      </p:to>
                                    </p:set>
                                  </p:childTnLst>
                                </p:cTn>
                              </p:par>
                            </p:childTnLst>
                          </p:cTn>
                        </p:par>
                      </p:childTnLst>
                    </p:cTn>
                  </p:par>
                </p:childTnLst>
              </p:cTn>
              <p:nextCondLst>
                <p:cond evt="onClick" delay="0">
                  <p:tgtEl>
                    <p:spTgt spid="1761299"/>
                  </p:tgtEl>
                </p:cond>
              </p:nextCondLst>
            </p:seq>
          </p:childTnLst>
        </p:cTn>
      </p:par>
    </p:tnLst>
    <p:bldLst>
      <p:bldP spid="1761298" grpId="0"/>
      <p:bldP spid="1761298" grpId="1"/>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4450"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第三段</a:t>
            </a:r>
            <a:endParaRPr kumimoji="0" lang="zh-TW" altLang="en-US" sz="4400" u="sng">
              <a:solidFill>
                <a:schemeClr val="bg1"/>
              </a:solidFill>
              <a:latin typeface="華康正顏楷體W5" pitchFamily="65" charset="-120"/>
              <a:ea typeface="華康正顏楷體W5" pitchFamily="65" charset="-120"/>
            </a:endParaRPr>
          </a:p>
        </p:txBody>
      </p:sp>
      <p:sp>
        <p:nvSpPr>
          <p:cNvPr id="104451" name="Rectangle 3"/>
          <p:cNvSpPr>
            <a:spLocks/>
          </p:cNvSpPr>
          <p:nvPr/>
        </p:nvSpPr>
        <p:spPr bwMode="auto">
          <a:xfrm>
            <a:off x="179388" y="1528763"/>
            <a:ext cx="8785225"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dirty="0">
                <a:solidFill>
                  <a:schemeClr val="tx1"/>
                </a:solidFill>
                <a:latin typeface="Cambria" pitchFamily="18" charset="0"/>
              </a:rPr>
              <a:t>　　</a:t>
            </a:r>
            <a:r>
              <a:rPr lang="zh-TW" altLang="en-US" u="sng" dirty="0">
                <a:solidFill>
                  <a:schemeClr val="tx1"/>
                </a:solidFill>
                <a:latin typeface="Cambria" pitchFamily="18" charset="0"/>
              </a:rPr>
              <a:t>段譽東一晃　　、西一斜，便如游魚一般，從長矛手、刀斧手相距不逾一尺的縫　隙之中硬生生的擠了過去</a:t>
            </a:r>
            <a:r>
              <a:rPr lang="zh-TW" altLang="en-US" dirty="0">
                <a:solidFill>
                  <a:schemeClr val="tx1"/>
                </a:solidFill>
                <a:latin typeface="Cambria" pitchFamily="18" charset="0"/>
              </a:rPr>
              <a:t>。眾遼兵挺長矛攢　　刺，因相互擠得太近，非但傷不到段譽，兵刃多半招呼在自己人身上。</a:t>
            </a:r>
          </a:p>
        </p:txBody>
      </p:sp>
      <p:pic>
        <p:nvPicPr>
          <p:cNvPr id="104452" name="Picture 9" descr="下ICON-課堂Q&amp;A">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1052513"/>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3" name="Picture 12" descr="27">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938" y="2060575"/>
            <a:ext cx="3413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4" name="Picture 23" descr="28">
            <a:hlinkClick r:id="rId5"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025" y="4005263"/>
            <a:ext cx="3413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4455" name="Group 23"/>
          <p:cNvGrpSpPr>
            <a:grpSpLocks/>
          </p:cNvGrpSpPr>
          <p:nvPr/>
        </p:nvGrpSpPr>
        <p:grpSpPr bwMode="auto">
          <a:xfrm>
            <a:off x="3132138" y="1881188"/>
            <a:ext cx="465137" cy="539750"/>
            <a:chOff x="612" y="981"/>
            <a:chExt cx="293" cy="340"/>
          </a:xfrm>
        </p:grpSpPr>
        <p:sp>
          <p:nvSpPr>
            <p:cNvPr id="104473" name="文字方塊 3"/>
            <p:cNvSpPr txBox="1">
              <a:spLocks noChangeArrowheads="1"/>
            </p:cNvSpPr>
            <p:nvPr/>
          </p:nvSpPr>
          <p:spPr bwMode="auto">
            <a:xfrm>
              <a:off x="612" y="981"/>
              <a:ext cx="23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ㄏㄨㄤ</a:t>
              </a:r>
            </a:p>
          </p:txBody>
        </p:sp>
        <p:pic>
          <p:nvPicPr>
            <p:cNvPr id="104474" name="Picture 28" descr="D:\City\公事\THE PEOPLE\10202\102-PPT-II修訂\注音ICON\黑-三聲-小.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 y="1117"/>
              <a:ext cx="13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56" name="Group 26"/>
          <p:cNvGrpSpPr>
            <a:grpSpLocks/>
          </p:cNvGrpSpPr>
          <p:nvPr/>
        </p:nvGrpSpPr>
        <p:grpSpPr bwMode="auto">
          <a:xfrm>
            <a:off x="6732588" y="2997200"/>
            <a:ext cx="431800" cy="390525"/>
            <a:chOff x="476" y="1434"/>
            <a:chExt cx="272" cy="246"/>
          </a:xfrm>
        </p:grpSpPr>
        <p:sp>
          <p:nvSpPr>
            <p:cNvPr id="104471" name="文字方塊 4"/>
            <p:cNvSpPr txBox="1">
              <a:spLocks noChangeArrowheads="1"/>
            </p:cNvSpPr>
            <p:nvPr/>
          </p:nvSpPr>
          <p:spPr bwMode="auto">
            <a:xfrm>
              <a:off x="476" y="1434"/>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kumimoji="0" lang="zh-TW" altLang="en-US" sz="1200" b="1">
                  <a:solidFill>
                    <a:schemeClr val="tx1"/>
                  </a:solidFill>
                  <a:latin typeface="Arial" charset="0"/>
                  <a:ea typeface="標楷體" pitchFamily="65" charset="-120"/>
                </a:rPr>
                <a:t>ㄈㄥ</a:t>
              </a:r>
              <a:endParaRPr lang="zh-TW" altLang="en-US" sz="1200" b="1">
                <a:solidFill>
                  <a:schemeClr val="tx1"/>
                </a:solidFill>
                <a:latin typeface="Arial" charset="0"/>
                <a:ea typeface="標楷體" pitchFamily="65" charset="-120"/>
              </a:endParaRPr>
            </a:p>
          </p:txBody>
        </p:sp>
        <p:pic>
          <p:nvPicPr>
            <p:cNvPr id="104472" name="Picture 45" descr="D:\City\公事\THE PEOPLE\10202\102-PPT-II修訂\注音ICON\黑-四聲-小.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 y="1480"/>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57" name="Group 29"/>
          <p:cNvGrpSpPr>
            <a:grpSpLocks/>
          </p:cNvGrpSpPr>
          <p:nvPr/>
        </p:nvGrpSpPr>
        <p:grpSpPr bwMode="auto">
          <a:xfrm>
            <a:off x="6372225" y="3860800"/>
            <a:ext cx="433388" cy="539750"/>
            <a:chOff x="1019" y="1071"/>
            <a:chExt cx="273" cy="340"/>
          </a:xfrm>
        </p:grpSpPr>
        <p:sp>
          <p:nvSpPr>
            <p:cNvPr id="104469" name="文字方塊 6"/>
            <p:cNvSpPr txBox="1">
              <a:spLocks noChangeArrowheads="1"/>
            </p:cNvSpPr>
            <p:nvPr/>
          </p:nvSpPr>
          <p:spPr bwMode="auto">
            <a:xfrm>
              <a:off x="1019" y="1071"/>
              <a:ext cx="23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ㄘㄨㄢ</a:t>
              </a:r>
            </a:p>
          </p:txBody>
        </p:sp>
        <p:pic>
          <p:nvPicPr>
            <p:cNvPr id="104470" name="Picture 43" descr="D:\City\公事\THE PEOPLE\10202\102-PPT-II修訂\注音ICON\黑-二聲-小.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56" y="1162"/>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4458" name="Picture 32" descr="下一頁">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12088"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8" name="Rectangle 18"/>
          <p:cNvSpPr>
            <a:spLocks noChangeArrowheads="1"/>
          </p:cNvSpPr>
          <p:nvPr/>
        </p:nvSpPr>
        <p:spPr bwMode="auto">
          <a:xfrm>
            <a:off x="1116013" y="2492375"/>
            <a:ext cx="70580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展現段譽「凌波微步」招式的厲害，輕功了得，如游魚之滑</a:t>
            </a:r>
          </a:p>
        </p:txBody>
      </p:sp>
      <p:pic>
        <p:nvPicPr>
          <p:cNvPr id="1761299" name="Picture 19" descr="下標籤-意"/>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1775" y="4365625"/>
            <a:ext cx="214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61" name="Freeform 17"/>
          <p:cNvSpPr>
            <a:spLocks/>
          </p:cNvSpPr>
          <p:nvPr/>
        </p:nvSpPr>
        <p:spPr bwMode="auto">
          <a:xfrm rot="10807511" flipV="1">
            <a:off x="2771988" y="3713161"/>
            <a:ext cx="188913" cy="195262"/>
          </a:xfrm>
          <a:custGeom>
            <a:avLst/>
            <a:gdLst>
              <a:gd name="T0" fmla="*/ 0 w 124"/>
              <a:gd name="T1" fmla="*/ 2147483647 h 121"/>
              <a:gd name="T2" fmla="*/ 2147483647 w 124"/>
              <a:gd name="T3" fmla="*/ 0 h 121"/>
              <a:gd name="T4" fmla="*/ 2147483647 w 124"/>
              <a:gd name="T5" fmla="*/ 2147483647 h 121"/>
              <a:gd name="T6" fmla="*/ 0 60000 65536"/>
              <a:gd name="T7" fmla="*/ 0 60000 65536"/>
              <a:gd name="T8" fmla="*/ 0 60000 65536"/>
            </a:gdLst>
            <a:ahLst/>
            <a:cxnLst>
              <a:cxn ang="T6">
                <a:pos x="T0" y="T1"/>
              </a:cxn>
              <a:cxn ang="T7">
                <a:pos x="T2" y="T3"/>
              </a:cxn>
              <a:cxn ang="T8">
                <a:pos x="T4" y="T5"/>
              </a:cxn>
            </a:cxnLst>
            <a:rect l="0" t="0" r="r" b="b"/>
            <a:pathLst>
              <a:path w="124" h="121">
                <a:moveTo>
                  <a:pt x="0" y="121"/>
                </a:moveTo>
                <a:lnTo>
                  <a:pt x="2" y="0"/>
                </a:lnTo>
                <a:lnTo>
                  <a:pt x="124" y="2"/>
                </a:lnTo>
              </a:path>
            </a:pathLst>
          </a:custGeom>
          <a:noFill/>
          <a:ln w="25400">
            <a:solidFill>
              <a:srgbClr val="8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 name="文字方塊 48"/>
          <p:cNvSpPr txBox="1">
            <a:spLocks noChangeArrowheads="1"/>
          </p:cNvSpPr>
          <p:nvPr/>
        </p:nvSpPr>
        <p:spPr bwMode="auto">
          <a:xfrm>
            <a:off x="1619250" y="1628775"/>
            <a:ext cx="6461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pPr algn="ctr">
              <a:spcBef>
                <a:spcPct val="50000"/>
              </a:spcBef>
            </a:pPr>
            <a:r>
              <a:rPr lang="zh-TW" altLang="en-US" sz="2100" b="1">
                <a:solidFill>
                  <a:srgbClr val="FF0066"/>
                </a:solidFill>
                <a:latin typeface="微軟正黑體" pitchFamily="34" charset="-120"/>
                <a:ea typeface="微軟正黑體" pitchFamily="34" charset="-120"/>
              </a:rPr>
              <a:t>明喻</a:t>
            </a:r>
          </a:p>
        </p:txBody>
      </p:sp>
      <p:grpSp>
        <p:nvGrpSpPr>
          <p:cNvPr id="840741" name="Group 37"/>
          <p:cNvGrpSpPr>
            <a:grpSpLocks/>
          </p:cNvGrpSpPr>
          <p:nvPr/>
        </p:nvGrpSpPr>
        <p:grpSpPr bwMode="auto">
          <a:xfrm>
            <a:off x="1258888" y="1700213"/>
            <a:ext cx="361950" cy="322262"/>
            <a:chOff x="249" y="2886"/>
            <a:chExt cx="228" cy="203"/>
          </a:xfrm>
        </p:grpSpPr>
        <p:grpSp>
          <p:nvGrpSpPr>
            <p:cNvPr id="104465" name="Group 12"/>
            <p:cNvGrpSpPr>
              <a:grpSpLocks/>
            </p:cNvGrpSpPr>
            <p:nvPr/>
          </p:nvGrpSpPr>
          <p:grpSpPr bwMode="auto">
            <a:xfrm rot="10762829" flipV="1">
              <a:off x="249" y="2931"/>
              <a:ext cx="228" cy="158"/>
              <a:chOff x="2154" y="3657"/>
              <a:chExt cx="230" cy="137"/>
            </a:xfrm>
          </p:grpSpPr>
          <p:sp>
            <p:nvSpPr>
              <p:cNvPr id="104467" name="Line 41"/>
              <p:cNvSpPr>
                <a:spLocks noChangeShapeType="1"/>
              </p:cNvSpPr>
              <p:nvPr/>
            </p:nvSpPr>
            <p:spPr bwMode="auto">
              <a:xfrm>
                <a:off x="2154" y="3664"/>
                <a:ext cx="227"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4468" name="Line 40"/>
              <p:cNvSpPr>
                <a:spLocks noChangeShapeType="1"/>
              </p:cNvSpPr>
              <p:nvPr/>
            </p:nvSpPr>
            <p:spPr bwMode="auto">
              <a:xfrm flipV="1">
                <a:off x="2384" y="3657"/>
                <a:ext cx="0" cy="137"/>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pic>
          <p:nvPicPr>
            <p:cNvPr id="104466" name="Picture 37" descr="下標籤-修"/>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5" y="2886"/>
              <a:ext cx="13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4464" name="Picture 43" descr="上標籤-辨">
            <a:hlinkClick r:id="rId15" action="ppaction://hlinksldjump"/>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71775" y="1628775"/>
            <a:ext cx="214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76129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8"/>
                                        </p:tgtEl>
                                        <p:attrNameLst>
                                          <p:attrName>style.visibility</p:attrName>
                                        </p:attrNameLst>
                                      </p:cBhvr>
                                      <p:to>
                                        <p:strVal val="hidden"/>
                                      </p:to>
                                    </p:set>
                                  </p:childTnLst>
                                </p:cTn>
                              </p:par>
                            </p:childTnLst>
                          </p:cTn>
                        </p:par>
                      </p:childTnLst>
                    </p:cTn>
                  </p:par>
                </p:childTnLst>
              </p:cTn>
              <p:nextCondLst>
                <p:cond evt="onClick" delay="0">
                  <p:tgtEl>
                    <p:spTgt spid="1761299"/>
                  </p:tgtEl>
                </p:cond>
              </p:nextCondLst>
            </p:seq>
            <p:seq concurrent="1" nextAc="seek">
              <p:cTn id="11" restart="whenNotActive" fill="hold" evtFilter="cancelBubble" nodeType="interactiveSeq">
                <p:stCondLst>
                  <p:cond evt="onClick" delay="0">
                    <p:tgtEl>
                      <p:spTgt spid="840741"/>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840741"/>
                  </p:tgtEl>
                </p:cond>
              </p:nextCondLst>
            </p:seq>
          </p:childTnLst>
        </p:cTn>
      </p:par>
    </p:tnLst>
    <p:bldLst>
      <p:bldP spid="1761298" grpId="0"/>
      <p:bldP spid="1761298" grpId="1"/>
      <p:bldP spid="3" grpId="0"/>
      <p:bldP spid="3" grpId="1"/>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5474"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第三段</a:t>
            </a:r>
            <a:endParaRPr kumimoji="0" lang="zh-TW" altLang="en-US" sz="4400" u="sng">
              <a:solidFill>
                <a:schemeClr val="bg1"/>
              </a:solidFill>
              <a:latin typeface="華康正顏楷體W5" pitchFamily="65" charset="-120"/>
              <a:ea typeface="華康正顏楷體W5" pitchFamily="65" charset="-120"/>
            </a:endParaRPr>
          </a:p>
        </p:txBody>
      </p:sp>
      <p:sp>
        <p:nvSpPr>
          <p:cNvPr id="105475" name="Rectangle 3"/>
          <p:cNvSpPr>
            <a:spLocks/>
          </p:cNvSpPr>
          <p:nvPr/>
        </p:nvSpPr>
        <p:spPr bwMode="auto">
          <a:xfrm>
            <a:off x="212725" y="1096963"/>
            <a:ext cx="8785225"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虛竹雙手連伸，抓住遼兵的胸口背心，不住</a:t>
            </a:r>
          </a:p>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擲出陣來，一面向耶律洪基靠近。兩員大將縱馬衝上，雙槍齊至，向虛竹胸腹刺到。</a:t>
            </a:r>
            <a:r>
              <a:rPr lang="zh-TW" altLang="en-US" u="sng">
                <a:solidFill>
                  <a:schemeClr val="tx1"/>
                </a:solidFill>
                <a:latin typeface="Cambria" pitchFamily="18" charset="0"/>
              </a:rPr>
              <a:t>虛竹忽然躍起，雙足分落二將槍頭。兩員遼將齊聲大喝　，</a:t>
            </a:r>
          </a:p>
        </p:txBody>
      </p:sp>
      <p:pic>
        <p:nvPicPr>
          <p:cNvPr id="105476" name="Picture 24" descr="29">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2050" y="1600200"/>
            <a:ext cx="3413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5477" name="Group 12"/>
          <p:cNvGrpSpPr>
            <a:grpSpLocks/>
          </p:cNvGrpSpPr>
          <p:nvPr/>
        </p:nvGrpSpPr>
        <p:grpSpPr bwMode="auto">
          <a:xfrm>
            <a:off x="7989888" y="4624388"/>
            <a:ext cx="431800" cy="390525"/>
            <a:chOff x="476" y="1434"/>
            <a:chExt cx="272" cy="246"/>
          </a:xfrm>
        </p:grpSpPr>
        <p:sp>
          <p:nvSpPr>
            <p:cNvPr id="105479" name="文字方塊 4"/>
            <p:cNvSpPr txBox="1">
              <a:spLocks noChangeArrowheads="1"/>
            </p:cNvSpPr>
            <p:nvPr/>
          </p:nvSpPr>
          <p:spPr bwMode="auto">
            <a:xfrm>
              <a:off x="476" y="1434"/>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kumimoji="0" lang="zh-TW" altLang="en-US" sz="1200" b="1">
                  <a:solidFill>
                    <a:schemeClr val="tx1"/>
                  </a:solidFill>
                  <a:latin typeface="Arial" charset="0"/>
                  <a:ea typeface="標楷體" pitchFamily="65" charset="-120"/>
                </a:rPr>
                <a:t>ㄏㄜ</a:t>
              </a:r>
              <a:endParaRPr lang="zh-TW" altLang="en-US" sz="1200" b="1">
                <a:solidFill>
                  <a:schemeClr val="tx1"/>
                </a:solidFill>
                <a:latin typeface="Arial" charset="0"/>
                <a:ea typeface="標楷體" pitchFamily="65" charset="-120"/>
              </a:endParaRPr>
            </a:p>
          </p:txBody>
        </p:sp>
        <p:pic>
          <p:nvPicPr>
            <p:cNvPr id="105480" name="Picture 45" descr="D:\City\公事\THE PEOPLE\10202\102-PPT-II修訂\注音ICON\黑-四聲-小.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 y="1480"/>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5478" name="Picture 18" descr="下一頁">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2088"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1763713" y="2420938"/>
            <a:ext cx="56165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lang="zh-TW" altLang="en-US" sz="6600" b="1">
                <a:solidFill>
                  <a:schemeClr val="tx1"/>
                </a:solidFill>
                <a:latin typeface="Arial" charset="0"/>
              </a:rPr>
              <a:t>一、文章題解</a:t>
            </a:r>
          </a:p>
        </p:txBody>
      </p:sp>
      <p:pic>
        <p:nvPicPr>
          <p:cNvPr id="41987" name="Picture 7" descr="下ICON-回主目錄">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150" y="6237288"/>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6498"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第三段</a:t>
            </a:r>
            <a:endParaRPr kumimoji="0" lang="zh-TW" altLang="en-US" sz="4400" u="sng">
              <a:solidFill>
                <a:schemeClr val="bg1"/>
              </a:solidFill>
              <a:latin typeface="華康正顏楷體W5" pitchFamily="65" charset="-120"/>
              <a:ea typeface="華康正顏楷體W5" pitchFamily="65" charset="-120"/>
            </a:endParaRPr>
          </a:p>
        </p:txBody>
      </p:sp>
      <p:sp>
        <p:nvSpPr>
          <p:cNvPr id="106499" name="Rectangle 3"/>
          <p:cNvSpPr>
            <a:spLocks/>
          </p:cNvSpPr>
          <p:nvPr/>
        </p:nvSpPr>
        <p:spPr bwMode="auto">
          <a:xfrm>
            <a:off x="179388" y="692150"/>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u="sng">
                <a:solidFill>
                  <a:schemeClr val="tx1"/>
                </a:solidFill>
                <a:latin typeface="Cambria" pitchFamily="18" charset="0"/>
              </a:rPr>
              <a:t>抖動槍桿　，要將虛竹身子震落。虛竹乘著雙槍抖動之勢，飛身躍起，半空中便向耶律洪基頭頂撲落</a:t>
            </a:r>
            <a:r>
              <a:rPr lang="zh-TW" altLang="en-US">
                <a:solidFill>
                  <a:schemeClr val="tx1"/>
                </a:solidFill>
                <a:latin typeface="Cambria" pitchFamily="18" charset="0"/>
              </a:rPr>
              <a:t>。</a:t>
            </a:r>
          </a:p>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一如游魚之滑，一如飛鳥之捷，兩人雙雙攻到。耶律洪基大驚，提起寶刀，疾向身在半空的虛竹砍去。</a:t>
            </a:r>
          </a:p>
        </p:txBody>
      </p:sp>
      <p:grpSp>
        <p:nvGrpSpPr>
          <p:cNvPr id="106500" name="Group 10"/>
          <p:cNvGrpSpPr>
            <a:grpSpLocks/>
          </p:cNvGrpSpPr>
          <p:nvPr/>
        </p:nvGrpSpPr>
        <p:grpSpPr bwMode="auto">
          <a:xfrm>
            <a:off x="1908175" y="1125538"/>
            <a:ext cx="433388" cy="390525"/>
            <a:chOff x="793" y="1525"/>
            <a:chExt cx="273" cy="246"/>
          </a:xfrm>
        </p:grpSpPr>
        <p:sp>
          <p:nvSpPr>
            <p:cNvPr id="106512" name="文字方塊 3"/>
            <p:cNvSpPr txBox="1">
              <a:spLocks noChangeArrowheads="1"/>
            </p:cNvSpPr>
            <p:nvPr/>
          </p:nvSpPr>
          <p:spPr bwMode="auto">
            <a:xfrm>
              <a:off x="793" y="1525"/>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ㄍㄢ</a:t>
              </a:r>
            </a:p>
          </p:txBody>
        </p:sp>
        <p:pic>
          <p:nvPicPr>
            <p:cNvPr id="106513" name="Picture 28" descr="D:\City\公事\THE PEOPLE\10202\102-PPT-II修訂\注音ICON\黑-三聲-小.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1570"/>
              <a:ext cx="13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6501" name="Picture 14" descr="下一頁">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087" y="6165304"/>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8" name="Rectangle 18"/>
          <p:cNvSpPr>
            <a:spLocks noChangeArrowheads="1"/>
          </p:cNvSpPr>
          <p:nvPr/>
        </p:nvSpPr>
        <p:spPr bwMode="auto">
          <a:xfrm>
            <a:off x="323850" y="1655763"/>
            <a:ext cx="36004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虛竹武功神奇，如飛鳥之捷</a:t>
            </a:r>
          </a:p>
        </p:txBody>
      </p:sp>
      <p:pic>
        <p:nvPicPr>
          <p:cNvPr id="1761299" name="Picture 19" descr="下標籤-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3598863"/>
            <a:ext cx="2143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4" name="Freeform 17"/>
          <p:cNvSpPr>
            <a:spLocks/>
          </p:cNvSpPr>
          <p:nvPr/>
        </p:nvSpPr>
        <p:spPr bwMode="auto">
          <a:xfrm rot="10807511" flipV="1">
            <a:off x="323850" y="4967288"/>
            <a:ext cx="188913" cy="195262"/>
          </a:xfrm>
          <a:custGeom>
            <a:avLst/>
            <a:gdLst>
              <a:gd name="T0" fmla="*/ 0 w 124"/>
              <a:gd name="T1" fmla="*/ 2147483647 h 121"/>
              <a:gd name="T2" fmla="*/ 2147483647 w 124"/>
              <a:gd name="T3" fmla="*/ 0 h 121"/>
              <a:gd name="T4" fmla="*/ 2147483647 w 124"/>
              <a:gd name="T5" fmla="*/ 2147483647 h 121"/>
              <a:gd name="T6" fmla="*/ 0 60000 65536"/>
              <a:gd name="T7" fmla="*/ 0 60000 65536"/>
              <a:gd name="T8" fmla="*/ 0 60000 65536"/>
            </a:gdLst>
            <a:ahLst/>
            <a:cxnLst>
              <a:cxn ang="T6">
                <a:pos x="T0" y="T1"/>
              </a:cxn>
              <a:cxn ang="T7">
                <a:pos x="T2" y="T3"/>
              </a:cxn>
              <a:cxn ang="T8">
                <a:pos x="T4" y="T5"/>
              </a:cxn>
            </a:cxnLst>
            <a:rect l="0" t="0" r="r" b="b"/>
            <a:pathLst>
              <a:path w="124" h="121">
                <a:moveTo>
                  <a:pt x="0" y="121"/>
                </a:moveTo>
                <a:lnTo>
                  <a:pt x="2" y="0"/>
                </a:lnTo>
                <a:lnTo>
                  <a:pt x="124" y="2"/>
                </a:lnTo>
              </a:path>
            </a:pathLst>
          </a:custGeom>
          <a:noFill/>
          <a:ln w="25400">
            <a:solidFill>
              <a:srgbClr val="8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 name="文字方塊 48"/>
          <p:cNvSpPr txBox="1">
            <a:spLocks noChangeArrowheads="1"/>
          </p:cNvSpPr>
          <p:nvPr/>
        </p:nvSpPr>
        <p:spPr bwMode="auto">
          <a:xfrm>
            <a:off x="1619250" y="3860800"/>
            <a:ext cx="6461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pPr algn="ctr">
              <a:spcBef>
                <a:spcPct val="50000"/>
              </a:spcBef>
            </a:pPr>
            <a:r>
              <a:rPr lang="zh-TW" altLang="en-US" sz="2100" b="1">
                <a:solidFill>
                  <a:srgbClr val="FF0066"/>
                </a:solidFill>
                <a:latin typeface="微軟正黑體" pitchFamily="34" charset="-120"/>
                <a:ea typeface="微軟正黑體" pitchFamily="34" charset="-120"/>
              </a:rPr>
              <a:t>明喻</a:t>
            </a:r>
          </a:p>
        </p:txBody>
      </p:sp>
      <p:grpSp>
        <p:nvGrpSpPr>
          <p:cNvPr id="847891" name="Group 19"/>
          <p:cNvGrpSpPr>
            <a:grpSpLocks/>
          </p:cNvGrpSpPr>
          <p:nvPr/>
        </p:nvGrpSpPr>
        <p:grpSpPr bwMode="auto">
          <a:xfrm>
            <a:off x="1258888" y="3957638"/>
            <a:ext cx="361950" cy="322262"/>
            <a:chOff x="249" y="2886"/>
            <a:chExt cx="228" cy="203"/>
          </a:xfrm>
        </p:grpSpPr>
        <p:grpSp>
          <p:nvGrpSpPr>
            <p:cNvPr id="106508" name="Group 12"/>
            <p:cNvGrpSpPr>
              <a:grpSpLocks/>
            </p:cNvGrpSpPr>
            <p:nvPr/>
          </p:nvGrpSpPr>
          <p:grpSpPr bwMode="auto">
            <a:xfrm rot="10762829" flipV="1">
              <a:off x="249" y="2931"/>
              <a:ext cx="228" cy="158"/>
              <a:chOff x="2154" y="3657"/>
              <a:chExt cx="230" cy="137"/>
            </a:xfrm>
          </p:grpSpPr>
          <p:sp>
            <p:nvSpPr>
              <p:cNvPr id="106510" name="Line 41"/>
              <p:cNvSpPr>
                <a:spLocks noChangeShapeType="1"/>
              </p:cNvSpPr>
              <p:nvPr/>
            </p:nvSpPr>
            <p:spPr bwMode="auto">
              <a:xfrm>
                <a:off x="2154" y="3664"/>
                <a:ext cx="227"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06511" name="Line 40"/>
              <p:cNvSpPr>
                <a:spLocks noChangeShapeType="1"/>
              </p:cNvSpPr>
              <p:nvPr/>
            </p:nvSpPr>
            <p:spPr bwMode="auto">
              <a:xfrm flipV="1">
                <a:off x="2384" y="3657"/>
                <a:ext cx="0" cy="137"/>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pic>
          <p:nvPicPr>
            <p:cNvPr id="106509" name="Picture 37" descr="下標籤-修"/>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 y="2886"/>
              <a:ext cx="13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6507" name="Picture 9" descr="下ICON-課堂Q&amp;A">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5738" y="765175"/>
            <a:ext cx="1376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76129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8"/>
                                        </p:tgtEl>
                                        <p:attrNameLst>
                                          <p:attrName>style.visibility</p:attrName>
                                        </p:attrNameLst>
                                      </p:cBhvr>
                                      <p:to>
                                        <p:strVal val="hidden"/>
                                      </p:to>
                                    </p:set>
                                  </p:childTnLst>
                                </p:cTn>
                              </p:par>
                            </p:childTnLst>
                          </p:cTn>
                        </p:par>
                      </p:childTnLst>
                    </p:cTn>
                  </p:par>
                </p:childTnLst>
              </p:cTn>
              <p:nextCondLst>
                <p:cond evt="onClick" delay="0">
                  <p:tgtEl>
                    <p:spTgt spid="1761299"/>
                  </p:tgtEl>
                </p:cond>
              </p:nextCondLst>
            </p:seq>
            <p:seq concurrent="1" nextAc="seek">
              <p:cTn id="11" restart="whenNotActive" fill="hold" evtFilter="cancelBubble" nodeType="interactiveSeq">
                <p:stCondLst>
                  <p:cond evt="onClick" delay="0">
                    <p:tgtEl>
                      <p:spTgt spid="847891"/>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847891"/>
                  </p:tgtEl>
                </p:cond>
              </p:nextCondLst>
            </p:seq>
          </p:childTnLst>
        </p:cTn>
      </p:par>
    </p:tnLst>
    <p:bldLst>
      <p:bldP spid="1761298" grpId="0"/>
      <p:bldP spid="1761298" grpId="1"/>
      <p:bldP spid="3" grpId="0"/>
      <p:bldP spid="3" grpId="1"/>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7522"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第三段</a:t>
            </a:r>
            <a:endParaRPr kumimoji="0" lang="zh-TW" altLang="en-US" sz="4400" u="sng">
              <a:solidFill>
                <a:schemeClr val="bg1"/>
              </a:solidFill>
              <a:latin typeface="華康正顏楷體W5" pitchFamily="65" charset="-120"/>
              <a:ea typeface="華康正顏楷體W5" pitchFamily="65" charset="-120"/>
            </a:endParaRPr>
          </a:p>
        </p:txBody>
      </p:sp>
      <p:sp>
        <p:nvSpPr>
          <p:cNvPr id="107523" name="Rectangle 3"/>
          <p:cNvSpPr>
            <a:spLocks/>
          </p:cNvSpPr>
          <p:nvPr/>
        </p:nvSpPr>
        <p:spPr bwMode="auto">
          <a:xfrm>
            <a:off x="179388" y="765175"/>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虛竹左手手掌探出，已搭住耶律洪基寶刀刀背，乘勢滑落，手掌翻處，抓住了他右腕　。便在此時，段譽也從人叢中鑽將出來　，抓住了耶律洪基左肩。兩人齊聲喝　道：「走罷！」將耶律洪基魁　偉的身子從馬背上</a:t>
            </a:r>
            <a:r>
              <a:rPr lang="zh-TW" altLang="en-US">
                <a:solidFill>
                  <a:srgbClr val="0066FF"/>
                </a:solidFill>
                <a:latin typeface="Cambria" pitchFamily="18" charset="0"/>
              </a:rPr>
              <a:t>提落</a:t>
            </a:r>
            <a:r>
              <a:rPr lang="zh-TW" altLang="en-US">
                <a:solidFill>
                  <a:schemeClr val="tx1"/>
                </a:solidFill>
                <a:latin typeface="Cambria" pitchFamily="18" charset="0"/>
              </a:rPr>
              <a:t>，轉身急奔。　　</a:t>
            </a:r>
          </a:p>
        </p:txBody>
      </p:sp>
      <p:grpSp>
        <p:nvGrpSpPr>
          <p:cNvPr id="107524" name="Group 10"/>
          <p:cNvGrpSpPr>
            <a:grpSpLocks/>
          </p:cNvGrpSpPr>
          <p:nvPr/>
        </p:nvGrpSpPr>
        <p:grpSpPr bwMode="auto">
          <a:xfrm>
            <a:off x="7596188" y="2205038"/>
            <a:ext cx="431800" cy="390525"/>
            <a:chOff x="476" y="1434"/>
            <a:chExt cx="272" cy="246"/>
          </a:xfrm>
        </p:grpSpPr>
        <p:sp>
          <p:nvSpPr>
            <p:cNvPr id="107534" name="文字方塊 4"/>
            <p:cNvSpPr txBox="1">
              <a:spLocks noChangeArrowheads="1"/>
            </p:cNvSpPr>
            <p:nvPr/>
          </p:nvSpPr>
          <p:spPr bwMode="auto">
            <a:xfrm>
              <a:off x="476" y="1434"/>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kumimoji="0" lang="zh-TW" altLang="en-US" sz="1200" b="1">
                  <a:solidFill>
                    <a:schemeClr val="tx1"/>
                  </a:solidFill>
                  <a:latin typeface="Arial" charset="0"/>
                  <a:ea typeface="標楷體" pitchFamily="65" charset="-120"/>
                </a:rPr>
                <a:t>ㄨㄢ</a:t>
              </a:r>
              <a:endParaRPr lang="zh-TW" altLang="en-US" sz="1200" b="1">
                <a:solidFill>
                  <a:schemeClr val="tx1"/>
                </a:solidFill>
                <a:latin typeface="Arial" charset="0"/>
                <a:ea typeface="標楷體" pitchFamily="65" charset="-120"/>
              </a:endParaRPr>
            </a:p>
          </p:txBody>
        </p:sp>
        <p:pic>
          <p:nvPicPr>
            <p:cNvPr id="107535" name="Picture 45" descr="D:\City\公事\THE PEOPLE\10202\102-PPT-II修訂\注音ICON\黑-四聲-小.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 y="1480"/>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7525" name="Picture 11" descr="30">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3213100"/>
            <a:ext cx="3413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6" name="文字方塊 4"/>
          <p:cNvSpPr txBox="1">
            <a:spLocks noChangeArrowheads="1"/>
          </p:cNvSpPr>
          <p:nvPr/>
        </p:nvSpPr>
        <p:spPr bwMode="auto">
          <a:xfrm>
            <a:off x="4716463" y="4149725"/>
            <a:ext cx="366712"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kumimoji="0" lang="zh-TW" altLang="en-US" sz="1200" b="1">
                <a:solidFill>
                  <a:srgbClr val="3399FF"/>
                </a:solidFill>
                <a:latin typeface="Arial" charset="0"/>
                <a:ea typeface="標楷體" pitchFamily="65" charset="-120"/>
              </a:rPr>
              <a:t>ㄏㄜ</a:t>
            </a:r>
            <a:endParaRPr lang="zh-TW" altLang="en-US" sz="1200" b="1">
              <a:solidFill>
                <a:srgbClr val="3399FF"/>
              </a:solidFill>
              <a:latin typeface="Arial" charset="0"/>
              <a:ea typeface="標楷體" pitchFamily="65" charset="-120"/>
            </a:endParaRPr>
          </a:p>
        </p:txBody>
      </p:sp>
      <p:sp>
        <p:nvSpPr>
          <p:cNvPr id="107527" name="文字方塊 6"/>
          <p:cNvSpPr txBox="1">
            <a:spLocks noChangeArrowheads="1"/>
          </p:cNvSpPr>
          <p:nvPr/>
        </p:nvSpPr>
        <p:spPr bwMode="auto">
          <a:xfrm>
            <a:off x="1908175" y="5084763"/>
            <a:ext cx="3667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rgbClr val="3399FF"/>
                </a:solidFill>
                <a:latin typeface="Arial" charset="0"/>
                <a:ea typeface="標楷體" pitchFamily="65" charset="-120"/>
              </a:rPr>
              <a:t>ㄎㄨㄟ</a:t>
            </a:r>
          </a:p>
        </p:txBody>
      </p:sp>
      <p:pic>
        <p:nvPicPr>
          <p:cNvPr id="107528" name="Picture 20" descr="下一頁">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2088"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0" name="Rectangle 10"/>
          <p:cNvSpPr>
            <a:spLocks noChangeArrowheads="1"/>
          </p:cNvSpPr>
          <p:nvPr/>
        </p:nvSpPr>
        <p:spPr bwMode="auto">
          <a:xfrm>
            <a:off x="5724525" y="4764088"/>
            <a:ext cx="6477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0066FF"/>
                </a:solidFill>
                <a:latin typeface="Arial" charset="0"/>
                <a:ea typeface="微軟正黑體" pitchFamily="34" charset="-120"/>
              </a:rPr>
              <a:t>提起</a:t>
            </a:r>
          </a:p>
        </p:txBody>
      </p:sp>
      <p:sp>
        <p:nvSpPr>
          <p:cNvPr id="15" name="文字方塊 14"/>
          <p:cNvSpPr txBox="1">
            <a:spLocks noChangeArrowheads="1"/>
          </p:cNvSpPr>
          <p:nvPr/>
        </p:nvSpPr>
        <p:spPr bwMode="auto">
          <a:xfrm>
            <a:off x="5580063" y="5229225"/>
            <a:ext cx="863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800">
                <a:solidFill>
                  <a:schemeClr val="tx1"/>
                </a:solidFill>
                <a:latin typeface="Arial" charset="0"/>
              </a:rPr>
              <a:t>　　　　                                              　　　　　　　　　            　　　　　　　　</a:t>
            </a:r>
          </a:p>
        </p:txBody>
      </p:sp>
      <p:pic>
        <p:nvPicPr>
          <p:cNvPr id="107531" name="Picture 17" descr="二聲-小"/>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4075" y="5229225"/>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2" name="Picture 18" descr="四聲-小"/>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2363" y="4292600"/>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3" name="Picture 9" descr="下ICON-課堂Q&amp;A">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51275" y="765175"/>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761290" grpId="0"/>
      <p:bldP spid="1761290" grpId="1"/>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8546"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第三段</a:t>
            </a:r>
            <a:endParaRPr kumimoji="0" lang="zh-TW" altLang="en-US" sz="4400" u="sng">
              <a:solidFill>
                <a:schemeClr val="bg1"/>
              </a:solidFill>
              <a:latin typeface="華康正顏楷體W5" pitchFamily="65" charset="-120"/>
              <a:ea typeface="華康正顏楷體W5" pitchFamily="65" charset="-120"/>
            </a:endParaRPr>
          </a:p>
        </p:txBody>
      </p:sp>
      <p:sp>
        <p:nvSpPr>
          <p:cNvPr id="108547" name="Rectangle 3"/>
          <p:cNvSpPr>
            <a:spLocks/>
          </p:cNvSpPr>
          <p:nvPr/>
        </p:nvSpPr>
        <p:spPr bwMode="auto">
          <a:xfrm>
            <a:off x="179388" y="765175"/>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四下裡遼將遼兵眼見皇帝落入敵手，大驚狂呼。幾十名親兵奮不顧身的撲上來想救皇帝，都被虛竹飛足踢開。</a:t>
            </a:r>
          </a:p>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二人擒住遼帝，心中大喜，突見蕭峯飛身過來，齊聲叫道：「大哥！」不料蕭峯雙掌</a:t>
            </a:r>
            <a:r>
              <a:rPr lang="zh-TW" altLang="en-US">
                <a:solidFill>
                  <a:srgbClr val="0066FF"/>
                </a:solidFill>
                <a:latin typeface="Cambria" pitchFamily="18" charset="0"/>
              </a:rPr>
              <a:t>疾</a:t>
            </a:r>
            <a:r>
              <a:rPr lang="zh-TW" altLang="en-US">
                <a:solidFill>
                  <a:schemeClr val="tx1"/>
                </a:solidFill>
                <a:latin typeface="Cambria" pitchFamily="18" charset="0"/>
              </a:rPr>
              <a:t>發，</a:t>
            </a:r>
          </a:p>
        </p:txBody>
      </p:sp>
      <p:pic>
        <p:nvPicPr>
          <p:cNvPr id="108548" name="Picture 10"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0" name="Rectangle 10"/>
          <p:cNvSpPr>
            <a:spLocks noChangeArrowheads="1"/>
          </p:cNvSpPr>
          <p:nvPr/>
        </p:nvSpPr>
        <p:spPr bwMode="auto">
          <a:xfrm>
            <a:off x="7596188" y="4941888"/>
            <a:ext cx="6477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0066FF"/>
                </a:solidFill>
                <a:latin typeface="Arial" charset="0"/>
                <a:ea typeface="微軟正黑體" pitchFamily="34" charset="-120"/>
              </a:rPr>
              <a:t>快速</a:t>
            </a:r>
          </a:p>
        </p:txBody>
      </p:sp>
      <p:sp>
        <p:nvSpPr>
          <p:cNvPr id="15" name="文字方塊 14"/>
          <p:cNvSpPr txBox="1">
            <a:spLocks noChangeArrowheads="1"/>
          </p:cNvSpPr>
          <p:nvPr/>
        </p:nvSpPr>
        <p:spPr bwMode="auto">
          <a:xfrm>
            <a:off x="7596188" y="5373688"/>
            <a:ext cx="3603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800">
                <a:solidFill>
                  <a:schemeClr val="tx1"/>
                </a:solidFill>
                <a:latin typeface="Arial" charset="0"/>
              </a:rPr>
              <a:t>　　　　                                              　　　　　　　　　            　　　　　　　　</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761290" grpId="0"/>
      <p:bldP spid="1761290" grpId="1"/>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570"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第三段</a:t>
            </a:r>
            <a:endParaRPr kumimoji="0" lang="zh-TW" altLang="en-US" sz="4400" u="sng">
              <a:solidFill>
                <a:schemeClr val="bg1"/>
              </a:solidFill>
              <a:latin typeface="華康正顏楷體W5" pitchFamily="65" charset="-120"/>
              <a:ea typeface="華康正顏楷體W5" pitchFamily="65" charset="-120"/>
            </a:endParaRPr>
          </a:p>
        </p:txBody>
      </p:sp>
      <p:sp>
        <p:nvSpPr>
          <p:cNvPr id="109571" name="Rectangle 3"/>
          <p:cNvSpPr>
            <a:spLocks/>
          </p:cNvSpPr>
          <p:nvPr/>
        </p:nvSpPr>
        <p:spPr bwMode="auto">
          <a:xfrm>
            <a:off x="179388" y="765175"/>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呼呼兩聲，分襲二人。</a:t>
            </a:r>
            <a:r>
              <a:rPr lang="zh-TW" altLang="en-US" u="sng">
                <a:solidFill>
                  <a:schemeClr val="tx1"/>
                </a:solidFill>
                <a:latin typeface="Cambria" pitchFamily="18" charset="0"/>
              </a:rPr>
              <a:t>二人都大吃一驚，見掌力襲來，只得舉掌擋架，砰砰兩聲，四掌相撞，掌風激盪，蕭峯向前一衝，已乘勢將耶律洪基拉了過去</a:t>
            </a:r>
            <a:r>
              <a:rPr lang="zh-TW" altLang="en-US">
                <a:solidFill>
                  <a:schemeClr val="tx1"/>
                </a:solidFill>
                <a:latin typeface="Cambria" pitchFamily="18" charset="0"/>
              </a:rPr>
              <a:t>。</a:t>
            </a:r>
          </a:p>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這時遼軍和中原群豪分從南北擁上，一邊想</a:t>
            </a:r>
          </a:p>
        </p:txBody>
      </p:sp>
      <p:pic>
        <p:nvPicPr>
          <p:cNvPr id="109572" name="Picture 10"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8" name="Rectangle 18"/>
          <p:cNvSpPr>
            <a:spLocks noChangeArrowheads="1"/>
          </p:cNvSpPr>
          <p:nvPr/>
        </p:nvSpPr>
        <p:spPr bwMode="auto">
          <a:xfrm>
            <a:off x="4356100" y="1700213"/>
            <a:ext cx="45370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凸顯蕭峯武功又在段譽、虛竹之上</a:t>
            </a:r>
          </a:p>
        </p:txBody>
      </p:sp>
      <p:pic>
        <p:nvPicPr>
          <p:cNvPr id="1761299" name="Picture 19" descr="下標籤-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650" y="4581525"/>
            <a:ext cx="214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5" name="Picture 9" descr="下ICON-課堂Q&amp;A">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4138" y="765175"/>
            <a:ext cx="1377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76129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8"/>
                                        </p:tgtEl>
                                        <p:attrNameLst>
                                          <p:attrName>style.visibility</p:attrName>
                                        </p:attrNameLst>
                                      </p:cBhvr>
                                      <p:to>
                                        <p:strVal val="hidden"/>
                                      </p:to>
                                    </p:set>
                                  </p:childTnLst>
                                </p:cTn>
                              </p:par>
                            </p:childTnLst>
                          </p:cTn>
                        </p:par>
                      </p:childTnLst>
                    </p:cTn>
                  </p:par>
                </p:childTnLst>
              </p:cTn>
              <p:nextCondLst>
                <p:cond evt="onClick" delay="0">
                  <p:tgtEl>
                    <p:spTgt spid="1761299"/>
                  </p:tgtEl>
                </p:cond>
              </p:nextCondLst>
            </p:seq>
          </p:childTnLst>
        </p:cTn>
      </p:par>
    </p:tnLst>
    <p:bldLst>
      <p:bldP spid="1761298" grpId="0"/>
      <p:bldP spid="1761298" grpId="1"/>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0594"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第三段</a:t>
            </a:r>
            <a:endParaRPr kumimoji="0" lang="zh-TW" altLang="en-US" sz="4400" u="sng">
              <a:solidFill>
                <a:schemeClr val="bg1"/>
              </a:solidFill>
              <a:latin typeface="華康正顏楷體W5" pitchFamily="65" charset="-120"/>
              <a:ea typeface="華康正顏楷體W5" pitchFamily="65" charset="-120"/>
            </a:endParaRPr>
          </a:p>
        </p:txBody>
      </p:sp>
      <p:sp>
        <p:nvSpPr>
          <p:cNvPr id="110595" name="Rectangle 3"/>
          <p:cNvSpPr>
            <a:spLocks/>
          </p:cNvSpPr>
          <p:nvPr/>
        </p:nvSpPr>
        <p:spPr bwMode="auto">
          <a:xfrm>
            <a:off x="179388" y="765175"/>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搶回皇帝，一邊要作蕭峯、段譽、虛竹三人的接應。</a:t>
            </a:r>
          </a:p>
        </p:txBody>
      </p:sp>
      <p:pic>
        <p:nvPicPr>
          <p:cNvPr id="110596" name="圖片 17" descr="下方ICON-回目次.png">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37525" y="6092825"/>
            <a:ext cx="1042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7" name="Picture 11" descr="下一頁">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5113" y="5661025"/>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1618"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第四段</a:t>
            </a:r>
            <a:endParaRPr kumimoji="0" lang="zh-TW" altLang="en-US" sz="4400" u="sng">
              <a:solidFill>
                <a:schemeClr val="bg1"/>
              </a:solidFill>
              <a:latin typeface="華康正顏楷體W5" pitchFamily="65" charset="-120"/>
              <a:ea typeface="華康正顏楷體W5" pitchFamily="65" charset="-120"/>
            </a:endParaRPr>
          </a:p>
        </p:txBody>
      </p:sp>
      <p:sp>
        <p:nvSpPr>
          <p:cNvPr id="111619" name="Rectangle 3"/>
          <p:cNvSpPr>
            <a:spLocks/>
          </p:cNvSpPr>
          <p:nvPr/>
        </p:nvSpPr>
        <p:spPr bwMode="auto">
          <a:xfrm>
            <a:off x="179388" y="1528763"/>
            <a:ext cx="8785225"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dirty="0">
                <a:solidFill>
                  <a:schemeClr val="tx1"/>
                </a:solidFill>
                <a:latin typeface="Cambria" pitchFamily="18" charset="0"/>
              </a:rPr>
              <a:t>　　蕭峯大聲叫道： 「 </a:t>
            </a:r>
            <a:r>
              <a:rPr lang="zh-TW" altLang="en-US" u="sng" dirty="0">
                <a:solidFill>
                  <a:schemeClr val="tx1"/>
                </a:solidFill>
                <a:latin typeface="Cambria" pitchFamily="18" charset="0"/>
              </a:rPr>
              <a:t>誰都別動，我自有話向大遼皇帝稟告</a:t>
            </a:r>
            <a:r>
              <a:rPr lang="zh-TW" altLang="en-US" dirty="0">
                <a:solidFill>
                  <a:schemeClr val="tx1"/>
                </a:solidFill>
                <a:latin typeface="Cambria" pitchFamily="18" charset="0"/>
              </a:rPr>
              <a:t>。」</a:t>
            </a:r>
            <a:r>
              <a:rPr lang="zh-TW" altLang="en-US" u="sng" dirty="0">
                <a:solidFill>
                  <a:schemeClr val="tx1"/>
                </a:solidFill>
                <a:latin typeface="Cambria" pitchFamily="18" charset="0"/>
              </a:rPr>
              <a:t>遼軍和群豪登時　停了腳步，雙方只遠遠吶喊，不敢衝殺上來，更不敢放箭</a:t>
            </a:r>
            <a:r>
              <a:rPr lang="zh-TW" altLang="en-US" dirty="0">
                <a:solidFill>
                  <a:schemeClr val="tx1"/>
                </a:solidFill>
                <a:latin typeface="Cambria" pitchFamily="18" charset="0"/>
              </a:rPr>
              <a:t>。</a:t>
            </a:r>
          </a:p>
          <a:p>
            <a:pPr eaLnBrk="0">
              <a:lnSpc>
                <a:spcPct val="200000"/>
              </a:lnSpc>
              <a:spcBef>
                <a:spcPct val="20000"/>
              </a:spcBef>
              <a:buClr>
                <a:schemeClr val="accent1"/>
              </a:buClr>
              <a:buFont typeface="Wingdings 2" pitchFamily="18" charset="2"/>
              <a:buNone/>
            </a:pPr>
            <a:r>
              <a:rPr lang="zh-TW" altLang="en-US" dirty="0">
                <a:solidFill>
                  <a:schemeClr val="tx1"/>
                </a:solidFill>
                <a:latin typeface="Cambria" pitchFamily="18" charset="0"/>
              </a:rPr>
              <a:t>　　虛竹和段譽也退開三步，分站耶律洪基身後</a:t>
            </a:r>
          </a:p>
        </p:txBody>
      </p:sp>
      <p:pic>
        <p:nvPicPr>
          <p:cNvPr id="111620" name="Picture 6" descr="上方ICON-段析">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1538" y="1052513"/>
            <a:ext cx="1330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1" name="Picture 8" descr="上方ICON-段落大意">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575" y="1052513"/>
            <a:ext cx="1330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2" name="Picture 9" descr="31">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25" y="2997200"/>
            <a:ext cx="3413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3" name="Picture 26" descr="下一頁">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85113"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8" name="Rectangle 18"/>
          <p:cNvSpPr>
            <a:spLocks noChangeArrowheads="1"/>
          </p:cNvSpPr>
          <p:nvPr/>
        </p:nvSpPr>
        <p:spPr bwMode="auto">
          <a:xfrm>
            <a:off x="4500563" y="2349500"/>
            <a:ext cx="43195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蕭峯始終以君臣之禮對待耶律洪基，因此以臣對君稱呼</a:t>
            </a:r>
          </a:p>
        </p:txBody>
      </p:sp>
      <p:pic>
        <p:nvPicPr>
          <p:cNvPr id="1761299" name="Picture 19" descr="下標籤-意"/>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13000" y="3409157"/>
            <a:ext cx="2143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8"/>
          <p:cNvSpPr>
            <a:spLocks noChangeArrowheads="1"/>
          </p:cNvSpPr>
          <p:nvPr/>
        </p:nvSpPr>
        <p:spPr bwMode="auto">
          <a:xfrm>
            <a:off x="3563938" y="3429000"/>
            <a:ext cx="41052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遼軍怕誤傷遼帝，群豪則折服蕭峯</a:t>
            </a:r>
          </a:p>
        </p:txBody>
      </p:sp>
      <p:pic>
        <p:nvPicPr>
          <p:cNvPr id="3" name="Picture 19" descr="下標籤-意"/>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01013" y="4424363"/>
            <a:ext cx="2143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76129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8"/>
                                        </p:tgtEl>
                                        <p:attrNameLst>
                                          <p:attrName>style.visibility</p:attrName>
                                        </p:attrNameLst>
                                      </p:cBhvr>
                                      <p:to>
                                        <p:strVal val="hidden"/>
                                      </p:to>
                                    </p:set>
                                  </p:childTnLst>
                                </p:cTn>
                              </p:par>
                            </p:childTnLst>
                          </p:cTn>
                        </p:par>
                      </p:childTnLst>
                    </p:cTn>
                  </p:par>
                </p:childTnLst>
              </p:cTn>
              <p:nextCondLst>
                <p:cond evt="onClick" delay="0">
                  <p:tgtEl>
                    <p:spTgt spid="1761299"/>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761298" grpId="0"/>
      <p:bldP spid="1761298" grpId="1"/>
      <p:bldP spid="2" grpId="0"/>
      <p:bldP spid="2" grpId="1"/>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42"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第四段</a:t>
            </a:r>
            <a:endParaRPr kumimoji="0" lang="zh-TW" altLang="en-US" sz="4400" u="sng">
              <a:solidFill>
                <a:schemeClr val="bg1"/>
              </a:solidFill>
              <a:latin typeface="華康正顏楷體W5" pitchFamily="65" charset="-120"/>
              <a:ea typeface="華康正顏楷體W5" pitchFamily="65" charset="-120"/>
            </a:endParaRPr>
          </a:p>
        </p:txBody>
      </p:sp>
      <p:sp>
        <p:nvSpPr>
          <p:cNvPr id="112643" name="Rectangle 3"/>
          <p:cNvSpPr>
            <a:spLocks/>
          </p:cNvSpPr>
          <p:nvPr/>
        </p:nvSpPr>
        <p:spPr bwMode="auto">
          <a:xfrm>
            <a:off x="179388" y="765175"/>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，防他逃回陣中，並阻契丹高手前來相救。梅蘭竹菊四姝　　站在段譽身後，各挺長劍，以擋敵人射來的</a:t>
            </a:r>
            <a:r>
              <a:rPr lang="zh-TW" altLang="en-US">
                <a:solidFill>
                  <a:srgbClr val="0066FF"/>
                </a:solidFill>
                <a:latin typeface="Cambria" pitchFamily="18" charset="0"/>
              </a:rPr>
              <a:t>冷箭</a:t>
            </a:r>
            <a:r>
              <a:rPr lang="zh-TW" altLang="en-US">
                <a:solidFill>
                  <a:schemeClr val="tx1"/>
                </a:solidFill>
                <a:latin typeface="Cambria" pitchFamily="18" charset="0"/>
              </a:rPr>
              <a:t>。</a:t>
            </a:r>
          </a:p>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a:t>
            </a:r>
            <a:r>
              <a:rPr lang="zh-TW" altLang="en-US" u="sng">
                <a:solidFill>
                  <a:schemeClr val="tx1"/>
                </a:solidFill>
                <a:latin typeface="Cambria" pitchFamily="18" charset="0"/>
              </a:rPr>
              <a:t>這時耶律洪基臉上已沒半點血色，心想</a:t>
            </a:r>
            <a:r>
              <a:rPr lang="zh-TW" altLang="en-US">
                <a:solidFill>
                  <a:schemeClr val="tx1"/>
                </a:solidFill>
                <a:latin typeface="Cambria" pitchFamily="18" charset="0"/>
              </a:rPr>
              <a:t>：「這蕭峯的性子甚是剛烈</a:t>
            </a:r>
            <a:r>
              <a:rPr lang="zh-TW" altLang="en-US" sz="2400">
                <a:solidFill>
                  <a:schemeClr val="tx1"/>
                </a:solidFill>
                <a:latin typeface="Cambria" pitchFamily="18" charset="0"/>
              </a:rPr>
              <a:t>，</a:t>
            </a:r>
            <a:r>
              <a:rPr lang="zh-TW" altLang="en-US">
                <a:solidFill>
                  <a:schemeClr val="tx1"/>
                </a:solidFill>
                <a:latin typeface="Cambria" pitchFamily="18" charset="0"/>
              </a:rPr>
              <a:t>我將他囚於獅籠之中</a:t>
            </a:r>
            <a:r>
              <a:rPr lang="zh-TW" altLang="en-US">
                <a:solidFill>
                  <a:schemeClr val="tx1"/>
                </a:solidFill>
                <a:latin typeface="標楷體" pitchFamily="65" charset="-120"/>
              </a:rPr>
              <a:t> </a:t>
            </a:r>
            <a:r>
              <a:rPr lang="zh-TW" altLang="en-US" sz="2400">
                <a:solidFill>
                  <a:schemeClr val="tx1"/>
                </a:solidFill>
                <a:latin typeface="Cambria" pitchFamily="18" charset="0"/>
              </a:rPr>
              <a:t>，</a:t>
            </a:r>
          </a:p>
        </p:txBody>
      </p:sp>
      <p:pic>
        <p:nvPicPr>
          <p:cNvPr id="112644" name="Picture 17" descr="3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276475"/>
            <a:ext cx="3413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5" name="文字方塊 3"/>
          <p:cNvSpPr txBox="1">
            <a:spLocks noChangeArrowheads="1"/>
          </p:cNvSpPr>
          <p:nvPr/>
        </p:nvSpPr>
        <p:spPr bwMode="auto">
          <a:xfrm>
            <a:off x="1908175" y="2205038"/>
            <a:ext cx="36671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ㄕㄨ</a:t>
            </a:r>
          </a:p>
        </p:txBody>
      </p:sp>
      <p:pic>
        <p:nvPicPr>
          <p:cNvPr id="112646" name="Picture 12" descr="33">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3888" y="53006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7" name="Picture 27" descr="下一頁">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5113"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8" name="Picture 22" descr="下標籤-辨">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7813" y="2565400"/>
            <a:ext cx="2143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0" name="Rectangle 10"/>
          <p:cNvSpPr>
            <a:spLocks noChangeArrowheads="1"/>
          </p:cNvSpPr>
          <p:nvPr/>
        </p:nvSpPr>
        <p:spPr bwMode="auto">
          <a:xfrm>
            <a:off x="1908175" y="2852738"/>
            <a:ext cx="640873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0066FF"/>
                </a:solidFill>
                <a:latin typeface="Arial" charset="0"/>
                <a:ea typeface="微軟正黑體" pitchFamily="34" charset="-120"/>
              </a:rPr>
              <a:t>趁人不備，暗中射出的箭。後用以比喻暗中害人的行為</a:t>
            </a:r>
          </a:p>
        </p:txBody>
      </p:sp>
      <p:sp>
        <p:nvSpPr>
          <p:cNvPr id="15" name="文字方塊 14"/>
          <p:cNvSpPr txBox="1">
            <a:spLocks noChangeArrowheads="1"/>
          </p:cNvSpPr>
          <p:nvPr/>
        </p:nvSpPr>
        <p:spPr bwMode="auto">
          <a:xfrm>
            <a:off x="1908175" y="3284538"/>
            <a:ext cx="86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800">
                <a:solidFill>
                  <a:schemeClr val="tx1"/>
                </a:solidFill>
                <a:latin typeface="Arial" charset="0"/>
              </a:rPr>
              <a:t>　　　　                                              　　　　　　　　　            　　　　　　　　</a:t>
            </a:r>
          </a:p>
        </p:txBody>
      </p:sp>
      <p:sp>
        <p:nvSpPr>
          <p:cNvPr id="1761298" name="Rectangle 18"/>
          <p:cNvSpPr>
            <a:spLocks noChangeArrowheads="1"/>
          </p:cNvSpPr>
          <p:nvPr/>
        </p:nvSpPr>
        <p:spPr bwMode="auto">
          <a:xfrm>
            <a:off x="36513" y="4941888"/>
            <a:ext cx="91440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耶律洪基儘管驚嚇得面無血色，仍以小人之心度君子之腹，不斷猜想蕭峯想法</a:t>
            </a:r>
          </a:p>
        </p:txBody>
      </p:sp>
      <p:pic>
        <p:nvPicPr>
          <p:cNvPr id="1761299" name="Picture 19" descr="下標籤-意"/>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67625" y="4652963"/>
            <a:ext cx="2143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53" name="Picture 9" descr="下ICON-課堂Q&amp;A">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51275" y="765175"/>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 restart="whenNotActive" fill="hold" evtFilter="cancelBubble" nodeType="interactiveSeq">
                <p:stCondLst>
                  <p:cond evt="onClick" delay="0">
                    <p:tgtEl>
                      <p:spTgt spid="1761299"/>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6129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761298"/>
                                        </p:tgtEl>
                                        <p:attrNameLst>
                                          <p:attrName>style.visibility</p:attrName>
                                        </p:attrNameLst>
                                      </p:cBhvr>
                                      <p:to>
                                        <p:strVal val="hidden"/>
                                      </p:to>
                                    </p:set>
                                  </p:childTnLst>
                                </p:cTn>
                              </p:par>
                            </p:childTnLst>
                          </p:cTn>
                        </p:par>
                      </p:childTnLst>
                    </p:cTn>
                  </p:par>
                </p:childTnLst>
              </p:cTn>
              <p:nextCondLst>
                <p:cond evt="onClick" delay="0">
                  <p:tgtEl>
                    <p:spTgt spid="1761299"/>
                  </p:tgtEl>
                </p:cond>
              </p:nextCondLst>
            </p:seq>
          </p:childTnLst>
        </p:cTn>
      </p:par>
    </p:tnLst>
    <p:bldLst>
      <p:bldP spid="1761290" grpId="0"/>
      <p:bldP spid="1761290" grpId="1"/>
      <p:bldP spid="1761298" grpId="0"/>
      <p:bldP spid="1761298" grpId="1"/>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3666"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第四段</a:t>
            </a:r>
            <a:endParaRPr kumimoji="0" lang="zh-TW" altLang="en-US" sz="4400" u="sng">
              <a:solidFill>
                <a:schemeClr val="bg1"/>
              </a:solidFill>
              <a:latin typeface="華康正顏楷體W5" pitchFamily="65" charset="-120"/>
              <a:ea typeface="華康正顏楷體W5" pitchFamily="65" charset="-120"/>
            </a:endParaRPr>
          </a:p>
        </p:txBody>
      </p:sp>
      <p:sp>
        <p:nvSpPr>
          <p:cNvPr id="113667" name="Rectangle 3"/>
          <p:cNvSpPr>
            <a:spLocks/>
          </p:cNvSpPr>
          <p:nvPr/>
        </p:nvSpPr>
        <p:spPr bwMode="auto">
          <a:xfrm>
            <a:off x="179388" y="765175"/>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折辱得他好生　厲害。此刻既落在他手中，他定要盡情報復，再也不肯饒我性命了。」卻聽蕭峯道：「陛下，這兩位是我的結義兄弟　，不會傷害於你，你可放心。」耶律洪基哼了一聲，回頭向虛竹看了一眼，又向段譽看了一眼。</a:t>
            </a:r>
          </a:p>
        </p:txBody>
      </p:sp>
      <p:pic>
        <p:nvPicPr>
          <p:cNvPr id="113668" name="Picture 17" descr="35">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3213100"/>
            <a:ext cx="3413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9" name="Picture 7" descr="34">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126841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0" name="Picture 24" descr="下一頁">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5113"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1" name="Picture 9" descr="下ICON-課堂Q&amp;A">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1275" y="765175"/>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第四段</a:t>
            </a:r>
            <a:endParaRPr kumimoji="0" lang="zh-TW" altLang="en-US" sz="4400" u="sng">
              <a:solidFill>
                <a:schemeClr val="bg1"/>
              </a:solidFill>
              <a:latin typeface="華康正顏楷體W5" pitchFamily="65" charset="-120"/>
              <a:ea typeface="華康正顏楷體W5" pitchFamily="65" charset="-120"/>
            </a:endParaRPr>
          </a:p>
        </p:txBody>
      </p:sp>
      <p:sp>
        <p:nvSpPr>
          <p:cNvPr id="114691" name="Rectangle 3"/>
          <p:cNvSpPr>
            <a:spLocks/>
          </p:cNvSpPr>
          <p:nvPr/>
        </p:nvSpPr>
        <p:spPr bwMode="auto">
          <a:xfrm>
            <a:off x="179388" y="620713"/>
            <a:ext cx="8785225"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蕭峯道：</a:t>
            </a:r>
            <a:r>
              <a:rPr lang="zh-TW" altLang="zh-TW">
                <a:solidFill>
                  <a:schemeClr val="tx1"/>
                </a:solidFill>
                <a:latin typeface="Cambria" pitchFamily="18" charset="0"/>
              </a:rPr>
              <a:t>「</a:t>
            </a:r>
            <a:r>
              <a:rPr lang="zh-TW" altLang="en-US">
                <a:solidFill>
                  <a:schemeClr val="tx1"/>
                </a:solidFill>
                <a:latin typeface="Cambria" pitchFamily="18" charset="0"/>
              </a:rPr>
              <a:t>我這個二弟虛竹子，乃靈鷲宮主人，三弟是大理國段王子。臣也曾向陛下說起過</a:t>
            </a:r>
            <a:r>
              <a:rPr lang="zh-TW" altLang="en-US" sz="2800">
                <a:solidFill>
                  <a:schemeClr val="tx1"/>
                </a:solidFill>
                <a:latin typeface="Cambria" pitchFamily="18" charset="0"/>
              </a:rPr>
              <a:t>。</a:t>
            </a:r>
            <a:r>
              <a:rPr lang="zh-TW" altLang="zh-TW" sz="2800">
                <a:solidFill>
                  <a:schemeClr val="tx1"/>
                </a:solidFill>
                <a:latin typeface="Cambria" pitchFamily="18" charset="0"/>
              </a:rPr>
              <a:t>」</a:t>
            </a:r>
            <a:r>
              <a:rPr lang="zh-TW" altLang="en-US">
                <a:solidFill>
                  <a:schemeClr val="tx1"/>
                </a:solidFill>
                <a:latin typeface="Cambria" pitchFamily="18" charset="0"/>
              </a:rPr>
              <a:t>耶律洪基點了點頭</a:t>
            </a:r>
            <a:r>
              <a:rPr lang="zh-TW" altLang="en-US" sz="2800">
                <a:solidFill>
                  <a:schemeClr val="tx1"/>
                </a:solidFill>
                <a:latin typeface="Cambria" pitchFamily="18" charset="0"/>
              </a:rPr>
              <a:t>，</a:t>
            </a:r>
            <a:r>
              <a:rPr lang="zh-TW" altLang="en-US">
                <a:solidFill>
                  <a:schemeClr val="tx1"/>
                </a:solidFill>
                <a:latin typeface="Cambria" pitchFamily="18" charset="0"/>
              </a:rPr>
              <a:t>說道</a:t>
            </a:r>
            <a:r>
              <a:rPr lang="zh-TW" altLang="en-US" sz="2800">
                <a:solidFill>
                  <a:schemeClr val="tx1"/>
                </a:solidFill>
                <a:latin typeface="Cambria" pitchFamily="18" charset="0"/>
              </a:rPr>
              <a:t>：</a:t>
            </a:r>
            <a:r>
              <a:rPr lang="zh-TW" altLang="zh-TW" sz="2800">
                <a:solidFill>
                  <a:schemeClr val="tx1"/>
                </a:solidFill>
                <a:latin typeface="Cambria" pitchFamily="18" charset="0"/>
              </a:rPr>
              <a:t>「</a:t>
            </a:r>
            <a:r>
              <a:rPr lang="zh-TW" altLang="en-US">
                <a:solidFill>
                  <a:schemeClr val="tx1"/>
                </a:solidFill>
                <a:latin typeface="Cambria" pitchFamily="18" charset="0"/>
              </a:rPr>
              <a:t>果然</a:t>
            </a:r>
            <a:r>
              <a:rPr lang="zh-TW" altLang="en-US">
                <a:solidFill>
                  <a:srgbClr val="0066FF"/>
                </a:solidFill>
                <a:latin typeface="Cambria" pitchFamily="18" charset="0"/>
              </a:rPr>
              <a:t>了　得</a:t>
            </a:r>
            <a:r>
              <a:rPr lang="zh-TW" altLang="en-US" sz="2800">
                <a:solidFill>
                  <a:schemeClr val="tx1"/>
                </a:solidFill>
                <a:latin typeface="Cambria" pitchFamily="18" charset="0"/>
              </a:rPr>
              <a:t>！</a:t>
            </a:r>
            <a:r>
              <a:rPr lang="zh-TW" altLang="zh-TW" sz="2800">
                <a:solidFill>
                  <a:schemeClr val="tx1"/>
                </a:solidFill>
                <a:latin typeface="Cambria" pitchFamily="18" charset="0"/>
              </a:rPr>
              <a:t>」</a:t>
            </a:r>
            <a:endParaRPr lang="en-US" altLang="zh-TW" sz="2800">
              <a:solidFill>
                <a:schemeClr val="tx1"/>
              </a:solidFill>
              <a:latin typeface="Cambria" pitchFamily="18" charset="0"/>
            </a:endParaRPr>
          </a:p>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蕭峯道：</a:t>
            </a:r>
            <a:r>
              <a:rPr lang="zh-TW" altLang="zh-TW">
                <a:solidFill>
                  <a:schemeClr val="tx1"/>
                </a:solidFill>
                <a:latin typeface="Cambria" pitchFamily="18" charset="0"/>
              </a:rPr>
              <a:t>「</a:t>
            </a:r>
            <a:r>
              <a:rPr lang="zh-TW" altLang="en-US">
                <a:solidFill>
                  <a:schemeClr val="tx1"/>
                </a:solidFill>
                <a:latin typeface="Cambria" pitchFamily="18" charset="0"/>
              </a:rPr>
              <a:t>我們立時便請陛下回陣，只是想求陛下賞賜。</a:t>
            </a:r>
            <a:r>
              <a:rPr lang="zh-TW" altLang="zh-TW">
                <a:solidFill>
                  <a:schemeClr val="tx1"/>
                </a:solidFill>
                <a:latin typeface="Cambria" pitchFamily="18" charset="0"/>
              </a:rPr>
              <a:t>」</a:t>
            </a:r>
            <a:endParaRPr lang="en-US" altLang="zh-TW">
              <a:solidFill>
                <a:schemeClr val="tx1"/>
              </a:solidFill>
              <a:latin typeface="Cambria" pitchFamily="18" charset="0"/>
            </a:endParaRPr>
          </a:p>
        </p:txBody>
      </p:sp>
      <p:grpSp>
        <p:nvGrpSpPr>
          <p:cNvPr id="114692" name="Group 21"/>
          <p:cNvGrpSpPr>
            <a:grpSpLocks/>
          </p:cNvGrpSpPr>
          <p:nvPr/>
        </p:nvGrpSpPr>
        <p:grpSpPr bwMode="auto">
          <a:xfrm>
            <a:off x="6948488" y="2960688"/>
            <a:ext cx="465137" cy="539750"/>
            <a:chOff x="612" y="981"/>
            <a:chExt cx="293" cy="340"/>
          </a:xfrm>
        </p:grpSpPr>
        <p:sp>
          <p:nvSpPr>
            <p:cNvPr id="114696" name="文字方塊 3"/>
            <p:cNvSpPr txBox="1">
              <a:spLocks noChangeArrowheads="1"/>
            </p:cNvSpPr>
            <p:nvPr/>
          </p:nvSpPr>
          <p:spPr bwMode="auto">
            <a:xfrm>
              <a:off x="612" y="981"/>
              <a:ext cx="23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ㄌ一ㄠ</a:t>
              </a:r>
            </a:p>
          </p:txBody>
        </p:sp>
        <p:pic>
          <p:nvPicPr>
            <p:cNvPr id="114697" name="Picture 28" descr="D:\City\公事\THE PEOPLE\10202\102-PPT-II修訂\注音ICON\黑-三聲-小.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 y="1117"/>
              <a:ext cx="13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4693" name="Picture 24" descr="下一頁">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5113"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0" name="Rectangle 10"/>
          <p:cNvSpPr>
            <a:spLocks noChangeArrowheads="1"/>
          </p:cNvSpPr>
          <p:nvPr/>
        </p:nvSpPr>
        <p:spPr bwMode="auto">
          <a:xfrm>
            <a:off x="6588125" y="2676525"/>
            <a:ext cx="19081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0066FF"/>
                </a:solidFill>
                <a:latin typeface="Arial" charset="0"/>
                <a:ea typeface="微軟正黑體" pitchFamily="34" charset="-120"/>
              </a:rPr>
              <a:t>此表本領高強</a:t>
            </a:r>
          </a:p>
        </p:txBody>
      </p:sp>
      <p:sp>
        <p:nvSpPr>
          <p:cNvPr id="15" name="文字方塊 14"/>
          <p:cNvSpPr txBox="1">
            <a:spLocks noChangeArrowheads="1"/>
          </p:cNvSpPr>
          <p:nvPr/>
        </p:nvSpPr>
        <p:spPr bwMode="auto">
          <a:xfrm>
            <a:off x="6659563" y="3141663"/>
            <a:ext cx="11525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800">
                <a:solidFill>
                  <a:schemeClr val="tx1"/>
                </a:solidFill>
                <a:latin typeface="Arial" charset="0"/>
              </a:rPr>
              <a:t>　　　　                                              　　　　　　　　　            　　　　　　　　</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761290" grpId="0"/>
      <p:bldP spid="1761290" grpId="1"/>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5714"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第四段</a:t>
            </a:r>
            <a:endParaRPr kumimoji="0" lang="zh-TW" altLang="en-US" sz="4400" u="sng">
              <a:solidFill>
                <a:schemeClr val="bg1"/>
              </a:solidFill>
              <a:latin typeface="華康正顏楷體W5" pitchFamily="65" charset="-120"/>
              <a:ea typeface="華康正顏楷體W5" pitchFamily="65" charset="-120"/>
            </a:endParaRPr>
          </a:p>
        </p:txBody>
      </p:sp>
      <p:sp>
        <p:nvSpPr>
          <p:cNvPr id="115715" name="Rectangle 3"/>
          <p:cNvSpPr>
            <a:spLocks/>
          </p:cNvSpPr>
          <p:nvPr/>
        </p:nvSpPr>
        <p:spPr bwMode="auto">
          <a:xfrm>
            <a:off x="179388" y="765175"/>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耶律洪基幾乎不相信自己的耳朵，心想：「</a:t>
            </a:r>
            <a:r>
              <a:rPr lang="zh-TW" altLang="en-US" u="sng">
                <a:solidFill>
                  <a:schemeClr val="tx1"/>
                </a:solidFill>
                <a:latin typeface="Cambria" pitchFamily="18" charset="0"/>
              </a:rPr>
              <a:t>天下哪有這樣的便宜事？啊，是了，蕭峯已回心轉意，求我封他三人為官</a:t>
            </a:r>
            <a:r>
              <a:rPr lang="zh-TW" altLang="en-US">
                <a:solidFill>
                  <a:schemeClr val="tx1"/>
                </a:solidFill>
                <a:latin typeface="Cambria" pitchFamily="18" charset="0"/>
              </a:rPr>
              <a:t>。」登時滿面笑容，說道：「你們有何求懇，我無有不允。」</a:t>
            </a:r>
            <a:r>
              <a:rPr lang="zh-TW" altLang="en-US" u="sng">
                <a:solidFill>
                  <a:schemeClr val="tx1"/>
                </a:solidFill>
                <a:latin typeface="Cambria" pitchFamily="18" charset="0"/>
              </a:rPr>
              <a:t>他本來語音發顫，這兩句話中卻又有了皇帝的尊嚴</a:t>
            </a:r>
            <a:r>
              <a:rPr lang="zh-TW" altLang="en-US">
                <a:solidFill>
                  <a:schemeClr val="tx1"/>
                </a:solidFill>
                <a:latin typeface="Cambria" pitchFamily="18" charset="0"/>
              </a:rPr>
              <a:t>。</a:t>
            </a:r>
          </a:p>
        </p:txBody>
      </p:sp>
      <p:pic>
        <p:nvPicPr>
          <p:cNvPr id="115716" name="Picture 21"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8" name="Rectangle 18"/>
          <p:cNvSpPr>
            <a:spLocks noChangeArrowheads="1"/>
          </p:cNvSpPr>
          <p:nvPr/>
        </p:nvSpPr>
        <p:spPr bwMode="auto">
          <a:xfrm>
            <a:off x="250825" y="2636838"/>
            <a:ext cx="7416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遼帝不了解蕭峯的人格，而從世俗的利益關係猜測蕭峯的行事</a:t>
            </a:r>
          </a:p>
        </p:txBody>
      </p:sp>
      <p:pic>
        <p:nvPicPr>
          <p:cNvPr id="1761299" name="Picture 19" descr="下標籤-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9125" y="3573463"/>
            <a:ext cx="2143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8"/>
          <p:cNvSpPr>
            <a:spLocks noChangeArrowheads="1"/>
          </p:cNvSpPr>
          <p:nvPr/>
        </p:nvSpPr>
        <p:spPr bwMode="auto">
          <a:xfrm>
            <a:off x="250825" y="4797425"/>
            <a:ext cx="81375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原本以為恐怕無法存活，聞蕭峯語後認為性命無虞而恢復君王的尊嚴</a:t>
            </a:r>
          </a:p>
        </p:txBody>
      </p:sp>
      <p:pic>
        <p:nvPicPr>
          <p:cNvPr id="3" name="Picture 19" descr="下標籤-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7413" y="5516563"/>
            <a:ext cx="2143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76129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8"/>
                                        </p:tgtEl>
                                        <p:attrNameLst>
                                          <p:attrName>style.visibility</p:attrName>
                                        </p:attrNameLst>
                                      </p:cBhvr>
                                      <p:to>
                                        <p:strVal val="hidden"/>
                                      </p:to>
                                    </p:set>
                                  </p:childTnLst>
                                </p:cTn>
                              </p:par>
                            </p:childTnLst>
                          </p:cTn>
                        </p:par>
                      </p:childTnLst>
                    </p:cTn>
                  </p:par>
                </p:childTnLst>
              </p:cTn>
              <p:nextCondLst>
                <p:cond evt="onClick" delay="0">
                  <p:tgtEl>
                    <p:spTgt spid="1761299"/>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761298" grpId="0"/>
      <p:bldP spid="1761298" grpId="1"/>
      <p:bldP spid="2" grpId="0"/>
      <p:bldP spid="2"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內容版面配置區 1"/>
          <p:cNvSpPr>
            <a:spLocks noGrp="1"/>
          </p:cNvSpPr>
          <p:nvPr>
            <p:ph idx="1"/>
          </p:nvPr>
        </p:nvSpPr>
        <p:spPr>
          <a:xfrm>
            <a:off x="395288" y="981075"/>
            <a:ext cx="8542337" cy="5022850"/>
          </a:xfrm>
        </p:spPr>
        <p:txBody>
          <a:bodyPr wrap="square" numCol="1" anchor="t" anchorCtr="0" compatLnSpc="1">
            <a:prstTxWarp prst="textNoShape">
              <a:avLst/>
            </a:prstTxWarp>
            <a:noAutofit/>
          </a:bodyPr>
          <a:lstStyle/>
          <a:p>
            <a:pPr>
              <a:spcBef>
                <a:spcPct val="0"/>
              </a:spcBef>
              <a:defRPr/>
            </a:pPr>
            <a:r>
              <a:rPr lang="zh-TW" altLang="en-US" sz="3200" dirty="0" smtClean="0">
                <a:solidFill>
                  <a:schemeClr val="tx1"/>
                </a:solidFill>
                <a:latin typeface="標楷體" pitchFamily="65" charset="-120"/>
              </a:rPr>
              <a:t>本文節錄自</a:t>
            </a:r>
            <a:r>
              <a:rPr lang="en-US" altLang="zh-TW" sz="3200" dirty="0" smtClean="0">
                <a:solidFill>
                  <a:schemeClr val="tx1"/>
                </a:solidFill>
                <a:latin typeface="標楷體" pitchFamily="65" charset="-120"/>
              </a:rPr>
              <a:t>《</a:t>
            </a:r>
            <a:r>
              <a:rPr lang="zh-TW" altLang="en-US" sz="3200" dirty="0" smtClean="0">
                <a:solidFill>
                  <a:schemeClr val="tx1"/>
                </a:solidFill>
                <a:latin typeface="標楷體" pitchFamily="65" charset="-120"/>
              </a:rPr>
              <a:t>天龍八部</a:t>
            </a:r>
            <a:r>
              <a:rPr lang="en-US" altLang="zh-TW" sz="3200" dirty="0" smtClean="0">
                <a:solidFill>
                  <a:schemeClr val="tx1"/>
                </a:solidFill>
                <a:latin typeface="標楷體" pitchFamily="65" charset="-120"/>
              </a:rPr>
              <a:t>》 </a:t>
            </a:r>
            <a:r>
              <a:rPr lang="zh-TW" altLang="en-US" sz="3200" dirty="0" smtClean="0">
                <a:solidFill>
                  <a:schemeClr val="tx1"/>
                </a:solidFill>
                <a:latin typeface="標楷體" pitchFamily="65" charset="-120"/>
              </a:rPr>
              <a:t>第五十回「教單于　折箭六軍辟 易　奮英雄怒」，標題為編者自訂。</a:t>
            </a:r>
          </a:p>
          <a:p>
            <a:pPr algn="dist">
              <a:spcBef>
                <a:spcPct val="0"/>
              </a:spcBef>
              <a:defRPr/>
            </a:pPr>
            <a:r>
              <a:rPr lang="en-US" altLang="zh-TW" sz="3200" dirty="0" smtClean="0">
                <a:solidFill>
                  <a:schemeClr val="tx1"/>
                </a:solidFill>
                <a:latin typeface="標楷體" pitchFamily="65" charset="-120"/>
              </a:rPr>
              <a:t>《</a:t>
            </a:r>
            <a:r>
              <a:rPr lang="zh-TW" altLang="en-US" sz="3200" dirty="0" smtClean="0">
                <a:solidFill>
                  <a:schemeClr val="tx1"/>
                </a:solidFill>
                <a:latin typeface="標楷體" pitchFamily="65" charset="-120"/>
              </a:rPr>
              <a:t>天龍八部</a:t>
            </a:r>
            <a:r>
              <a:rPr lang="en-US" altLang="zh-TW" sz="3200" dirty="0" smtClean="0">
                <a:solidFill>
                  <a:schemeClr val="tx1"/>
                </a:solidFill>
                <a:latin typeface="標楷體" pitchFamily="65" charset="-120"/>
              </a:rPr>
              <a:t>》</a:t>
            </a:r>
            <a:r>
              <a:rPr lang="zh-TW" altLang="en-US" sz="3200" dirty="0" smtClean="0">
                <a:solidFill>
                  <a:schemeClr val="tx1"/>
                </a:solidFill>
                <a:latin typeface="標楷體" pitchFamily="65" charset="-120"/>
              </a:rPr>
              <a:t>故事發生於北宋，書中人物紛繁，涉及當時的大理、遼、西夏、吐蕃等政權  ，場景壯闊，情節曲折。段譽 、虛</a:t>
            </a:r>
          </a:p>
          <a:p>
            <a:pPr>
              <a:spcBef>
                <a:spcPct val="0"/>
              </a:spcBef>
              <a:buFont typeface="Wingdings 2" pitchFamily="18" charset="2"/>
              <a:buNone/>
              <a:defRPr/>
            </a:pPr>
            <a:r>
              <a:rPr lang="zh-TW" altLang="en-US" sz="3200" dirty="0" smtClean="0">
                <a:solidFill>
                  <a:schemeClr val="tx1"/>
                </a:solidFill>
                <a:latin typeface="標楷體" pitchFamily="65" charset="-120"/>
              </a:rPr>
              <a:t> 竹  、蕭峯  為此部小說的主角，透過三人交織的命運境遇，寫武林間的恩怨情仇，並帶出國家民族複雜的爭鬥糾葛。整部作品表現出俠者的仁義精神，實為一部悲天憫人之作。</a:t>
            </a:r>
          </a:p>
        </p:txBody>
      </p:sp>
      <p:sp>
        <p:nvSpPr>
          <p:cNvPr id="43011" name="Text Box 7"/>
          <p:cNvSpPr txBox="1">
            <a:spLocks noChangeArrowheads="1"/>
          </p:cNvSpPr>
          <p:nvPr/>
        </p:nvSpPr>
        <p:spPr bwMode="auto">
          <a:xfrm>
            <a:off x="1042988" y="-26988"/>
            <a:ext cx="7416800" cy="7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文章題解－</a:t>
            </a:r>
            <a:r>
              <a:rPr lang="en-US" altLang="zh-TW" sz="4400" b="1">
                <a:solidFill>
                  <a:schemeClr val="bg1"/>
                </a:solidFill>
                <a:latin typeface="標楷體" pitchFamily="65" charset="-120"/>
              </a:rPr>
              <a:t>1</a:t>
            </a:r>
          </a:p>
        </p:txBody>
      </p:sp>
      <p:pic>
        <p:nvPicPr>
          <p:cNvPr id="43012" name="Picture 24" descr="圖片2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013" y="1700213"/>
            <a:ext cx="2984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3" name="Group 28"/>
          <p:cNvGrpSpPr>
            <a:grpSpLocks/>
          </p:cNvGrpSpPr>
          <p:nvPr/>
        </p:nvGrpSpPr>
        <p:grpSpPr bwMode="auto">
          <a:xfrm>
            <a:off x="8459788" y="1052513"/>
            <a:ext cx="549275" cy="792162"/>
            <a:chOff x="4122" y="663"/>
            <a:chExt cx="346" cy="499"/>
          </a:xfrm>
        </p:grpSpPr>
        <p:sp>
          <p:nvSpPr>
            <p:cNvPr id="43024" name="Text Box 26"/>
            <p:cNvSpPr txBox="1">
              <a:spLocks noChangeArrowheads="1"/>
            </p:cNvSpPr>
            <p:nvPr/>
          </p:nvSpPr>
          <p:spPr bwMode="auto">
            <a:xfrm>
              <a:off x="4122" y="663"/>
              <a:ext cx="346" cy="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spAutoFit/>
            </a:bodyPr>
            <a:lstStyle>
              <a:lvl1pPr marL="342900" indent="-342900">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nSpc>
                  <a:spcPct val="200000"/>
                </a:lnSpc>
                <a:spcBef>
                  <a:spcPct val="50000"/>
                </a:spcBef>
              </a:pPr>
              <a:r>
                <a:rPr lang="zh-TW" altLang="en-US" sz="1200" b="1">
                  <a:solidFill>
                    <a:schemeClr val="tx1"/>
                  </a:solidFill>
                  <a:latin typeface="Franklin Gothic Medium" pitchFamily="34" charset="0"/>
                </a:rPr>
                <a:t>ㄔㄢ</a:t>
              </a:r>
            </a:p>
          </p:txBody>
        </p:sp>
        <p:pic>
          <p:nvPicPr>
            <p:cNvPr id="43025" name="Picture 27" descr="黑-二聲-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 y="709"/>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014" name="Group 31"/>
          <p:cNvGrpSpPr>
            <a:grpSpLocks/>
          </p:cNvGrpSpPr>
          <p:nvPr/>
        </p:nvGrpSpPr>
        <p:grpSpPr bwMode="auto">
          <a:xfrm>
            <a:off x="3563938" y="1628775"/>
            <a:ext cx="549275" cy="792163"/>
            <a:chOff x="2262" y="2387"/>
            <a:chExt cx="346" cy="499"/>
          </a:xfrm>
        </p:grpSpPr>
        <p:sp>
          <p:nvSpPr>
            <p:cNvPr id="43022" name="Text Box 29"/>
            <p:cNvSpPr txBox="1">
              <a:spLocks noChangeArrowheads="1"/>
            </p:cNvSpPr>
            <p:nvPr/>
          </p:nvSpPr>
          <p:spPr bwMode="auto">
            <a:xfrm>
              <a:off x="2262" y="2387"/>
              <a:ext cx="346" cy="4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spAutoFit/>
            </a:bodyPr>
            <a:lstStyle>
              <a:lvl1pPr marL="342900" indent="-342900">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nSpc>
                  <a:spcPct val="200000"/>
                </a:lnSpc>
                <a:spcBef>
                  <a:spcPct val="50000"/>
                </a:spcBef>
              </a:pPr>
              <a:r>
                <a:rPr lang="zh-TW" altLang="en-US" sz="1200" b="1">
                  <a:solidFill>
                    <a:schemeClr val="tx1"/>
                  </a:solidFill>
                  <a:latin typeface="Franklin Gothic Medium" pitchFamily="34" charset="0"/>
                </a:rPr>
                <a:t>ㄅㄧ</a:t>
              </a:r>
            </a:p>
          </p:txBody>
        </p:sp>
        <p:pic>
          <p:nvPicPr>
            <p:cNvPr id="43023" name="Picture 30" descr="黑-四聲-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6" y="2478"/>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015" name="Picture 32" descr="圖片23">
            <a:hlinkClick r:id="rId7"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3633788"/>
            <a:ext cx="2984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33" descr="圖片23">
            <a:hlinkClick r:id="rId8"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9363" y="4076700"/>
            <a:ext cx="2984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34" descr="圖片23">
            <a:hlinkClick r:id="rId9"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25" y="4076700"/>
            <a:ext cx="2984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35" descr="圖片23">
            <a:hlinkClick r:id="rId10"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925" y="1714500"/>
            <a:ext cx="2984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Picture 36" descr="圖片23">
            <a:hlinkClick r:id="rId11"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3573463"/>
            <a:ext cx="2984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37" descr="圖片23">
            <a:hlinkClick r:id="rId12"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1196975"/>
            <a:ext cx="2984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38" descr="下一頁">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83525"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6738"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第四段</a:t>
            </a:r>
            <a:endParaRPr kumimoji="0" lang="zh-TW" altLang="en-US" sz="4400" u="sng">
              <a:solidFill>
                <a:schemeClr val="bg1"/>
              </a:solidFill>
              <a:latin typeface="華康正顏楷體W5" pitchFamily="65" charset="-120"/>
              <a:ea typeface="華康正顏楷體W5" pitchFamily="65" charset="-120"/>
            </a:endParaRPr>
          </a:p>
        </p:txBody>
      </p:sp>
      <p:sp>
        <p:nvSpPr>
          <p:cNvPr id="116739" name="Rectangle 3"/>
          <p:cNvSpPr>
            <a:spLocks/>
          </p:cNvSpPr>
          <p:nvPr/>
        </p:nvSpPr>
        <p:spPr bwMode="auto">
          <a:xfrm>
            <a:off x="179388" y="765175"/>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dirty="0">
                <a:solidFill>
                  <a:schemeClr val="tx1"/>
                </a:solidFill>
                <a:latin typeface="Cambria" pitchFamily="18" charset="0"/>
              </a:rPr>
              <a:t>　　蕭峯道：</a:t>
            </a:r>
            <a:r>
              <a:rPr lang="zh-TW" altLang="zh-TW" dirty="0">
                <a:solidFill>
                  <a:schemeClr val="tx1"/>
                </a:solidFill>
                <a:latin typeface="Cambria" pitchFamily="18" charset="0"/>
              </a:rPr>
              <a:t>「</a:t>
            </a:r>
            <a:r>
              <a:rPr lang="zh-TW" altLang="en-US" dirty="0">
                <a:solidFill>
                  <a:schemeClr val="tx1"/>
                </a:solidFill>
                <a:latin typeface="Cambria" pitchFamily="18" charset="0"/>
              </a:rPr>
              <a:t>陛下已是我兩個兄弟的俘虜，照咱們契丹人的規矩，陛下須得以綵　物　自贖才是。</a:t>
            </a:r>
            <a:r>
              <a:rPr lang="zh-TW" altLang="zh-TW" dirty="0">
                <a:solidFill>
                  <a:schemeClr val="tx1"/>
                </a:solidFill>
                <a:latin typeface="Cambria" pitchFamily="18" charset="0"/>
              </a:rPr>
              <a:t>」</a:t>
            </a:r>
            <a:r>
              <a:rPr lang="zh-TW" altLang="en-US" dirty="0">
                <a:solidFill>
                  <a:schemeClr val="tx1"/>
                </a:solidFill>
                <a:latin typeface="Cambria" pitchFamily="18" charset="0"/>
              </a:rPr>
              <a:t>耶律洪基眉頭微皺，問道：</a:t>
            </a:r>
            <a:r>
              <a:rPr lang="zh-TW" altLang="zh-TW" dirty="0">
                <a:solidFill>
                  <a:schemeClr val="tx1"/>
                </a:solidFill>
                <a:latin typeface="Cambria" pitchFamily="18" charset="0"/>
              </a:rPr>
              <a:t>「</a:t>
            </a:r>
            <a:r>
              <a:rPr lang="zh-TW" altLang="en-US" dirty="0">
                <a:solidFill>
                  <a:schemeClr val="tx1"/>
                </a:solidFill>
                <a:latin typeface="Cambria" pitchFamily="18" charset="0"/>
              </a:rPr>
              <a:t>要什麼？</a:t>
            </a:r>
            <a:r>
              <a:rPr lang="zh-TW" altLang="zh-TW" dirty="0">
                <a:solidFill>
                  <a:schemeClr val="tx1"/>
                </a:solidFill>
                <a:latin typeface="Cambria" pitchFamily="18" charset="0"/>
              </a:rPr>
              <a:t>」</a:t>
            </a:r>
            <a:r>
              <a:rPr lang="zh-TW" altLang="en-US" dirty="0">
                <a:solidFill>
                  <a:schemeClr val="tx1"/>
                </a:solidFill>
                <a:latin typeface="Cambria" pitchFamily="18" charset="0"/>
              </a:rPr>
              <a:t>蕭峯道：</a:t>
            </a:r>
            <a:r>
              <a:rPr lang="zh-TW" altLang="zh-TW" dirty="0">
                <a:solidFill>
                  <a:schemeClr val="tx1"/>
                </a:solidFill>
                <a:latin typeface="Cambria" pitchFamily="18" charset="0"/>
              </a:rPr>
              <a:t>「</a:t>
            </a:r>
            <a:r>
              <a:rPr lang="zh-TW" altLang="en-US" dirty="0">
                <a:solidFill>
                  <a:schemeClr val="tx1"/>
                </a:solidFill>
                <a:latin typeface="Cambria" pitchFamily="18" charset="0"/>
              </a:rPr>
              <a:t>微臣</a:t>
            </a:r>
            <a:r>
              <a:rPr lang="zh-TW" altLang="en-US" dirty="0">
                <a:solidFill>
                  <a:srgbClr val="0066FF"/>
                </a:solidFill>
                <a:latin typeface="Cambria" pitchFamily="18" charset="0"/>
              </a:rPr>
              <a:t>斗膽</a:t>
            </a:r>
            <a:r>
              <a:rPr lang="zh-TW" altLang="en-US" dirty="0">
                <a:solidFill>
                  <a:schemeClr val="tx1"/>
                </a:solidFill>
                <a:latin typeface="Cambria" pitchFamily="18" charset="0"/>
              </a:rPr>
              <a:t>代兩個兄弟開口，要陛下</a:t>
            </a:r>
            <a:r>
              <a:rPr lang="zh-TW" altLang="en-US" dirty="0">
                <a:solidFill>
                  <a:srgbClr val="0066FF"/>
                </a:solidFill>
                <a:latin typeface="Cambria" pitchFamily="18" charset="0"/>
              </a:rPr>
              <a:t>金口</a:t>
            </a:r>
            <a:r>
              <a:rPr lang="zh-TW" altLang="en-US" dirty="0">
                <a:solidFill>
                  <a:schemeClr val="tx1"/>
                </a:solidFill>
                <a:latin typeface="Cambria" pitchFamily="18" charset="0"/>
              </a:rPr>
              <a:t>一諾。</a:t>
            </a:r>
            <a:r>
              <a:rPr lang="zh-TW" altLang="zh-TW" dirty="0">
                <a:solidFill>
                  <a:schemeClr val="tx1"/>
                </a:solidFill>
                <a:latin typeface="Cambria" pitchFamily="18" charset="0"/>
              </a:rPr>
              <a:t>」</a:t>
            </a:r>
            <a:r>
              <a:rPr lang="zh-TW" altLang="en-US" dirty="0">
                <a:solidFill>
                  <a:schemeClr val="tx1"/>
                </a:solidFill>
                <a:latin typeface="Cambria" pitchFamily="18" charset="0"/>
              </a:rPr>
              <a:t>耶律洪基哈哈一笑，說道：</a:t>
            </a:r>
            <a:r>
              <a:rPr lang="zh-TW" altLang="zh-TW" dirty="0">
                <a:solidFill>
                  <a:schemeClr val="tx1"/>
                </a:solidFill>
                <a:latin typeface="Cambria" pitchFamily="18" charset="0"/>
              </a:rPr>
              <a:t>「</a:t>
            </a:r>
            <a:r>
              <a:rPr lang="zh-TW" altLang="en-US" dirty="0">
                <a:solidFill>
                  <a:schemeClr val="tx1"/>
                </a:solidFill>
                <a:latin typeface="Cambria" pitchFamily="18" charset="0"/>
              </a:rPr>
              <a:t>普天之</a:t>
            </a:r>
          </a:p>
        </p:txBody>
      </p:sp>
      <p:pic>
        <p:nvPicPr>
          <p:cNvPr id="116740" name="Picture 15" descr="3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2232024"/>
            <a:ext cx="3413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6741" name="Group 21"/>
          <p:cNvGrpSpPr>
            <a:grpSpLocks/>
          </p:cNvGrpSpPr>
          <p:nvPr/>
        </p:nvGrpSpPr>
        <p:grpSpPr bwMode="auto">
          <a:xfrm>
            <a:off x="6326188" y="2207419"/>
            <a:ext cx="433387" cy="390525"/>
            <a:chOff x="793" y="1525"/>
            <a:chExt cx="273" cy="246"/>
          </a:xfrm>
        </p:grpSpPr>
        <p:sp>
          <p:nvSpPr>
            <p:cNvPr id="116748" name="文字方塊 3"/>
            <p:cNvSpPr txBox="1">
              <a:spLocks noChangeArrowheads="1"/>
            </p:cNvSpPr>
            <p:nvPr/>
          </p:nvSpPr>
          <p:spPr bwMode="auto">
            <a:xfrm>
              <a:off x="793" y="1525"/>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ㄘㄞ</a:t>
              </a:r>
            </a:p>
          </p:txBody>
        </p:sp>
        <p:pic>
          <p:nvPicPr>
            <p:cNvPr id="116749" name="Picture 28" descr="D:\City\公事\THE PEOPLE\10202\102-PPT-II修訂\注音ICON\黑-三聲-小.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 y="1570"/>
              <a:ext cx="13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6742" name="Picture 24" descr="下一頁">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5113"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0" name="Rectangle 10"/>
          <p:cNvSpPr>
            <a:spLocks noChangeArrowheads="1"/>
          </p:cNvSpPr>
          <p:nvPr/>
        </p:nvSpPr>
        <p:spPr bwMode="auto">
          <a:xfrm>
            <a:off x="3132138" y="3789363"/>
            <a:ext cx="352742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0066FF"/>
                </a:solidFill>
                <a:latin typeface="Arial" charset="0"/>
                <a:ea typeface="微軟正黑體" pitchFamily="34" charset="-120"/>
              </a:rPr>
              <a:t>形容極有膽量。今多用作謙辭</a:t>
            </a:r>
          </a:p>
        </p:txBody>
      </p:sp>
      <p:sp>
        <p:nvSpPr>
          <p:cNvPr id="15" name="文字方塊 14"/>
          <p:cNvSpPr txBox="1">
            <a:spLocks noChangeArrowheads="1"/>
          </p:cNvSpPr>
          <p:nvPr/>
        </p:nvSpPr>
        <p:spPr bwMode="auto">
          <a:xfrm>
            <a:off x="3132138" y="4221163"/>
            <a:ext cx="86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800">
                <a:solidFill>
                  <a:schemeClr val="tx1"/>
                </a:solidFill>
                <a:latin typeface="Arial" charset="0"/>
              </a:rPr>
              <a:t>　　　　                                              　　　　　　　　　            　　　　　　　　</a:t>
            </a:r>
          </a:p>
        </p:txBody>
      </p:sp>
      <p:sp>
        <p:nvSpPr>
          <p:cNvPr id="2" name="Rectangle 10"/>
          <p:cNvSpPr>
            <a:spLocks noChangeArrowheads="1"/>
          </p:cNvSpPr>
          <p:nvPr/>
        </p:nvSpPr>
        <p:spPr bwMode="auto">
          <a:xfrm>
            <a:off x="6731000" y="4621213"/>
            <a:ext cx="244951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0066FF"/>
                </a:solidFill>
                <a:latin typeface="Arial" charset="0"/>
                <a:ea typeface="微軟正黑體" pitchFamily="34" charset="-120"/>
              </a:rPr>
              <a:t>對他人言語的敬稱</a:t>
            </a:r>
          </a:p>
        </p:txBody>
      </p:sp>
      <p:sp>
        <p:nvSpPr>
          <p:cNvPr id="3" name="文字方塊 14"/>
          <p:cNvSpPr txBox="1">
            <a:spLocks noChangeArrowheads="1"/>
          </p:cNvSpPr>
          <p:nvPr/>
        </p:nvSpPr>
        <p:spPr bwMode="auto">
          <a:xfrm>
            <a:off x="8459788" y="4292600"/>
            <a:ext cx="3603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800">
                <a:solidFill>
                  <a:schemeClr val="tx1"/>
                </a:solidFill>
                <a:latin typeface="Arial" charset="0"/>
              </a:rPr>
              <a:t>　　　　                                              　　　　　　　　　            　　　　　　　　</a:t>
            </a:r>
          </a:p>
        </p:txBody>
      </p:sp>
      <p:sp>
        <p:nvSpPr>
          <p:cNvPr id="4" name="文字方塊 14"/>
          <p:cNvSpPr txBox="1">
            <a:spLocks noChangeArrowheads="1"/>
          </p:cNvSpPr>
          <p:nvPr/>
        </p:nvSpPr>
        <p:spPr bwMode="auto">
          <a:xfrm>
            <a:off x="323850" y="5229225"/>
            <a:ext cx="3603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800">
                <a:solidFill>
                  <a:schemeClr val="tx1"/>
                </a:solidFill>
                <a:latin typeface="Arial" charset="0"/>
              </a:rPr>
              <a:t>　　　　                                              　　　　　　　　　            　　　　　　　　</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ntr" presetSubtype="0" fill="hold" grpId="2"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3" nodeType="clickEffect">
                                  <p:stCondLst>
                                    <p:cond delay="0"/>
                                  </p:stCondLst>
                                  <p:childTnLst>
                                    <p:set>
                                      <p:cBhvr>
                                        <p:cTn id="28"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1761290" grpId="0"/>
      <p:bldP spid="1761290" grpId="1"/>
      <p:bldP spid="2" grpId="0"/>
      <p:bldP spid="2" grpId="1"/>
      <p:bldP spid="2" grpId="2"/>
      <p:bldP spid="2" grpId="3"/>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7762"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第四段</a:t>
            </a:r>
            <a:endParaRPr kumimoji="0" lang="zh-TW" altLang="en-US" sz="4400" u="sng">
              <a:solidFill>
                <a:schemeClr val="bg1"/>
              </a:solidFill>
              <a:latin typeface="華康正顏楷體W5" pitchFamily="65" charset="-120"/>
              <a:ea typeface="華康正顏楷體W5" pitchFamily="65" charset="-120"/>
            </a:endParaRPr>
          </a:p>
        </p:txBody>
      </p:sp>
      <p:sp>
        <p:nvSpPr>
          <p:cNvPr id="117763" name="Rectangle 3"/>
          <p:cNvSpPr>
            <a:spLocks/>
          </p:cNvSpPr>
          <p:nvPr/>
        </p:nvSpPr>
        <p:spPr bwMode="auto">
          <a:xfrm>
            <a:off x="179388" y="765175"/>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下，我當真拿不出的物事卻也不多，你儘管獅子大開口　便了。</a:t>
            </a:r>
            <a:r>
              <a:rPr lang="zh-TW" altLang="zh-TW">
                <a:solidFill>
                  <a:schemeClr val="tx1"/>
                </a:solidFill>
                <a:latin typeface="Cambria" pitchFamily="18" charset="0"/>
              </a:rPr>
              <a:t>」</a:t>
            </a:r>
            <a:endParaRPr lang="en-US" altLang="zh-TW">
              <a:solidFill>
                <a:schemeClr val="tx1"/>
              </a:solidFill>
              <a:latin typeface="Cambria" pitchFamily="18" charset="0"/>
            </a:endParaRPr>
          </a:p>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蕭峯朗聲道：</a:t>
            </a:r>
            <a:r>
              <a:rPr lang="zh-TW" altLang="zh-TW">
                <a:solidFill>
                  <a:schemeClr val="tx1"/>
                </a:solidFill>
                <a:latin typeface="Cambria" pitchFamily="18" charset="0"/>
              </a:rPr>
              <a:t>「</a:t>
            </a:r>
            <a:r>
              <a:rPr lang="zh-TW" altLang="en-US">
                <a:solidFill>
                  <a:schemeClr val="tx1"/>
                </a:solidFill>
                <a:latin typeface="Cambria" pitchFamily="18" charset="0"/>
              </a:rPr>
              <a:t>是要陛下答允退兵，終陛下一生，不許遼軍一兵一卒越宋遼疆界。</a:t>
            </a:r>
            <a:r>
              <a:rPr lang="zh-TW" altLang="zh-TW">
                <a:solidFill>
                  <a:schemeClr val="tx1"/>
                </a:solidFill>
                <a:latin typeface="Cambria" pitchFamily="18" charset="0"/>
              </a:rPr>
              <a:t>」</a:t>
            </a:r>
            <a:endParaRPr lang="en-US" altLang="zh-TW">
              <a:solidFill>
                <a:schemeClr val="tx1"/>
              </a:solidFill>
              <a:latin typeface="Cambria" pitchFamily="18" charset="0"/>
            </a:endParaRPr>
          </a:p>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a:t>
            </a:r>
            <a:r>
              <a:rPr lang="zh-TW" altLang="en-US" u="sng">
                <a:solidFill>
                  <a:schemeClr val="tx1"/>
                </a:solidFill>
                <a:latin typeface="Cambria" pitchFamily="18" charset="0"/>
              </a:rPr>
              <a:t>段譽登時大喜，心想：</a:t>
            </a:r>
            <a:r>
              <a:rPr lang="zh-TW" altLang="zh-TW" u="sng">
                <a:solidFill>
                  <a:schemeClr val="tx1"/>
                </a:solidFill>
                <a:latin typeface="Cambria" pitchFamily="18" charset="0"/>
              </a:rPr>
              <a:t>「</a:t>
            </a:r>
            <a:r>
              <a:rPr lang="zh-TW" altLang="en-US" u="sng">
                <a:solidFill>
                  <a:schemeClr val="tx1"/>
                </a:solidFill>
                <a:latin typeface="Cambria" pitchFamily="18" charset="0"/>
              </a:rPr>
              <a:t>遼軍不逾宋遼邊界</a:t>
            </a:r>
          </a:p>
        </p:txBody>
      </p:sp>
      <p:pic>
        <p:nvPicPr>
          <p:cNvPr id="117764" name="Picture 16" descr="37">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2276475"/>
            <a:ext cx="3413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20" descr="下一頁">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5113"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6" name="Picture 9" descr="下ICON-課堂Q&amp;A">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4300" y="765175"/>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8786"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第四段</a:t>
            </a:r>
            <a:endParaRPr kumimoji="0" lang="zh-TW" altLang="en-US" sz="4400" u="sng">
              <a:solidFill>
                <a:schemeClr val="bg1"/>
              </a:solidFill>
              <a:latin typeface="華康正顏楷體W5" pitchFamily="65" charset="-120"/>
              <a:ea typeface="華康正顏楷體W5" pitchFamily="65" charset="-120"/>
            </a:endParaRPr>
          </a:p>
        </p:txBody>
      </p:sp>
      <p:sp>
        <p:nvSpPr>
          <p:cNvPr id="118787" name="Rectangle 3"/>
          <p:cNvSpPr>
            <a:spLocks/>
          </p:cNvSpPr>
          <p:nvPr/>
        </p:nvSpPr>
        <p:spPr bwMode="auto">
          <a:xfrm>
            <a:off x="179388" y="765175"/>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u="sng">
                <a:solidFill>
                  <a:schemeClr val="tx1"/>
                </a:solidFill>
                <a:latin typeface="Cambria" pitchFamily="18" charset="0"/>
              </a:rPr>
              <a:t>，便</a:t>
            </a:r>
            <a:r>
              <a:rPr lang="zh-TW" altLang="en-US" u="sng">
                <a:solidFill>
                  <a:srgbClr val="0066FF"/>
                </a:solidFill>
                <a:latin typeface="Cambria" pitchFamily="18" charset="0"/>
              </a:rPr>
              <a:t>不能插翅</a:t>
            </a:r>
            <a:r>
              <a:rPr lang="zh-TW" altLang="en-US" u="sng">
                <a:solidFill>
                  <a:schemeClr val="tx1"/>
                </a:solidFill>
                <a:latin typeface="Cambria" pitchFamily="18" charset="0"/>
              </a:rPr>
              <a:t>來犯我大理了</a:t>
            </a:r>
            <a:r>
              <a:rPr lang="zh-TW" altLang="en-US">
                <a:solidFill>
                  <a:schemeClr val="tx1"/>
                </a:solidFill>
                <a:latin typeface="Cambria" pitchFamily="18" charset="0"/>
              </a:rPr>
              <a:t>。</a:t>
            </a:r>
            <a:r>
              <a:rPr lang="zh-TW" altLang="zh-TW">
                <a:solidFill>
                  <a:schemeClr val="tx1"/>
                </a:solidFill>
                <a:latin typeface="Cambria" pitchFamily="18" charset="0"/>
              </a:rPr>
              <a:t>」</a:t>
            </a:r>
            <a:r>
              <a:rPr lang="zh-TW" altLang="en-US">
                <a:solidFill>
                  <a:schemeClr val="tx1"/>
                </a:solidFill>
                <a:latin typeface="Cambria" pitchFamily="18" charset="0"/>
              </a:rPr>
              <a:t>忙道：</a:t>
            </a:r>
            <a:r>
              <a:rPr lang="zh-TW" altLang="zh-TW">
                <a:solidFill>
                  <a:schemeClr val="tx1"/>
                </a:solidFill>
                <a:latin typeface="Cambria" pitchFamily="18" charset="0"/>
              </a:rPr>
              <a:t>「</a:t>
            </a:r>
            <a:r>
              <a:rPr lang="zh-TW" altLang="en-US">
                <a:solidFill>
                  <a:schemeClr val="tx1"/>
                </a:solidFill>
                <a:latin typeface="Cambria" pitchFamily="18" charset="0"/>
              </a:rPr>
              <a:t>正是，你答允了這句話，我們立即放你回去。</a:t>
            </a:r>
            <a:r>
              <a:rPr lang="zh-TW" altLang="zh-TW">
                <a:solidFill>
                  <a:schemeClr val="tx1"/>
                </a:solidFill>
                <a:latin typeface="Cambria" pitchFamily="18" charset="0"/>
              </a:rPr>
              <a:t>」</a:t>
            </a:r>
            <a:r>
              <a:rPr lang="zh-TW" altLang="en-US">
                <a:solidFill>
                  <a:schemeClr val="tx1"/>
                </a:solidFill>
                <a:latin typeface="Cambria" pitchFamily="18" charset="0"/>
              </a:rPr>
              <a:t>轉念一想：</a:t>
            </a:r>
            <a:r>
              <a:rPr lang="zh-TW" altLang="zh-TW">
                <a:solidFill>
                  <a:schemeClr val="tx1"/>
                </a:solidFill>
                <a:latin typeface="Cambria" pitchFamily="18" charset="0"/>
              </a:rPr>
              <a:t>「</a:t>
            </a:r>
            <a:r>
              <a:rPr lang="zh-TW" altLang="en-US">
                <a:solidFill>
                  <a:schemeClr val="tx1"/>
                </a:solidFill>
                <a:latin typeface="Cambria" pitchFamily="18" charset="0"/>
              </a:rPr>
              <a:t>擒到遼帝，二哥出力比我更多，卻不知他有何求？</a:t>
            </a:r>
            <a:r>
              <a:rPr lang="zh-TW" altLang="zh-TW">
                <a:solidFill>
                  <a:schemeClr val="tx1"/>
                </a:solidFill>
                <a:latin typeface="Cambria" pitchFamily="18" charset="0"/>
              </a:rPr>
              <a:t>」</a:t>
            </a:r>
            <a:r>
              <a:rPr lang="zh-TW" altLang="en-US">
                <a:solidFill>
                  <a:schemeClr val="tx1"/>
                </a:solidFill>
                <a:latin typeface="Cambria" pitchFamily="18" charset="0"/>
              </a:rPr>
              <a:t>向虛竹道：</a:t>
            </a:r>
            <a:r>
              <a:rPr lang="zh-TW" altLang="zh-TW">
                <a:solidFill>
                  <a:schemeClr val="tx1"/>
                </a:solidFill>
                <a:latin typeface="Cambria" pitchFamily="18" charset="0"/>
              </a:rPr>
              <a:t>「</a:t>
            </a:r>
            <a:r>
              <a:rPr lang="zh-TW" altLang="en-US">
                <a:solidFill>
                  <a:schemeClr val="tx1"/>
                </a:solidFill>
                <a:latin typeface="Cambria" pitchFamily="18" charset="0"/>
              </a:rPr>
              <a:t>二哥，你要契丹皇帝什麼東西贖身？</a:t>
            </a:r>
            <a:r>
              <a:rPr lang="zh-TW" altLang="zh-TW">
                <a:solidFill>
                  <a:schemeClr val="tx1"/>
                </a:solidFill>
                <a:latin typeface="Cambria" pitchFamily="18" charset="0"/>
              </a:rPr>
              <a:t>」</a:t>
            </a:r>
            <a:r>
              <a:rPr lang="zh-TW" altLang="en-US">
                <a:solidFill>
                  <a:schemeClr val="tx1"/>
                </a:solidFill>
                <a:latin typeface="Cambria" pitchFamily="18" charset="0"/>
              </a:rPr>
              <a:t>虛竹搖頭道：</a:t>
            </a:r>
            <a:r>
              <a:rPr lang="zh-TW" altLang="zh-TW">
                <a:solidFill>
                  <a:schemeClr val="tx1"/>
                </a:solidFill>
                <a:latin typeface="Cambria" pitchFamily="18" charset="0"/>
              </a:rPr>
              <a:t>「</a:t>
            </a:r>
            <a:r>
              <a:rPr lang="zh-TW" altLang="en-US">
                <a:solidFill>
                  <a:schemeClr val="tx1"/>
                </a:solidFill>
                <a:latin typeface="Cambria" pitchFamily="18" charset="0"/>
              </a:rPr>
              <a:t>我也只要這一句話。</a:t>
            </a:r>
            <a:r>
              <a:rPr lang="zh-TW" altLang="zh-TW">
                <a:solidFill>
                  <a:schemeClr val="tx1"/>
                </a:solidFill>
                <a:latin typeface="Cambria" pitchFamily="18" charset="0"/>
              </a:rPr>
              <a:t>」</a:t>
            </a:r>
            <a:endParaRPr lang="zh-TW" altLang="en-US">
              <a:solidFill>
                <a:schemeClr val="tx1"/>
              </a:solidFill>
              <a:latin typeface="Cambria" pitchFamily="18" charset="0"/>
            </a:endParaRPr>
          </a:p>
        </p:txBody>
      </p:sp>
      <p:pic>
        <p:nvPicPr>
          <p:cNvPr id="118788" name="Picture 19"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0" name="Rectangle 10"/>
          <p:cNvSpPr>
            <a:spLocks noChangeArrowheads="1"/>
          </p:cNvSpPr>
          <p:nvPr/>
        </p:nvSpPr>
        <p:spPr bwMode="auto">
          <a:xfrm>
            <a:off x="1116013" y="908050"/>
            <a:ext cx="38163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0066FF"/>
                </a:solidFill>
                <a:latin typeface="Arial" charset="0"/>
                <a:ea typeface="微軟正黑體" pitchFamily="34" charset="-120"/>
              </a:rPr>
              <a:t>無法插上翅膀飛越，比喻不可能</a:t>
            </a:r>
          </a:p>
        </p:txBody>
      </p:sp>
      <p:sp>
        <p:nvSpPr>
          <p:cNvPr id="15" name="文字方塊 14"/>
          <p:cNvSpPr txBox="1">
            <a:spLocks noChangeArrowheads="1"/>
          </p:cNvSpPr>
          <p:nvPr/>
        </p:nvSpPr>
        <p:spPr bwMode="auto">
          <a:xfrm>
            <a:off x="1116013" y="1341438"/>
            <a:ext cx="15843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800">
                <a:solidFill>
                  <a:schemeClr val="tx1"/>
                </a:solidFill>
                <a:latin typeface="Arial" charset="0"/>
              </a:rPr>
              <a:t>　　　　                                              　　　　　　　　　            　　　　　　　　</a:t>
            </a:r>
          </a:p>
        </p:txBody>
      </p:sp>
      <p:sp>
        <p:nvSpPr>
          <p:cNvPr id="1761298" name="Rectangle 18"/>
          <p:cNvSpPr>
            <a:spLocks noChangeArrowheads="1"/>
          </p:cNvSpPr>
          <p:nvPr/>
        </p:nvSpPr>
        <p:spPr bwMode="auto">
          <a:xfrm>
            <a:off x="250825" y="1668463"/>
            <a:ext cx="820896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段譽心繫大理安危，但蕭峯則以天下蒼　生為念，二人境界有所不同</a:t>
            </a:r>
          </a:p>
        </p:txBody>
      </p:sp>
      <p:pic>
        <p:nvPicPr>
          <p:cNvPr id="1761299" name="Picture 19" descr="下標籤-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1700213"/>
            <a:ext cx="2143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 restart="whenNotActive" fill="hold" evtFilter="cancelBubble" nodeType="interactiveSeq">
                <p:stCondLst>
                  <p:cond evt="onClick" delay="0">
                    <p:tgtEl>
                      <p:spTgt spid="1761299"/>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6129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761298"/>
                                        </p:tgtEl>
                                        <p:attrNameLst>
                                          <p:attrName>style.visibility</p:attrName>
                                        </p:attrNameLst>
                                      </p:cBhvr>
                                      <p:to>
                                        <p:strVal val="hidden"/>
                                      </p:to>
                                    </p:set>
                                  </p:childTnLst>
                                </p:cTn>
                              </p:par>
                            </p:childTnLst>
                          </p:cTn>
                        </p:par>
                      </p:childTnLst>
                    </p:cTn>
                  </p:par>
                </p:childTnLst>
              </p:cTn>
              <p:nextCondLst>
                <p:cond evt="onClick" delay="0">
                  <p:tgtEl>
                    <p:spTgt spid="1761299"/>
                  </p:tgtEl>
                </p:cond>
              </p:nextCondLst>
            </p:seq>
          </p:childTnLst>
        </p:cTn>
      </p:par>
    </p:tnLst>
    <p:bldLst>
      <p:bldP spid="1761290" grpId="0"/>
      <p:bldP spid="1761290" grpId="1"/>
      <p:bldP spid="1761298" grpId="0"/>
      <p:bldP spid="1761298" grpId="1"/>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9810"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第四段</a:t>
            </a:r>
            <a:endParaRPr kumimoji="0" lang="zh-TW" altLang="en-US" sz="4400" u="sng">
              <a:solidFill>
                <a:schemeClr val="bg1"/>
              </a:solidFill>
              <a:latin typeface="華康正顏楷體W5" pitchFamily="65" charset="-120"/>
              <a:ea typeface="華康正顏楷體W5" pitchFamily="65" charset="-120"/>
            </a:endParaRPr>
          </a:p>
        </p:txBody>
      </p:sp>
      <p:sp>
        <p:nvSpPr>
          <p:cNvPr id="119811" name="Rectangle 3"/>
          <p:cNvSpPr>
            <a:spLocks/>
          </p:cNvSpPr>
          <p:nvPr/>
        </p:nvSpPr>
        <p:spPr bwMode="auto">
          <a:xfrm>
            <a:off x="179388" y="765175"/>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耶律洪基臉色甚是</a:t>
            </a:r>
            <a:r>
              <a:rPr lang="zh-TW" altLang="en-US">
                <a:solidFill>
                  <a:srgbClr val="0066FF"/>
                </a:solidFill>
                <a:latin typeface="Cambria" pitchFamily="18" charset="0"/>
              </a:rPr>
              <a:t>陰森</a:t>
            </a:r>
            <a:r>
              <a:rPr lang="zh-TW" altLang="en-US">
                <a:solidFill>
                  <a:schemeClr val="tx1"/>
                </a:solidFill>
                <a:latin typeface="Cambria" pitchFamily="18" charset="0"/>
              </a:rPr>
              <a:t>，</a:t>
            </a:r>
            <a:r>
              <a:rPr lang="zh-TW" altLang="en-US">
                <a:solidFill>
                  <a:srgbClr val="0066FF"/>
                </a:solidFill>
                <a:latin typeface="Cambria" pitchFamily="18" charset="0"/>
              </a:rPr>
              <a:t>沉聲</a:t>
            </a:r>
            <a:r>
              <a:rPr lang="zh-TW" altLang="en-US">
                <a:solidFill>
                  <a:schemeClr val="tx1"/>
                </a:solidFill>
                <a:latin typeface="Cambria" pitchFamily="18" charset="0"/>
              </a:rPr>
              <a:t>道：</a:t>
            </a:r>
            <a:r>
              <a:rPr lang="zh-TW" altLang="zh-TW">
                <a:solidFill>
                  <a:schemeClr val="tx1"/>
                </a:solidFill>
                <a:latin typeface="Cambria" pitchFamily="18" charset="0"/>
              </a:rPr>
              <a:t>「</a:t>
            </a:r>
            <a:r>
              <a:rPr lang="zh-TW" altLang="en-US">
                <a:solidFill>
                  <a:schemeClr val="tx1"/>
                </a:solidFill>
                <a:latin typeface="Cambria" pitchFamily="18" charset="0"/>
              </a:rPr>
              <a:t>你們膽敢脅迫於我？我若不允呢？</a:t>
            </a:r>
            <a:r>
              <a:rPr lang="zh-TW" altLang="zh-TW">
                <a:solidFill>
                  <a:schemeClr val="tx1"/>
                </a:solidFill>
                <a:latin typeface="Cambria" pitchFamily="18" charset="0"/>
              </a:rPr>
              <a:t>」</a:t>
            </a:r>
            <a:endParaRPr lang="en-US" altLang="zh-TW">
              <a:solidFill>
                <a:schemeClr val="tx1"/>
              </a:solidFill>
              <a:latin typeface="Cambria" pitchFamily="18" charset="0"/>
            </a:endParaRPr>
          </a:p>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蕭峯朗聲道：</a:t>
            </a:r>
            <a:r>
              <a:rPr lang="zh-TW" altLang="zh-TW">
                <a:solidFill>
                  <a:schemeClr val="tx1"/>
                </a:solidFill>
                <a:latin typeface="Cambria" pitchFamily="18" charset="0"/>
              </a:rPr>
              <a:t>「</a:t>
            </a:r>
            <a:r>
              <a:rPr lang="zh-TW" altLang="en-US">
                <a:solidFill>
                  <a:schemeClr val="tx1"/>
                </a:solidFill>
                <a:latin typeface="Cambria" pitchFamily="18" charset="0"/>
              </a:rPr>
              <a:t>那麼臣便和陛下同歸於盡。咱二人當年結義，也曾有過但願同年同月同日死的誓言。</a:t>
            </a:r>
            <a:r>
              <a:rPr lang="zh-TW" altLang="zh-TW">
                <a:solidFill>
                  <a:schemeClr val="tx1"/>
                </a:solidFill>
                <a:latin typeface="Cambria" pitchFamily="18" charset="0"/>
              </a:rPr>
              <a:t>」</a:t>
            </a:r>
            <a:endParaRPr lang="en-US" altLang="zh-TW">
              <a:solidFill>
                <a:schemeClr val="tx1"/>
              </a:solidFill>
              <a:latin typeface="Cambria" pitchFamily="18" charset="0"/>
            </a:endParaRPr>
          </a:p>
        </p:txBody>
      </p:sp>
      <p:pic>
        <p:nvPicPr>
          <p:cNvPr id="119812" name="Picture 19"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0" name="Rectangle 10"/>
          <p:cNvSpPr>
            <a:spLocks noChangeArrowheads="1"/>
          </p:cNvSpPr>
          <p:nvPr/>
        </p:nvSpPr>
        <p:spPr bwMode="auto">
          <a:xfrm>
            <a:off x="4356100" y="908050"/>
            <a:ext cx="10795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0066FF"/>
                </a:solidFill>
                <a:latin typeface="Arial" charset="0"/>
                <a:ea typeface="微軟正黑體" pitchFamily="34" charset="-120"/>
              </a:rPr>
              <a:t>幽暗慘淡</a:t>
            </a:r>
          </a:p>
        </p:txBody>
      </p:sp>
      <p:sp>
        <p:nvSpPr>
          <p:cNvPr id="15" name="文字方塊 14"/>
          <p:cNvSpPr txBox="1">
            <a:spLocks noChangeArrowheads="1"/>
          </p:cNvSpPr>
          <p:nvPr/>
        </p:nvSpPr>
        <p:spPr bwMode="auto">
          <a:xfrm>
            <a:off x="4284663" y="1341438"/>
            <a:ext cx="86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800">
                <a:solidFill>
                  <a:schemeClr val="tx1"/>
                </a:solidFill>
                <a:latin typeface="Arial" charset="0"/>
              </a:rPr>
              <a:t>　　　　                                              　　　　　　　　　            　　　　　　　　</a:t>
            </a:r>
          </a:p>
        </p:txBody>
      </p:sp>
      <p:sp>
        <p:nvSpPr>
          <p:cNvPr id="2" name="Rectangle 10"/>
          <p:cNvSpPr>
            <a:spLocks noChangeArrowheads="1"/>
          </p:cNvSpPr>
          <p:nvPr/>
        </p:nvSpPr>
        <p:spPr bwMode="auto">
          <a:xfrm>
            <a:off x="5580063" y="1628775"/>
            <a:ext cx="273685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0066FF"/>
                </a:solidFill>
                <a:latin typeface="Arial" charset="0"/>
                <a:ea typeface="微軟正黑體" pitchFamily="34" charset="-120"/>
              </a:rPr>
              <a:t>放低聲音，有凝重之意</a:t>
            </a:r>
          </a:p>
        </p:txBody>
      </p:sp>
      <p:sp>
        <p:nvSpPr>
          <p:cNvPr id="3" name="文字方塊 14"/>
          <p:cNvSpPr txBox="1">
            <a:spLocks noChangeArrowheads="1"/>
          </p:cNvSpPr>
          <p:nvPr/>
        </p:nvSpPr>
        <p:spPr bwMode="auto">
          <a:xfrm>
            <a:off x="5508625" y="1268413"/>
            <a:ext cx="86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800">
                <a:solidFill>
                  <a:schemeClr val="tx1"/>
                </a:solidFill>
                <a:latin typeface="Arial" charset="0"/>
              </a:rPr>
              <a:t>　　　　                                              　　　　　　　　　            　　　　　　　　</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761290" grpId="0"/>
      <p:bldP spid="1761290" grpId="1"/>
      <p:bldP spid="2" grpId="0"/>
      <p:bldP spid="2" grpId="1"/>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0834"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第四段</a:t>
            </a:r>
            <a:endParaRPr kumimoji="0" lang="zh-TW" altLang="en-US" sz="4400" u="sng">
              <a:solidFill>
                <a:schemeClr val="bg1"/>
              </a:solidFill>
              <a:latin typeface="華康正顏楷體W5" pitchFamily="65" charset="-120"/>
              <a:ea typeface="華康正顏楷體W5" pitchFamily="65" charset="-120"/>
            </a:endParaRPr>
          </a:p>
        </p:txBody>
      </p:sp>
      <p:sp>
        <p:nvSpPr>
          <p:cNvPr id="120835" name="Rectangle 3"/>
          <p:cNvSpPr>
            <a:spLocks/>
          </p:cNvSpPr>
          <p:nvPr/>
        </p:nvSpPr>
        <p:spPr bwMode="auto">
          <a:xfrm>
            <a:off x="179388" y="765175"/>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dirty="0">
                <a:solidFill>
                  <a:schemeClr val="tx1"/>
                </a:solidFill>
                <a:latin typeface="Cambria" pitchFamily="18" charset="0"/>
              </a:rPr>
              <a:t>　　</a:t>
            </a:r>
            <a:r>
              <a:rPr lang="zh-TW" altLang="en-US" u="sng" dirty="0">
                <a:solidFill>
                  <a:schemeClr val="tx1"/>
                </a:solidFill>
                <a:latin typeface="Cambria" pitchFamily="18" charset="0"/>
              </a:rPr>
              <a:t>耶律洪基一凜　　，尋思　：「這蕭峯是個天不怕、地不怕的亡命之徒　，向來說話一是一，二是二，我若不答允，只怕要真的向我出手冒犯。死於這莽夫之手，可大大的不值得</a:t>
            </a:r>
            <a:r>
              <a:rPr lang="zh-TW" altLang="en-US" dirty="0">
                <a:solidFill>
                  <a:schemeClr val="tx1"/>
                </a:solidFill>
                <a:latin typeface="Cambria" pitchFamily="18" charset="0"/>
              </a:rPr>
              <a:t>。」哈哈一笑，朗聲道：「以我耶律洪基一命，換得宋遼</a:t>
            </a:r>
          </a:p>
        </p:txBody>
      </p:sp>
      <p:pic>
        <p:nvPicPr>
          <p:cNvPr id="120836" name="Picture 15" descr="40">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0331" y="2236788"/>
            <a:ext cx="3413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7" name="Picture 7" descr="38">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1268413"/>
            <a:ext cx="3413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8" name="Picture 14" descr="39">
            <a:hlinkClick r:id="rId3"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126841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0839" name="Group 19"/>
          <p:cNvGrpSpPr>
            <a:grpSpLocks/>
          </p:cNvGrpSpPr>
          <p:nvPr/>
        </p:nvGrpSpPr>
        <p:grpSpPr bwMode="auto">
          <a:xfrm>
            <a:off x="3530600" y="1160463"/>
            <a:ext cx="465138" cy="539750"/>
            <a:chOff x="612" y="981"/>
            <a:chExt cx="293" cy="340"/>
          </a:xfrm>
        </p:grpSpPr>
        <p:sp>
          <p:nvSpPr>
            <p:cNvPr id="120844" name="文字方塊 3"/>
            <p:cNvSpPr txBox="1">
              <a:spLocks noChangeArrowheads="1"/>
            </p:cNvSpPr>
            <p:nvPr/>
          </p:nvSpPr>
          <p:spPr bwMode="auto">
            <a:xfrm>
              <a:off x="612" y="981"/>
              <a:ext cx="23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ㄌ一ㄣ</a:t>
              </a:r>
            </a:p>
          </p:txBody>
        </p:sp>
        <p:pic>
          <p:nvPicPr>
            <p:cNvPr id="120845" name="Picture 28" descr="D:\City\公事\THE PEOPLE\10202\102-PPT-II修訂\注音ICON\黑-三聲-小.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 y="1117"/>
              <a:ext cx="13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0840" name="Picture 22" descr="下一頁">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5113"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1" name="Picture 22" descr="下標籤-辨">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03575" y="1714500"/>
            <a:ext cx="214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8" name="Rectangle 18"/>
          <p:cNvSpPr>
            <a:spLocks noChangeArrowheads="1"/>
          </p:cNvSpPr>
          <p:nvPr/>
        </p:nvSpPr>
        <p:spPr bwMode="auto">
          <a:xfrm>
            <a:off x="1116013" y="1916113"/>
            <a:ext cx="51482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揣度蕭峯為達目的，將不顧性命，拚搏到底</a:t>
            </a:r>
          </a:p>
        </p:txBody>
      </p:sp>
      <p:pic>
        <p:nvPicPr>
          <p:cNvPr id="1761299" name="Picture 19" descr="下標籤-意"/>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02375" y="4559300"/>
            <a:ext cx="214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76129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8"/>
                                        </p:tgtEl>
                                        <p:attrNameLst>
                                          <p:attrName>style.visibility</p:attrName>
                                        </p:attrNameLst>
                                      </p:cBhvr>
                                      <p:to>
                                        <p:strVal val="hidden"/>
                                      </p:to>
                                    </p:set>
                                  </p:childTnLst>
                                </p:cTn>
                              </p:par>
                            </p:childTnLst>
                          </p:cTn>
                        </p:par>
                      </p:childTnLst>
                    </p:cTn>
                  </p:par>
                </p:childTnLst>
              </p:cTn>
              <p:nextCondLst>
                <p:cond evt="onClick" delay="0">
                  <p:tgtEl>
                    <p:spTgt spid="1761299"/>
                  </p:tgtEl>
                </p:cond>
              </p:nextCondLst>
            </p:seq>
          </p:childTnLst>
        </p:cTn>
      </p:par>
    </p:tnLst>
    <p:bldLst>
      <p:bldP spid="1761298" grpId="0"/>
      <p:bldP spid="1761298" grpId="1"/>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1858"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第四段</a:t>
            </a:r>
            <a:endParaRPr kumimoji="0" lang="zh-TW" altLang="en-US" sz="4400" u="sng">
              <a:solidFill>
                <a:schemeClr val="bg1"/>
              </a:solidFill>
              <a:latin typeface="華康正顏楷體W5" pitchFamily="65" charset="-120"/>
              <a:ea typeface="華康正顏楷體W5" pitchFamily="65" charset="-120"/>
            </a:endParaRPr>
          </a:p>
        </p:txBody>
      </p:sp>
      <p:sp>
        <p:nvSpPr>
          <p:cNvPr id="121859" name="Rectangle 3"/>
          <p:cNvSpPr>
            <a:spLocks/>
          </p:cNvSpPr>
          <p:nvPr/>
        </p:nvSpPr>
        <p:spPr bwMode="auto">
          <a:xfrm>
            <a:off x="179388" y="765175"/>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兩國數十年平安。好兄弟，你可把我的性命瞧得挺貴重哪！」</a:t>
            </a:r>
          </a:p>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蕭峯道：「陛下乃大遼之主。普天之下，豈有比陛下更貴重的？」</a:t>
            </a:r>
          </a:p>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耶律洪基又是一笑，道：「如此說來，當年</a:t>
            </a:r>
          </a:p>
        </p:txBody>
      </p:sp>
      <p:pic>
        <p:nvPicPr>
          <p:cNvPr id="121860" name="Picture 16"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1" name="Picture 9" descr="下ICON-課堂Q&amp;A">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275" y="765175"/>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882"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第四段</a:t>
            </a:r>
            <a:endParaRPr kumimoji="0" lang="zh-TW" altLang="en-US" sz="4400" u="sng">
              <a:solidFill>
                <a:schemeClr val="bg1"/>
              </a:solidFill>
              <a:latin typeface="華康正顏楷體W5" pitchFamily="65" charset="-120"/>
              <a:ea typeface="華康正顏楷體W5" pitchFamily="65" charset="-120"/>
            </a:endParaRPr>
          </a:p>
        </p:txBody>
      </p:sp>
      <p:sp>
        <p:nvSpPr>
          <p:cNvPr id="122883" name="Rectangle 3"/>
          <p:cNvSpPr>
            <a:spLocks/>
          </p:cNvSpPr>
          <p:nvPr/>
        </p:nvSpPr>
        <p:spPr bwMode="auto">
          <a:xfrm>
            <a:off x="179388" y="765175"/>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女真人　向我要黃金五百兩、白銀五千兩、駿馬三百匹，眼界忒　也淺了　？」蕭峯略一躬身　，不再答話。</a:t>
            </a:r>
          </a:p>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耶律洪基回過頭來，見手下將士最近的也在百步之外，無論如何不能救自己脫險，</a:t>
            </a:r>
            <a:r>
              <a:rPr lang="zh-TW" altLang="en-US" u="sng">
                <a:solidFill>
                  <a:schemeClr val="tx1"/>
                </a:solidFill>
                <a:latin typeface="Cambria" pitchFamily="18" charset="0"/>
              </a:rPr>
              <a:t>權衡輕重</a:t>
            </a:r>
          </a:p>
        </p:txBody>
      </p:sp>
      <p:pic>
        <p:nvPicPr>
          <p:cNvPr id="122884" name="Picture 17" descr="42">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2276475"/>
            <a:ext cx="3413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5" name="Picture 16" descr="41">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75" y="1268413"/>
            <a:ext cx="3413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6" name="Picture 10" descr="43">
            <a:hlinkClick r:id="rId3"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8350" y="2276475"/>
            <a:ext cx="3413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887" name="Group 16"/>
          <p:cNvGrpSpPr>
            <a:grpSpLocks/>
          </p:cNvGrpSpPr>
          <p:nvPr/>
        </p:nvGrpSpPr>
        <p:grpSpPr bwMode="auto">
          <a:xfrm>
            <a:off x="3132138" y="2205038"/>
            <a:ext cx="431800" cy="390525"/>
            <a:chOff x="476" y="1434"/>
            <a:chExt cx="272" cy="246"/>
          </a:xfrm>
        </p:grpSpPr>
        <p:sp>
          <p:nvSpPr>
            <p:cNvPr id="122890" name="文字方塊 4"/>
            <p:cNvSpPr txBox="1">
              <a:spLocks noChangeArrowheads="1"/>
            </p:cNvSpPr>
            <p:nvPr/>
          </p:nvSpPr>
          <p:spPr bwMode="auto">
            <a:xfrm>
              <a:off x="476" y="1434"/>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kumimoji="0" lang="zh-TW" altLang="en-US" sz="1200" b="1">
                  <a:solidFill>
                    <a:schemeClr val="tx1"/>
                  </a:solidFill>
                  <a:latin typeface="Arial" charset="0"/>
                  <a:ea typeface="標楷體" pitchFamily="65" charset="-120"/>
                </a:rPr>
                <a:t>ㄊㄜ</a:t>
              </a:r>
              <a:endParaRPr lang="zh-TW" altLang="en-US" sz="1200" b="1">
                <a:solidFill>
                  <a:schemeClr val="tx1"/>
                </a:solidFill>
                <a:latin typeface="Arial" charset="0"/>
                <a:ea typeface="標楷體" pitchFamily="65" charset="-120"/>
              </a:endParaRPr>
            </a:p>
          </p:txBody>
        </p:sp>
        <p:pic>
          <p:nvPicPr>
            <p:cNvPr id="122891" name="Picture 45" descr="D:\City\公事\THE PEOPLE\10202\102-PPT-II修訂\注音ICON\黑-四聲-小.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 y="1480"/>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2888" name="Picture 19" descr="下一頁">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5113"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9" name="Picture 22" descr="下標籤-辨">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71775" y="2565400"/>
            <a:ext cx="214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3906"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第四段</a:t>
            </a:r>
            <a:endParaRPr kumimoji="0" lang="zh-TW" altLang="en-US" sz="4400" u="sng">
              <a:solidFill>
                <a:schemeClr val="bg1"/>
              </a:solidFill>
              <a:latin typeface="華康正顏楷體W5" pitchFamily="65" charset="-120"/>
              <a:ea typeface="華康正顏楷體W5" pitchFamily="65" charset="-120"/>
            </a:endParaRPr>
          </a:p>
        </p:txBody>
      </p:sp>
      <p:sp>
        <p:nvSpPr>
          <p:cNvPr id="123907" name="Rectangle 3"/>
          <p:cNvSpPr>
            <a:spLocks/>
          </p:cNvSpPr>
          <p:nvPr/>
        </p:nvSpPr>
        <p:spPr bwMode="auto">
          <a:xfrm>
            <a:off x="179388" y="765175"/>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u="sng">
                <a:solidFill>
                  <a:schemeClr val="tx1"/>
                </a:solidFill>
                <a:latin typeface="Cambria" pitchFamily="18" charset="0"/>
              </a:rPr>
              <a:t>，世上更無比性命更貴重的事物</a:t>
            </a:r>
            <a:r>
              <a:rPr lang="zh-TW" altLang="en-US">
                <a:solidFill>
                  <a:schemeClr val="tx1"/>
                </a:solidFill>
                <a:latin typeface="Cambria" pitchFamily="18" charset="0"/>
              </a:rPr>
              <a:t>，</a:t>
            </a:r>
            <a:r>
              <a:rPr lang="zh-TW" altLang="en-US" u="sng">
                <a:solidFill>
                  <a:schemeClr val="tx1"/>
                </a:solidFill>
                <a:latin typeface="Cambria" pitchFamily="18" charset="0"/>
              </a:rPr>
              <a:t>當即從箭壺中抽出一枝鵰翎　狼牙箭　，雙手一彎，啪　的一聲</a:t>
            </a:r>
            <a:r>
              <a:rPr lang="zh-TW" altLang="en-US" sz="2400" u="sng">
                <a:solidFill>
                  <a:schemeClr val="tx1"/>
                </a:solidFill>
                <a:latin typeface="Cambria" pitchFamily="18" charset="0"/>
              </a:rPr>
              <a:t>，</a:t>
            </a:r>
            <a:r>
              <a:rPr lang="zh-TW" altLang="en-US" u="sng">
                <a:solidFill>
                  <a:schemeClr val="tx1"/>
                </a:solidFill>
                <a:latin typeface="Cambria" pitchFamily="18" charset="0"/>
              </a:rPr>
              <a:t>折為兩段</a:t>
            </a:r>
            <a:r>
              <a:rPr lang="zh-TW" altLang="en-US" sz="2400" u="sng">
                <a:solidFill>
                  <a:schemeClr val="tx1"/>
                </a:solidFill>
                <a:latin typeface="Cambria" pitchFamily="18" charset="0"/>
              </a:rPr>
              <a:t>，</a:t>
            </a:r>
            <a:r>
              <a:rPr lang="zh-TW" altLang="en-US" u="sng">
                <a:solidFill>
                  <a:schemeClr val="tx1"/>
                </a:solidFill>
                <a:latin typeface="Cambria" pitchFamily="18" charset="0"/>
              </a:rPr>
              <a:t>投在地下</a:t>
            </a:r>
            <a:r>
              <a:rPr lang="zh-TW" altLang="en-US" sz="2400">
                <a:solidFill>
                  <a:schemeClr val="tx1"/>
                </a:solidFill>
                <a:latin typeface="Cambria" pitchFamily="18" charset="0"/>
              </a:rPr>
              <a:t>，</a:t>
            </a:r>
            <a:r>
              <a:rPr lang="zh-TW" altLang="en-US">
                <a:solidFill>
                  <a:schemeClr val="tx1"/>
                </a:solidFill>
                <a:latin typeface="Cambria" pitchFamily="18" charset="0"/>
              </a:rPr>
              <a:t>說道</a:t>
            </a:r>
            <a:r>
              <a:rPr lang="zh-TW" altLang="en-US" sz="2200">
                <a:solidFill>
                  <a:schemeClr val="tx1"/>
                </a:solidFill>
                <a:latin typeface="Cambria" pitchFamily="18" charset="0"/>
              </a:rPr>
              <a:t>：</a:t>
            </a:r>
            <a:r>
              <a:rPr lang="zh-TW" altLang="zh-TW" sz="2400">
                <a:solidFill>
                  <a:schemeClr val="tx1"/>
                </a:solidFill>
                <a:latin typeface="Cambria" pitchFamily="18" charset="0"/>
              </a:rPr>
              <a:t>「</a:t>
            </a:r>
            <a:r>
              <a:rPr lang="zh-TW" altLang="en-US">
                <a:solidFill>
                  <a:schemeClr val="tx1"/>
                </a:solidFill>
                <a:latin typeface="Cambria" pitchFamily="18" charset="0"/>
              </a:rPr>
              <a:t>答允你了</a:t>
            </a:r>
            <a:r>
              <a:rPr lang="zh-TW" altLang="en-US" sz="2200">
                <a:solidFill>
                  <a:schemeClr val="tx1"/>
                </a:solidFill>
                <a:latin typeface="Cambria" pitchFamily="18" charset="0"/>
              </a:rPr>
              <a:t>。</a:t>
            </a:r>
            <a:r>
              <a:rPr lang="zh-TW" altLang="zh-TW" sz="2400">
                <a:solidFill>
                  <a:schemeClr val="tx1"/>
                </a:solidFill>
                <a:latin typeface="Cambria" pitchFamily="18" charset="0"/>
              </a:rPr>
              <a:t>」</a:t>
            </a:r>
            <a:endParaRPr lang="en-US" altLang="zh-TW" sz="2400">
              <a:solidFill>
                <a:schemeClr val="tx1"/>
              </a:solidFill>
              <a:latin typeface="Cambria" pitchFamily="18" charset="0"/>
            </a:endParaRPr>
          </a:p>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蕭峯躬身道：</a:t>
            </a:r>
            <a:r>
              <a:rPr lang="zh-TW" altLang="zh-TW">
                <a:solidFill>
                  <a:schemeClr val="tx1"/>
                </a:solidFill>
                <a:latin typeface="Cambria" pitchFamily="18" charset="0"/>
              </a:rPr>
              <a:t>「</a:t>
            </a:r>
            <a:r>
              <a:rPr lang="zh-TW" altLang="en-US">
                <a:solidFill>
                  <a:schemeClr val="tx1"/>
                </a:solidFill>
                <a:latin typeface="Cambria" pitchFamily="18" charset="0"/>
              </a:rPr>
              <a:t>多謝陛下。</a:t>
            </a:r>
            <a:r>
              <a:rPr lang="zh-TW" altLang="zh-TW">
                <a:solidFill>
                  <a:schemeClr val="tx1"/>
                </a:solidFill>
                <a:latin typeface="Cambria" pitchFamily="18" charset="0"/>
              </a:rPr>
              <a:t>」</a:t>
            </a:r>
            <a:endParaRPr lang="en-US" altLang="zh-TW">
              <a:solidFill>
                <a:schemeClr val="tx1"/>
              </a:solidFill>
              <a:latin typeface="Cambria" pitchFamily="18" charset="0"/>
            </a:endParaRPr>
          </a:p>
        </p:txBody>
      </p:sp>
      <p:pic>
        <p:nvPicPr>
          <p:cNvPr id="123908" name="Picture 11" descr="44">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5150" y="2276475"/>
            <a:ext cx="3413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909" name="Group 13"/>
          <p:cNvGrpSpPr>
            <a:grpSpLocks/>
          </p:cNvGrpSpPr>
          <p:nvPr/>
        </p:nvGrpSpPr>
        <p:grpSpPr bwMode="auto">
          <a:xfrm>
            <a:off x="2700338" y="2060575"/>
            <a:ext cx="433387" cy="539750"/>
            <a:chOff x="1019" y="1071"/>
            <a:chExt cx="273" cy="340"/>
          </a:xfrm>
        </p:grpSpPr>
        <p:sp>
          <p:nvSpPr>
            <p:cNvPr id="123916" name="文字方塊 6"/>
            <p:cNvSpPr txBox="1">
              <a:spLocks noChangeArrowheads="1"/>
            </p:cNvSpPr>
            <p:nvPr/>
          </p:nvSpPr>
          <p:spPr bwMode="auto">
            <a:xfrm>
              <a:off x="1019" y="1071"/>
              <a:ext cx="23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ㄌ一ㄥ</a:t>
              </a:r>
            </a:p>
          </p:txBody>
        </p:sp>
        <p:pic>
          <p:nvPicPr>
            <p:cNvPr id="123917" name="Picture 43" descr="D:\City\公事\THE PEOPLE\10202\102-PPT-II修訂\注音ICON\黑-二聲-小.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6" y="1162"/>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3910" name="文字方塊 3"/>
          <p:cNvSpPr txBox="1">
            <a:spLocks noChangeArrowheads="1"/>
          </p:cNvSpPr>
          <p:nvPr/>
        </p:nvSpPr>
        <p:spPr bwMode="auto">
          <a:xfrm>
            <a:off x="7589838" y="2205038"/>
            <a:ext cx="366712"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ㄆㄚ</a:t>
            </a:r>
          </a:p>
        </p:txBody>
      </p:sp>
      <p:pic>
        <p:nvPicPr>
          <p:cNvPr id="123911" name="Picture 18" descr="下一頁">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5113"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8" name="Rectangle 18"/>
          <p:cNvSpPr>
            <a:spLocks noChangeArrowheads="1"/>
          </p:cNvSpPr>
          <p:nvPr/>
        </p:nvSpPr>
        <p:spPr bwMode="auto">
          <a:xfrm>
            <a:off x="755650" y="1700213"/>
            <a:ext cx="49688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與蕭峯最後犧牲生命的超然做法形成對比</a:t>
            </a:r>
          </a:p>
        </p:txBody>
      </p:sp>
      <p:pic>
        <p:nvPicPr>
          <p:cNvPr id="1761299" name="Picture 19" descr="下標籤-意"/>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3088" y="1628775"/>
            <a:ext cx="2143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8"/>
          <p:cNvSpPr>
            <a:spLocks noChangeArrowheads="1"/>
          </p:cNvSpPr>
          <p:nvPr/>
        </p:nvSpPr>
        <p:spPr bwMode="auto">
          <a:xfrm>
            <a:off x="250825" y="2636838"/>
            <a:ext cx="8893175"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a:spcBef>
                <a:spcPct val="50000"/>
              </a:spcBef>
            </a:pPr>
            <a:r>
              <a:rPr lang="zh-TW" altLang="en-US" sz="2100" b="1">
                <a:solidFill>
                  <a:srgbClr val="339933"/>
                </a:solidFill>
                <a:latin typeface="Arial" charset="0"/>
                <a:ea typeface="微軟正黑體" pitchFamily="34" charset="-120"/>
              </a:rPr>
              <a:t>此箭既為耶律洪基用為允諾誓言的信物，也同時是之後蕭峯用以自盡的工具</a:t>
            </a:r>
          </a:p>
        </p:txBody>
      </p:sp>
      <p:pic>
        <p:nvPicPr>
          <p:cNvPr id="3" name="Picture 19" descr="下標籤-意"/>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4663" y="3573463"/>
            <a:ext cx="2143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76129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8"/>
                                        </p:tgtEl>
                                        <p:attrNameLst>
                                          <p:attrName>style.visibility</p:attrName>
                                        </p:attrNameLst>
                                      </p:cBhvr>
                                      <p:to>
                                        <p:strVal val="hidden"/>
                                      </p:to>
                                    </p:set>
                                  </p:childTnLst>
                                </p:cTn>
                              </p:par>
                            </p:childTnLst>
                          </p:cTn>
                        </p:par>
                      </p:childTnLst>
                    </p:cTn>
                  </p:par>
                </p:childTnLst>
              </p:cTn>
              <p:nextCondLst>
                <p:cond evt="onClick" delay="0">
                  <p:tgtEl>
                    <p:spTgt spid="1761299"/>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761298" grpId="0"/>
      <p:bldP spid="1761298" grpId="1"/>
      <p:bldP spid="2" grpId="0"/>
      <p:bldP spid="2" grpId="1"/>
    </p:bld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4930"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第四段</a:t>
            </a:r>
            <a:endParaRPr kumimoji="0" lang="zh-TW" altLang="en-US" sz="4400" u="sng">
              <a:solidFill>
                <a:schemeClr val="bg1"/>
              </a:solidFill>
              <a:latin typeface="華康正顏楷體W5" pitchFamily="65" charset="-120"/>
              <a:ea typeface="華康正顏楷體W5" pitchFamily="65" charset="-120"/>
            </a:endParaRPr>
          </a:p>
        </p:txBody>
      </p:sp>
      <p:sp>
        <p:nvSpPr>
          <p:cNvPr id="124931" name="Rectangle 3"/>
          <p:cNvSpPr>
            <a:spLocks/>
          </p:cNvSpPr>
          <p:nvPr/>
        </p:nvSpPr>
        <p:spPr bwMode="auto">
          <a:xfrm>
            <a:off x="179388" y="765175"/>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耶律洪基轉身過來，舉步欲行，卻見虛竹和段譽四目炯　炯　的瞧著自己，並無讓路之意，回頭再向蕭峯瞧去，見他也默不作聲，登時</a:t>
            </a:r>
            <a:r>
              <a:rPr lang="zh-TW" altLang="en-US">
                <a:solidFill>
                  <a:srgbClr val="0066FF"/>
                </a:solidFill>
                <a:latin typeface="Cambria" pitchFamily="18" charset="0"/>
              </a:rPr>
              <a:t>會意</a:t>
            </a:r>
            <a:r>
              <a:rPr lang="zh-TW" altLang="en-US">
                <a:solidFill>
                  <a:schemeClr val="tx1"/>
                </a:solidFill>
                <a:latin typeface="Cambria" pitchFamily="18" charset="0"/>
              </a:rPr>
              <a:t>，知他三人是怕自己食言，當即拔出寶刀，高舉過頂，大聲說道：「大遼</a:t>
            </a:r>
            <a:r>
              <a:rPr lang="zh-TW" altLang="en-US">
                <a:solidFill>
                  <a:srgbClr val="0066FF"/>
                </a:solidFill>
                <a:latin typeface="Cambria" pitchFamily="18" charset="0"/>
              </a:rPr>
              <a:t>三軍</a:t>
            </a:r>
            <a:r>
              <a:rPr lang="zh-TW" altLang="en-US">
                <a:solidFill>
                  <a:schemeClr val="tx1"/>
                </a:solidFill>
                <a:latin typeface="Cambria" pitchFamily="18" charset="0"/>
              </a:rPr>
              <a:t>聽令。」</a:t>
            </a:r>
          </a:p>
        </p:txBody>
      </p:sp>
      <p:pic>
        <p:nvPicPr>
          <p:cNvPr id="124932" name="Picture 12" descr="45">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2276475"/>
            <a:ext cx="3413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4933" name="Group 12"/>
          <p:cNvGrpSpPr>
            <a:grpSpLocks/>
          </p:cNvGrpSpPr>
          <p:nvPr/>
        </p:nvGrpSpPr>
        <p:grpSpPr bwMode="auto">
          <a:xfrm>
            <a:off x="2268538" y="2205038"/>
            <a:ext cx="465137" cy="539750"/>
            <a:chOff x="612" y="981"/>
            <a:chExt cx="293" cy="340"/>
          </a:xfrm>
        </p:grpSpPr>
        <p:sp>
          <p:nvSpPr>
            <p:cNvPr id="124940" name="文字方塊 3"/>
            <p:cNvSpPr txBox="1">
              <a:spLocks noChangeArrowheads="1"/>
            </p:cNvSpPr>
            <p:nvPr/>
          </p:nvSpPr>
          <p:spPr bwMode="auto">
            <a:xfrm>
              <a:off x="612" y="981"/>
              <a:ext cx="23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ㄐㄩㄥ</a:t>
              </a:r>
            </a:p>
          </p:txBody>
        </p:sp>
        <p:pic>
          <p:nvPicPr>
            <p:cNvPr id="124941" name="Picture 28" descr="D:\City\公事\THE PEOPLE\10202\102-PPT-II修訂\注音ICON\黑-三聲-小.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 y="1117"/>
              <a:ext cx="136" cy="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4934" name="Picture 15" descr="下一頁">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5113"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5" name="Picture 22" descr="下標籤-辨">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1050" y="2636838"/>
            <a:ext cx="2143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0" name="Rectangle 10"/>
          <p:cNvSpPr>
            <a:spLocks noChangeArrowheads="1"/>
          </p:cNvSpPr>
          <p:nvPr/>
        </p:nvSpPr>
        <p:spPr bwMode="auto">
          <a:xfrm>
            <a:off x="8172450" y="2852738"/>
            <a:ext cx="6477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0066FF"/>
                </a:solidFill>
                <a:latin typeface="Arial" charset="0"/>
                <a:ea typeface="微軟正黑體" pitchFamily="34" charset="-120"/>
              </a:rPr>
              <a:t>了解</a:t>
            </a:r>
          </a:p>
        </p:txBody>
      </p:sp>
      <p:sp>
        <p:nvSpPr>
          <p:cNvPr id="15" name="文字方塊 14"/>
          <p:cNvSpPr txBox="1">
            <a:spLocks noChangeArrowheads="1"/>
          </p:cNvSpPr>
          <p:nvPr/>
        </p:nvSpPr>
        <p:spPr bwMode="auto">
          <a:xfrm>
            <a:off x="8027988" y="3284538"/>
            <a:ext cx="86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800">
                <a:solidFill>
                  <a:schemeClr val="tx1"/>
                </a:solidFill>
                <a:latin typeface="Arial" charset="0"/>
              </a:rPr>
              <a:t>　　　　                                              　　　　　　　　　            　　　　　　　　</a:t>
            </a:r>
          </a:p>
        </p:txBody>
      </p:sp>
      <p:sp>
        <p:nvSpPr>
          <p:cNvPr id="2" name="Rectangle 10"/>
          <p:cNvSpPr>
            <a:spLocks noChangeArrowheads="1"/>
          </p:cNvSpPr>
          <p:nvPr/>
        </p:nvSpPr>
        <p:spPr bwMode="auto">
          <a:xfrm>
            <a:off x="323850" y="4797425"/>
            <a:ext cx="7848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0066FF"/>
                </a:solidFill>
                <a:latin typeface="Arial" charset="0"/>
                <a:ea typeface="微軟正黑體" pitchFamily="34" charset="-120"/>
              </a:rPr>
              <a:t>舊時軍隊分左、中、右三軍，中軍為統帥。後以三軍為軍隊的通稱</a:t>
            </a:r>
          </a:p>
        </p:txBody>
      </p:sp>
      <p:sp>
        <p:nvSpPr>
          <p:cNvPr id="3" name="文字方塊 14"/>
          <p:cNvSpPr txBox="1">
            <a:spLocks noChangeArrowheads="1"/>
          </p:cNvSpPr>
          <p:nvPr/>
        </p:nvSpPr>
        <p:spPr bwMode="auto">
          <a:xfrm>
            <a:off x="4716463" y="5229225"/>
            <a:ext cx="863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800">
                <a:solidFill>
                  <a:schemeClr val="tx1"/>
                </a:solidFill>
                <a:latin typeface="Arial" charset="0"/>
              </a:rPr>
              <a:t>　　　　                                              　　　　　　　　　            　　　　　　　　</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761290" grpId="0"/>
      <p:bldP spid="1761290" grpId="1"/>
      <p:bldP spid="2" grpId="0"/>
      <p:bldP spid="2" grpId="1"/>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5954"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第四段</a:t>
            </a:r>
            <a:endParaRPr kumimoji="0" lang="zh-TW" altLang="en-US" sz="4400" u="sng">
              <a:solidFill>
                <a:schemeClr val="bg1"/>
              </a:solidFill>
              <a:latin typeface="華康正顏楷體W5" pitchFamily="65" charset="-120"/>
              <a:ea typeface="華康正顏楷體W5" pitchFamily="65" charset="-120"/>
            </a:endParaRPr>
          </a:p>
        </p:txBody>
      </p:sp>
      <p:sp>
        <p:nvSpPr>
          <p:cNvPr id="125955" name="Rectangle 3"/>
          <p:cNvSpPr>
            <a:spLocks/>
          </p:cNvSpPr>
          <p:nvPr/>
        </p:nvSpPr>
        <p:spPr bwMode="auto">
          <a:xfrm>
            <a:off x="0" y="765175"/>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遼軍中鼓聲擂　起，一通　鼓罷，立時</a:t>
            </a:r>
            <a:r>
              <a:rPr lang="zh-TW" altLang="en-US">
                <a:solidFill>
                  <a:srgbClr val="0066FF"/>
                </a:solidFill>
                <a:latin typeface="Cambria" pitchFamily="18" charset="0"/>
              </a:rPr>
              <a:t>止歇</a:t>
            </a:r>
            <a:r>
              <a:rPr lang="zh-TW" altLang="en-US">
                <a:solidFill>
                  <a:schemeClr val="tx1"/>
                </a:solidFill>
                <a:latin typeface="Cambria" pitchFamily="18" charset="0"/>
              </a:rPr>
              <a:t>。</a:t>
            </a:r>
          </a:p>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耶律洪基朗聲道：「大軍北歸，南征之舉作罷。」他</a:t>
            </a:r>
            <a:r>
              <a:rPr lang="zh-TW" altLang="en-US">
                <a:solidFill>
                  <a:srgbClr val="0066FF"/>
                </a:solidFill>
                <a:latin typeface="Cambria" pitchFamily="18" charset="0"/>
              </a:rPr>
              <a:t>頓</a:t>
            </a:r>
            <a:r>
              <a:rPr lang="zh-TW" altLang="en-US">
                <a:solidFill>
                  <a:schemeClr val="tx1"/>
                </a:solidFill>
                <a:latin typeface="Cambria" pitchFamily="18" charset="0"/>
              </a:rPr>
              <a:t>了頓，又大聲叫道：「於我一生之中，不許我大遼國一兵一卒，侵犯大宋邊界。」說罷，寶刀一落，遼軍中又擂起鼓來。</a:t>
            </a:r>
          </a:p>
        </p:txBody>
      </p:sp>
      <p:pic>
        <p:nvPicPr>
          <p:cNvPr id="125956" name="Picture 17" descr="4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1268413"/>
            <a:ext cx="3413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5957" name="Group 11"/>
          <p:cNvGrpSpPr>
            <a:grpSpLocks/>
          </p:cNvGrpSpPr>
          <p:nvPr/>
        </p:nvGrpSpPr>
        <p:grpSpPr bwMode="auto">
          <a:xfrm>
            <a:off x="3348038" y="1196975"/>
            <a:ext cx="431800" cy="390525"/>
            <a:chOff x="3470" y="1616"/>
            <a:chExt cx="272" cy="246"/>
          </a:xfrm>
        </p:grpSpPr>
        <p:sp>
          <p:nvSpPr>
            <p:cNvPr id="125963" name="文字方塊 6"/>
            <p:cNvSpPr txBox="1">
              <a:spLocks noChangeArrowheads="1"/>
            </p:cNvSpPr>
            <p:nvPr/>
          </p:nvSpPr>
          <p:spPr bwMode="auto">
            <a:xfrm>
              <a:off x="3470" y="1616"/>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ㄌㄟ</a:t>
              </a:r>
            </a:p>
          </p:txBody>
        </p:sp>
        <p:pic>
          <p:nvPicPr>
            <p:cNvPr id="125964" name="Picture 43" descr="D:\City\公事\THE PEOPLE\10202\102-PPT-II修訂\注音ICON\黑-二聲-小.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6" y="1661"/>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5958" name="Picture 14" descr="下一頁">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5113"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0" name="Rectangle 10"/>
          <p:cNvSpPr>
            <a:spLocks noChangeArrowheads="1"/>
          </p:cNvSpPr>
          <p:nvPr/>
        </p:nvSpPr>
        <p:spPr bwMode="auto">
          <a:xfrm>
            <a:off x="7956550" y="908050"/>
            <a:ext cx="6477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0066FF"/>
                </a:solidFill>
                <a:latin typeface="Arial" charset="0"/>
                <a:ea typeface="微軟正黑體" pitchFamily="34" charset="-120"/>
              </a:rPr>
              <a:t>停止</a:t>
            </a:r>
          </a:p>
        </p:txBody>
      </p:sp>
      <p:sp>
        <p:nvSpPr>
          <p:cNvPr id="15" name="文字方塊 14"/>
          <p:cNvSpPr txBox="1">
            <a:spLocks noChangeArrowheads="1"/>
          </p:cNvSpPr>
          <p:nvPr/>
        </p:nvSpPr>
        <p:spPr bwMode="auto">
          <a:xfrm>
            <a:off x="7812088" y="1341438"/>
            <a:ext cx="86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800">
                <a:solidFill>
                  <a:schemeClr val="tx1"/>
                </a:solidFill>
                <a:latin typeface="Arial" charset="0"/>
              </a:rPr>
              <a:t>　　　　                                              　　　　　　　　　            　　　　　　　　</a:t>
            </a:r>
          </a:p>
        </p:txBody>
      </p:sp>
      <p:sp>
        <p:nvSpPr>
          <p:cNvPr id="2" name="Rectangle 10"/>
          <p:cNvSpPr>
            <a:spLocks noChangeArrowheads="1"/>
          </p:cNvSpPr>
          <p:nvPr/>
        </p:nvSpPr>
        <p:spPr bwMode="auto">
          <a:xfrm>
            <a:off x="971550" y="2997200"/>
            <a:ext cx="6477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0066FF"/>
                </a:solidFill>
                <a:latin typeface="Arial" charset="0"/>
                <a:ea typeface="微軟正黑體" pitchFamily="34" charset="-120"/>
              </a:rPr>
              <a:t>停</a:t>
            </a:r>
          </a:p>
        </p:txBody>
      </p:sp>
      <p:sp>
        <p:nvSpPr>
          <p:cNvPr id="3" name="文字方塊 14"/>
          <p:cNvSpPr txBox="1">
            <a:spLocks noChangeArrowheads="1"/>
          </p:cNvSpPr>
          <p:nvPr/>
        </p:nvSpPr>
        <p:spPr bwMode="auto">
          <a:xfrm>
            <a:off x="900113" y="3357563"/>
            <a:ext cx="43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800">
                <a:solidFill>
                  <a:schemeClr val="tx1"/>
                </a:solidFill>
                <a:latin typeface="Arial" charset="0"/>
              </a:rPr>
              <a:t>　　　　                                              　　　　　　　　　            　　　　　　　　</a:t>
            </a:r>
          </a:p>
        </p:txBody>
      </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1761290" grpId="0"/>
      <p:bldP spid="1761290" grpId="1"/>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內容版面配置區 1"/>
          <p:cNvSpPr>
            <a:spLocks noGrp="1"/>
          </p:cNvSpPr>
          <p:nvPr>
            <p:ph idx="4294967295"/>
          </p:nvPr>
        </p:nvSpPr>
        <p:spPr>
          <a:xfrm>
            <a:off x="395288" y="981075"/>
            <a:ext cx="8640762" cy="5022850"/>
          </a:xfrm>
        </p:spPr>
        <p:txBody>
          <a:bodyPr wrap="square" numCol="1" anchor="t" anchorCtr="0" compatLnSpc="1">
            <a:prstTxWarp prst="textNoShape">
              <a:avLst/>
            </a:prstTxWarp>
            <a:noAutofit/>
          </a:bodyPr>
          <a:lstStyle/>
          <a:p>
            <a:pPr>
              <a:defRPr/>
            </a:pPr>
            <a:r>
              <a:rPr lang="zh-TW" altLang="en-US" sz="3200" dirty="0" smtClean="0">
                <a:solidFill>
                  <a:schemeClr val="tx1"/>
                </a:solidFill>
              </a:rPr>
              <a:t>故事主角蕭峯身懷絕技   ，領導丐幫    行俠仗義，乃武林中受人尊敬的豪傑。因被人揭露有契丹血統，又遭誣  指    殺害養父母與師父，而受到武林圍剿   。歷經波折的蕭峯，在逼迫遼帝耶律洪基　退兵後，隨即自盡以求忠義兩全，無私的大愛超越了褊   狹    的民族情結。</a:t>
            </a:r>
          </a:p>
          <a:p>
            <a:pPr>
              <a:defRPr/>
            </a:pPr>
            <a:r>
              <a:rPr lang="zh-TW" altLang="en-US" sz="3200" dirty="0" smtClean="0">
                <a:solidFill>
                  <a:schemeClr val="tx1"/>
                </a:solidFill>
              </a:rPr>
              <a:t>本文聚焦於蕭峯與遼帝的互動，描寫戰爭場面逼真，氣氛凝重，人物動作鮮活靈動。結局出人意表，啟人深思。</a:t>
            </a:r>
            <a:endParaRPr lang="zh-TW" altLang="en-US" sz="3200" dirty="0" smtClean="0">
              <a:solidFill>
                <a:srgbClr val="585858"/>
              </a:solidFill>
            </a:endParaRPr>
          </a:p>
        </p:txBody>
      </p:sp>
      <p:grpSp>
        <p:nvGrpSpPr>
          <p:cNvPr id="44035" name="Group 4"/>
          <p:cNvGrpSpPr>
            <a:grpSpLocks/>
          </p:cNvGrpSpPr>
          <p:nvPr/>
        </p:nvGrpSpPr>
        <p:grpSpPr bwMode="auto">
          <a:xfrm>
            <a:off x="4879975" y="2492375"/>
            <a:ext cx="412750" cy="647700"/>
            <a:chOff x="2820" y="618"/>
            <a:chExt cx="377" cy="453"/>
          </a:xfrm>
        </p:grpSpPr>
        <p:sp>
          <p:nvSpPr>
            <p:cNvPr id="44047" name="Text Box 5"/>
            <p:cNvSpPr txBox="1">
              <a:spLocks noChangeArrowheads="1"/>
            </p:cNvSpPr>
            <p:nvPr/>
          </p:nvSpPr>
          <p:spPr bwMode="auto">
            <a:xfrm>
              <a:off x="2820" y="618"/>
              <a:ext cx="335" cy="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lang="zh-TW" altLang="en-US" sz="1200" b="1">
                  <a:solidFill>
                    <a:schemeClr val="tx1"/>
                  </a:solidFill>
                  <a:latin typeface="Franklin Gothic Medium" pitchFamily="34" charset="0"/>
                </a:rPr>
                <a:t>ㄐ一ㄠ</a:t>
              </a:r>
            </a:p>
          </p:txBody>
        </p:sp>
        <p:pic>
          <p:nvPicPr>
            <p:cNvPr id="44048" name="Picture 6" descr="黑-三聲-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1" y="754"/>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036" name="Group 7"/>
          <p:cNvGrpSpPr>
            <a:grpSpLocks/>
          </p:cNvGrpSpPr>
          <p:nvPr/>
        </p:nvGrpSpPr>
        <p:grpSpPr bwMode="auto">
          <a:xfrm>
            <a:off x="7472363" y="3429000"/>
            <a:ext cx="412750" cy="647700"/>
            <a:chOff x="2820" y="618"/>
            <a:chExt cx="377" cy="453"/>
          </a:xfrm>
        </p:grpSpPr>
        <p:sp>
          <p:nvSpPr>
            <p:cNvPr id="44045" name="Text Box 8"/>
            <p:cNvSpPr txBox="1">
              <a:spLocks noChangeArrowheads="1"/>
            </p:cNvSpPr>
            <p:nvPr/>
          </p:nvSpPr>
          <p:spPr bwMode="auto">
            <a:xfrm>
              <a:off x="2820" y="618"/>
              <a:ext cx="335" cy="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lang="zh-TW" altLang="en-US" sz="1200" b="1">
                  <a:solidFill>
                    <a:schemeClr val="tx1"/>
                  </a:solidFill>
                  <a:latin typeface="Franklin Gothic Medium" pitchFamily="34" charset="0"/>
                </a:rPr>
                <a:t>ㄅㄧㄢ</a:t>
              </a:r>
            </a:p>
          </p:txBody>
        </p:sp>
        <p:pic>
          <p:nvPicPr>
            <p:cNvPr id="44046" name="Picture 9" descr="黑-三聲-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1" y="754"/>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037" name="Picture 10" descr="圖片23">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8350" y="3644900"/>
            <a:ext cx="2984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 Box 11"/>
          <p:cNvSpPr txBox="1">
            <a:spLocks noChangeArrowheads="1"/>
          </p:cNvSpPr>
          <p:nvPr/>
        </p:nvSpPr>
        <p:spPr bwMode="auto">
          <a:xfrm>
            <a:off x="4926013" y="2133600"/>
            <a:ext cx="366712"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spcBef>
                <a:spcPct val="50000"/>
              </a:spcBef>
            </a:pPr>
            <a:r>
              <a:rPr lang="zh-TW" altLang="en-US" sz="1200" b="1">
                <a:solidFill>
                  <a:schemeClr val="tx1"/>
                </a:solidFill>
                <a:latin typeface="Franklin Gothic Medium" pitchFamily="34" charset="0"/>
              </a:rPr>
              <a:t> ㄨ</a:t>
            </a:r>
          </a:p>
        </p:txBody>
      </p:sp>
      <p:pic>
        <p:nvPicPr>
          <p:cNvPr id="44039" name="Picture 16" descr="圖片23">
            <a:hlinkClick r:id="rId6"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5713" y="1196975"/>
            <a:ext cx="2984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17" descr="圖片23">
            <a:hlinkClick r:id="rId7"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2159000"/>
            <a:ext cx="2984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19" descr="圖片23">
            <a:hlinkClick r:id="rId8"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0" y="1196975"/>
            <a:ext cx="2984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Picture 20" descr="下ICON-回主目錄">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04150" y="6092825"/>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3" name="Text Box 21"/>
          <p:cNvSpPr txBox="1">
            <a:spLocks noChangeArrowheads="1"/>
          </p:cNvSpPr>
          <p:nvPr/>
        </p:nvSpPr>
        <p:spPr bwMode="auto">
          <a:xfrm>
            <a:off x="1042988" y="-26988"/>
            <a:ext cx="7416800" cy="7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2"/>
                </a:solidFill>
                <a:latin typeface="Cambria" pitchFamily="18" charset="0"/>
                <a:ea typeface="標楷體" pitchFamily="65" charset="-120"/>
              </a:defRPr>
            </a:lvl1pPr>
            <a:lvl2pPr marL="742950" indent="-285750">
              <a:defRPr sz="2800">
                <a:solidFill>
                  <a:schemeClr val="tx2"/>
                </a:solidFill>
                <a:latin typeface="Cambria" pitchFamily="18" charset="0"/>
                <a:ea typeface="標楷體" pitchFamily="65" charset="-120"/>
              </a:defRPr>
            </a:lvl2pPr>
            <a:lvl3pPr marL="1143000" indent="-228600">
              <a:defRPr sz="1600">
                <a:solidFill>
                  <a:schemeClr val="tx2"/>
                </a:solidFill>
                <a:latin typeface="Cambria" pitchFamily="18" charset="0"/>
                <a:ea typeface="標楷體" pitchFamily="65" charset="-120"/>
              </a:defRPr>
            </a:lvl3pPr>
            <a:lvl4pPr marL="1600200" indent="-228600">
              <a:defRPr sz="1400">
                <a:solidFill>
                  <a:schemeClr val="tx2"/>
                </a:solidFill>
                <a:latin typeface="Cambria" pitchFamily="18" charset="0"/>
                <a:ea typeface="標楷體" pitchFamily="65" charset="-120"/>
              </a:defRPr>
            </a:lvl4pPr>
            <a:lvl5pPr marL="2057400" indent="-228600">
              <a:defRPr sz="1300">
                <a:solidFill>
                  <a:schemeClr val="tx2"/>
                </a:solidFill>
                <a:latin typeface="Cambria" pitchFamily="18" charset="0"/>
                <a:ea typeface="標楷體" pitchFamily="65" charset="-120"/>
              </a:defRPr>
            </a:lvl5pPr>
            <a:lvl6pPr marL="2514600" indent="-228600" eaLnBrk="0" fontAlgn="base" hangingPunct="0">
              <a:spcAft>
                <a:spcPct val="0"/>
              </a:spcAft>
              <a:buClr>
                <a:srgbClr val="506E94"/>
              </a:buClr>
              <a:defRPr sz="1300">
                <a:solidFill>
                  <a:schemeClr val="tx2"/>
                </a:solidFill>
                <a:latin typeface="Cambria" pitchFamily="18" charset="0"/>
                <a:ea typeface="標楷體" pitchFamily="65" charset="-120"/>
              </a:defRPr>
            </a:lvl6pPr>
            <a:lvl7pPr marL="2971800" indent="-228600" eaLnBrk="0" fontAlgn="base" hangingPunct="0">
              <a:spcAft>
                <a:spcPct val="0"/>
              </a:spcAft>
              <a:buClr>
                <a:srgbClr val="506E94"/>
              </a:buClr>
              <a:defRPr sz="1300">
                <a:solidFill>
                  <a:schemeClr val="tx2"/>
                </a:solidFill>
                <a:latin typeface="Cambria" pitchFamily="18" charset="0"/>
                <a:ea typeface="標楷體" pitchFamily="65" charset="-120"/>
              </a:defRPr>
            </a:lvl7pPr>
            <a:lvl8pPr marL="3429000" indent="-228600" eaLnBrk="0" fontAlgn="base" hangingPunct="0">
              <a:spcAft>
                <a:spcPct val="0"/>
              </a:spcAft>
              <a:buClr>
                <a:srgbClr val="506E94"/>
              </a:buClr>
              <a:defRPr sz="1300">
                <a:solidFill>
                  <a:schemeClr val="tx2"/>
                </a:solidFill>
                <a:latin typeface="Cambria" pitchFamily="18" charset="0"/>
                <a:ea typeface="標楷體" pitchFamily="65" charset="-120"/>
              </a:defRPr>
            </a:lvl8pPr>
            <a:lvl9pPr marL="3886200" indent="-228600" eaLnBrk="0" fontAlgn="base" hangingPunct="0">
              <a:spcAft>
                <a:spcPct val="0"/>
              </a:spcAft>
              <a:buClr>
                <a:srgbClr val="506E94"/>
              </a:buClr>
              <a:defRPr sz="1300">
                <a:solidFill>
                  <a:schemeClr val="tx2"/>
                </a:solidFill>
                <a:latin typeface="Cambria" pitchFamily="18" charset="0"/>
                <a:ea typeface="標楷體" pitchFamily="65" charset="-120"/>
              </a:defRPr>
            </a:lvl9pPr>
          </a:lstStyle>
          <a:p>
            <a:pPr algn="ctr"/>
            <a:r>
              <a:rPr lang="zh-TW" altLang="en-US" sz="4400" b="1">
                <a:solidFill>
                  <a:schemeClr val="bg1"/>
                </a:solidFill>
                <a:latin typeface="標楷體" pitchFamily="65" charset="-120"/>
              </a:rPr>
              <a:t>文章題解－</a:t>
            </a:r>
            <a:r>
              <a:rPr lang="en-US" altLang="zh-TW" sz="4400" b="1">
                <a:solidFill>
                  <a:schemeClr val="bg1"/>
                </a:solidFill>
                <a:latin typeface="標楷體" pitchFamily="65" charset="-120"/>
              </a:rPr>
              <a:t>2</a:t>
            </a:r>
          </a:p>
        </p:txBody>
      </p:sp>
      <p:pic>
        <p:nvPicPr>
          <p:cNvPr id="44044" name="Picture 10" descr="圖片23">
            <a:hlinkClick r:id="rId11"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8888" y="3141663"/>
            <a:ext cx="2984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6978"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第四段</a:t>
            </a:r>
            <a:endParaRPr kumimoji="0" lang="zh-TW" altLang="en-US" sz="4400" u="sng">
              <a:solidFill>
                <a:schemeClr val="bg1"/>
              </a:solidFill>
              <a:latin typeface="華康正顏楷體W5" pitchFamily="65" charset="-120"/>
              <a:ea typeface="華康正顏楷體W5" pitchFamily="65" charset="-120"/>
            </a:endParaRPr>
          </a:p>
        </p:txBody>
      </p:sp>
      <p:sp>
        <p:nvSpPr>
          <p:cNvPr id="126979" name="Rectangle 3"/>
          <p:cNvSpPr>
            <a:spLocks/>
          </p:cNvSpPr>
          <p:nvPr/>
        </p:nvSpPr>
        <p:spPr bwMode="auto">
          <a:xfrm>
            <a:off x="179388" y="765175"/>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a:t>
            </a:r>
            <a:r>
              <a:rPr lang="zh-TW" altLang="en-US" u="sng">
                <a:solidFill>
                  <a:schemeClr val="tx1"/>
                </a:solidFill>
                <a:latin typeface="Cambria" pitchFamily="18" charset="0"/>
              </a:rPr>
              <a:t>蕭峯右手拾起地下斷箭，高高舉起</a:t>
            </a:r>
            <a:r>
              <a:rPr lang="zh-TW" altLang="en-US">
                <a:solidFill>
                  <a:schemeClr val="tx1"/>
                </a:solidFill>
                <a:latin typeface="Cambria" pitchFamily="18" charset="0"/>
              </a:rPr>
              <a:t>，運足內力，大聲說道：</a:t>
            </a:r>
            <a:r>
              <a:rPr lang="zh-TW" altLang="zh-TW">
                <a:solidFill>
                  <a:schemeClr val="tx1"/>
                </a:solidFill>
                <a:latin typeface="Cambria" pitchFamily="18" charset="0"/>
              </a:rPr>
              <a:t>「</a:t>
            </a:r>
            <a:r>
              <a:rPr lang="zh-TW" altLang="en-US" u="sng">
                <a:solidFill>
                  <a:schemeClr val="tx1"/>
                </a:solidFill>
                <a:latin typeface="Cambria" pitchFamily="18" charset="0"/>
              </a:rPr>
              <a:t>我是遼國南院大王蕭峯，奉陛下聖旨宣示：陛下恩德天高地厚，折箭為誓，下旨終生不准大遼國一兵一卒侵犯大宋邊界</a:t>
            </a:r>
            <a:r>
              <a:rPr lang="zh-TW" altLang="en-US">
                <a:solidFill>
                  <a:schemeClr val="tx1"/>
                </a:solidFill>
                <a:latin typeface="Cambria" pitchFamily="18" charset="0"/>
              </a:rPr>
              <a:t>。</a:t>
            </a:r>
            <a:r>
              <a:rPr lang="zh-TW" altLang="zh-TW">
                <a:solidFill>
                  <a:schemeClr val="tx1"/>
                </a:solidFill>
                <a:latin typeface="Cambria" pitchFamily="18" charset="0"/>
              </a:rPr>
              <a:t>」</a:t>
            </a:r>
            <a:r>
              <a:rPr lang="zh-TW" altLang="en-US">
                <a:solidFill>
                  <a:schemeClr val="tx1"/>
                </a:solidFill>
                <a:latin typeface="Cambria" pitchFamily="18" charset="0"/>
              </a:rPr>
              <a:t>他內力充沛，這一下提聲宣示，關上關下十餘萬兵</a:t>
            </a:r>
          </a:p>
        </p:txBody>
      </p:sp>
      <p:pic>
        <p:nvPicPr>
          <p:cNvPr id="126980" name="Picture 10"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8" name="Rectangle 18"/>
          <p:cNvSpPr>
            <a:spLocks noChangeArrowheads="1"/>
          </p:cNvSpPr>
          <p:nvPr/>
        </p:nvSpPr>
        <p:spPr bwMode="auto">
          <a:xfrm>
            <a:off x="1116013" y="1700213"/>
            <a:ext cx="3240087"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將遼帝起誓之信物昭示眾人</a:t>
            </a:r>
          </a:p>
        </p:txBody>
      </p:sp>
      <p:pic>
        <p:nvPicPr>
          <p:cNvPr id="1761299" name="Picture 19" descr="下標籤-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7050" y="1700213"/>
            <a:ext cx="2143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8"/>
          <p:cNvSpPr>
            <a:spLocks noChangeArrowheads="1"/>
          </p:cNvSpPr>
          <p:nvPr/>
        </p:nvSpPr>
        <p:spPr bwMode="auto">
          <a:xfrm>
            <a:off x="323850" y="4621213"/>
            <a:ext cx="619283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昭告眾人，旨令為遼帝所發，以免將來遼國藉機反悔</a:t>
            </a:r>
          </a:p>
        </p:txBody>
      </p:sp>
      <p:pic>
        <p:nvPicPr>
          <p:cNvPr id="4" name="Picture 19" descr="下標籤-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7413" y="4652963"/>
            <a:ext cx="2143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5" name="Freeform 17"/>
          <p:cNvSpPr>
            <a:spLocks/>
          </p:cNvSpPr>
          <p:nvPr/>
        </p:nvSpPr>
        <p:spPr bwMode="auto">
          <a:xfrm rot="10807511" flipV="1">
            <a:off x="5508625" y="2997200"/>
            <a:ext cx="188913" cy="195263"/>
          </a:xfrm>
          <a:custGeom>
            <a:avLst/>
            <a:gdLst>
              <a:gd name="T0" fmla="*/ 0 w 124"/>
              <a:gd name="T1" fmla="*/ 2147483647 h 121"/>
              <a:gd name="T2" fmla="*/ 2147483647 w 124"/>
              <a:gd name="T3" fmla="*/ 0 h 121"/>
              <a:gd name="T4" fmla="*/ 2147483647 w 124"/>
              <a:gd name="T5" fmla="*/ 2147483647 h 121"/>
              <a:gd name="T6" fmla="*/ 0 60000 65536"/>
              <a:gd name="T7" fmla="*/ 0 60000 65536"/>
              <a:gd name="T8" fmla="*/ 0 60000 65536"/>
            </a:gdLst>
            <a:ahLst/>
            <a:cxnLst>
              <a:cxn ang="T6">
                <a:pos x="T0" y="T1"/>
              </a:cxn>
              <a:cxn ang="T7">
                <a:pos x="T2" y="T3"/>
              </a:cxn>
              <a:cxn ang="T8">
                <a:pos x="T4" y="T5"/>
              </a:cxn>
            </a:cxnLst>
            <a:rect l="0" t="0" r="r" b="b"/>
            <a:pathLst>
              <a:path w="124" h="121">
                <a:moveTo>
                  <a:pt x="0" y="121"/>
                </a:moveTo>
                <a:lnTo>
                  <a:pt x="2" y="0"/>
                </a:lnTo>
                <a:lnTo>
                  <a:pt x="124" y="2"/>
                </a:lnTo>
              </a:path>
            </a:pathLst>
          </a:custGeom>
          <a:noFill/>
          <a:ln w="25400">
            <a:solidFill>
              <a:srgbClr val="8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 name="文字方塊 48"/>
          <p:cNvSpPr txBox="1">
            <a:spLocks noChangeArrowheads="1"/>
          </p:cNvSpPr>
          <p:nvPr/>
        </p:nvSpPr>
        <p:spPr bwMode="auto">
          <a:xfrm>
            <a:off x="3348038" y="2852738"/>
            <a:ext cx="6461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pPr algn="ctr">
              <a:spcBef>
                <a:spcPct val="50000"/>
              </a:spcBef>
            </a:pPr>
            <a:r>
              <a:rPr lang="zh-TW" altLang="en-US" sz="2100" b="1">
                <a:solidFill>
                  <a:srgbClr val="FF0066"/>
                </a:solidFill>
                <a:latin typeface="微軟正黑體" pitchFamily="34" charset="-120"/>
                <a:ea typeface="微軟正黑體" pitchFamily="34" charset="-120"/>
              </a:rPr>
              <a:t>略喻</a:t>
            </a:r>
          </a:p>
        </p:txBody>
      </p:sp>
      <p:grpSp>
        <p:nvGrpSpPr>
          <p:cNvPr id="888849" name="Group 17"/>
          <p:cNvGrpSpPr>
            <a:grpSpLocks/>
          </p:cNvGrpSpPr>
          <p:nvPr/>
        </p:nvGrpSpPr>
        <p:grpSpPr bwMode="auto">
          <a:xfrm>
            <a:off x="2914650" y="2852738"/>
            <a:ext cx="361950" cy="322262"/>
            <a:chOff x="249" y="2886"/>
            <a:chExt cx="228" cy="203"/>
          </a:xfrm>
        </p:grpSpPr>
        <p:grpSp>
          <p:nvGrpSpPr>
            <p:cNvPr id="126988" name="Group 12"/>
            <p:cNvGrpSpPr>
              <a:grpSpLocks/>
            </p:cNvGrpSpPr>
            <p:nvPr/>
          </p:nvGrpSpPr>
          <p:grpSpPr bwMode="auto">
            <a:xfrm rot="10762829" flipV="1">
              <a:off x="249" y="2931"/>
              <a:ext cx="228" cy="158"/>
              <a:chOff x="2154" y="3657"/>
              <a:chExt cx="230" cy="137"/>
            </a:xfrm>
          </p:grpSpPr>
          <p:sp>
            <p:nvSpPr>
              <p:cNvPr id="126990" name="Line 41"/>
              <p:cNvSpPr>
                <a:spLocks noChangeShapeType="1"/>
              </p:cNvSpPr>
              <p:nvPr/>
            </p:nvSpPr>
            <p:spPr bwMode="auto">
              <a:xfrm>
                <a:off x="2154" y="3664"/>
                <a:ext cx="227"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26991" name="Line 40"/>
              <p:cNvSpPr>
                <a:spLocks noChangeShapeType="1"/>
              </p:cNvSpPr>
              <p:nvPr/>
            </p:nvSpPr>
            <p:spPr bwMode="auto">
              <a:xfrm flipV="1">
                <a:off x="2384" y="3657"/>
                <a:ext cx="0" cy="137"/>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pic>
          <p:nvPicPr>
            <p:cNvPr id="126989" name="Picture 37" descr="下標籤-修"/>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 y="2886"/>
              <a:ext cx="13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76129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8"/>
                                        </p:tgtEl>
                                        <p:attrNameLst>
                                          <p:attrName>style.visibility</p:attrName>
                                        </p:attrNameLst>
                                      </p:cBhvr>
                                      <p:to>
                                        <p:strVal val="hidden"/>
                                      </p:to>
                                    </p:set>
                                  </p:childTnLst>
                                </p:cTn>
                              </p:par>
                            </p:childTnLst>
                          </p:cTn>
                        </p:par>
                      </p:childTnLst>
                    </p:cTn>
                  </p:par>
                </p:childTnLst>
              </p:cTn>
              <p:nextCondLst>
                <p:cond evt="onClick" delay="0">
                  <p:tgtEl>
                    <p:spTgt spid="1761299"/>
                  </p:tgtEl>
                </p:cond>
              </p:nextCondLst>
            </p:seq>
            <p:seq concurrent="1" nextAc="seek">
              <p:cTn id="11" restart="whenNotActive" fill="hold" evtFilter="cancelBubble" nodeType="interactiveSeq">
                <p:stCondLst>
                  <p:cond evt="onClick" delay="0">
                    <p:tgtEl>
                      <p:spTgt spid="4"/>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88884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888849"/>
                  </p:tgtEl>
                </p:cond>
              </p:nextCondLst>
            </p:seq>
          </p:childTnLst>
        </p:cTn>
      </p:par>
    </p:tnLst>
    <p:bldLst>
      <p:bldP spid="1761298" grpId="0"/>
      <p:bldP spid="1761298" grpId="1"/>
      <p:bldP spid="2" grpId="0"/>
      <p:bldP spid="2" grpId="1"/>
      <p:bldP spid="3" grpId="0"/>
      <p:bldP spid="3" grpId="1"/>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8002"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第四段</a:t>
            </a:r>
            <a:endParaRPr kumimoji="0" lang="zh-TW" altLang="en-US" sz="4400" u="sng">
              <a:solidFill>
                <a:schemeClr val="bg1"/>
              </a:solidFill>
              <a:latin typeface="華康正顏楷體W5" pitchFamily="65" charset="-120"/>
              <a:ea typeface="華康正顏楷體W5" pitchFamily="65" charset="-120"/>
            </a:endParaRPr>
          </a:p>
        </p:txBody>
      </p:sp>
      <p:sp>
        <p:nvSpPr>
          <p:cNvPr id="128003" name="Rectangle 3"/>
          <p:cNvSpPr>
            <a:spLocks/>
          </p:cNvSpPr>
          <p:nvPr/>
        </p:nvSpPr>
        <p:spPr bwMode="auto">
          <a:xfrm>
            <a:off x="179388" y="736600"/>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將　盡皆聽聞。他見耶律洪基並無不同言語，便躬身道：</a:t>
            </a:r>
            <a:r>
              <a:rPr lang="zh-TW" altLang="zh-TW">
                <a:solidFill>
                  <a:schemeClr val="tx1"/>
                </a:solidFill>
                <a:latin typeface="Cambria" pitchFamily="18" charset="0"/>
              </a:rPr>
              <a:t>「</a:t>
            </a:r>
            <a:r>
              <a:rPr lang="zh-TW" altLang="en-US">
                <a:solidFill>
                  <a:schemeClr val="tx1"/>
                </a:solidFill>
                <a:latin typeface="Cambria" pitchFamily="18" charset="0"/>
              </a:rPr>
              <a:t>恭送陛下回陣。</a:t>
            </a:r>
            <a:r>
              <a:rPr lang="zh-TW" altLang="zh-TW">
                <a:solidFill>
                  <a:schemeClr val="tx1"/>
                </a:solidFill>
                <a:latin typeface="Cambria" pitchFamily="18" charset="0"/>
              </a:rPr>
              <a:t>」</a:t>
            </a:r>
            <a:endParaRPr lang="en-US" altLang="zh-TW">
              <a:solidFill>
                <a:schemeClr val="tx1"/>
              </a:solidFill>
              <a:latin typeface="Cambria" pitchFamily="18" charset="0"/>
            </a:endParaRPr>
          </a:p>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虛竹和段譽往兩旁一讓，繞到蕭峯身後。</a:t>
            </a:r>
          </a:p>
        </p:txBody>
      </p:sp>
      <p:grpSp>
        <p:nvGrpSpPr>
          <p:cNvPr id="128004" name="Group 10"/>
          <p:cNvGrpSpPr>
            <a:grpSpLocks/>
          </p:cNvGrpSpPr>
          <p:nvPr/>
        </p:nvGrpSpPr>
        <p:grpSpPr bwMode="auto">
          <a:xfrm>
            <a:off x="684213" y="1125538"/>
            <a:ext cx="431800" cy="539750"/>
            <a:chOff x="1610" y="1434"/>
            <a:chExt cx="272" cy="340"/>
          </a:xfrm>
        </p:grpSpPr>
        <p:pic>
          <p:nvPicPr>
            <p:cNvPr id="128007" name="Picture 45" descr="D:\City\公事\THE PEOPLE\10202\102-PPT-II修訂\注音ICON\黑-四聲-小.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 y="1570"/>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8" name="文字方塊 4"/>
            <p:cNvSpPr txBox="1">
              <a:spLocks noChangeArrowheads="1"/>
            </p:cNvSpPr>
            <p:nvPr/>
          </p:nvSpPr>
          <p:spPr bwMode="auto">
            <a:xfrm>
              <a:off x="1610" y="1434"/>
              <a:ext cx="231"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ㄐㄧㄤ</a:t>
              </a:r>
            </a:p>
          </p:txBody>
        </p:sp>
      </p:grpSp>
      <p:pic>
        <p:nvPicPr>
          <p:cNvPr id="128005" name="圖片 17" descr="下方ICON-回目次.png">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37525" y="6092825"/>
            <a:ext cx="1042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06" name="Picture 14" descr="下一頁">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5113" y="57261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9026"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第五段</a:t>
            </a:r>
            <a:endParaRPr kumimoji="0" lang="zh-TW" altLang="en-US" sz="4400" u="sng">
              <a:solidFill>
                <a:schemeClr val="bg1"/>
              </a:solidFill>
              <a:latin typeface="華康正顏楷體W5" pitchFamily="65" charset="-120"/>
              <a:ea typeface="華康正顏楷體W5" pitchFamily="65" charset="-120"/>
            </a:endParaRPr>
          </a:p>
        </p:txBody>
      </p:sp>
      <p:sp>
        <p:nvSpPr>
          <p:cNvPr id="129027" name="Rectangle 3"/>
          <p:cNvSpPr>
            <a:spLocks/>
          </p:cNvSpPr>
          <p:nvPr/>
        </p:nvSpPr>
        <p:spPr bwMode="auto">
          <a:xfrm>
            <a:off x="179388" y="1528763"/>
            <a:ext cx="8785225"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耶律洪基又驚又喜，又是慚愧，雖急欲身離險境，卻不願在蕭峯和遼軍之前示弱，當下強自鎮靜，緩步走回本陣。</a:t>
            </a:r>
          </a:p>
          <a:p>
            <a:pPr>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a:t>
            </a:r>
            <a:r>
              <a:rPr lang="zh-TW" altLang="en-US" u="sng">
                <a:solidFill>
                  <a:schemeClr val="tx1"/>
                </a:solidFill>
                <a:latin typeface="Cambria" pitchFamily="18" charset="0"/>
              </a:rPr>
              <a:t>遼軍中數十名親兵飛騎　馳出，搶來迎接。</a:t>
            </a:r>
          </a:p>
        </p:txBody>
      </p:sp>
      <p:pic>
        <p:nvPicPr>
          <p:cNvPr id="129028" name="Picture 6" descr="上方ICON-段析">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1538" y="1052513"/>
            <a:ext cx="1330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29" name="Picture 8" descr="上方ICON-段落大意">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8650" y="1052513"/>
            <a:ext cx="13303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9030" name="Group 19"/>
          <p:cNvGrpSpPr>
            <a:grpSpLocks/>
          </p:cNvGrpSpPr>
          <p:nvPr/>
        </p:nvGrpSpPr>
        <p:grpSpPr bwMode="auto">
          <a:xfrm>
            <a:off x="5148263" y="5054600"/>
            <a:ext cx="431800" cy="390525"/>
            <a:chOff x="476" y="1434"/>
            <a:chExt cx="272" cy="246"/>
          </a:xfrm>
        </p:grpSpPr>
        <p:sp>
          <p:nvSpPr>
            <p:cNvPr id="129032" name="文字方塊 4"/>
            <p:cNvSpPr txBox="1">
              <a:spLocks noChangeArrowheads="1"/>
            </p:cNvSpPr>
            <p:nvPr/>
          </p:nvSpPr>
          <p:spPr bwMode="auto">
            <a:xfrm>
              <a:off x="476" y="1434"/>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kumimoji="0" lang="zh-TW" altLang="en-US" sz="1200" b="1">
                  <a:solidFill>
                    <a:schemeClr val="tx1"/>
                  </a:solidFill>
                  <a:latin typeface="Arial" charset="0"/>
                  <a:ea typeface="標楷體" pitchFamily="65" charset="-120"/>
                </a:rPr>
                <a:t>ㄐㄧ</a:t>
              </a:r>
              <a:endParaRPr lang="zh-TW" altLang="en-US" sz="1200" b="1">
                <a:solidFill>
                  <a:schemeClr val="tx1"/>
                </a:solidFill>
                <a:latin typeface="Arial" charset="0"/>
                <a:ea typeface="標楷體" pitchFamily="65" charset="-120"/>
              </a:endParaRPr>
            </a:p>
          </p:txBody>
        </p:sp>
        <p:pic>
          <p:nvPicPr>
            <p:cNvPr id="129033" name="Picture 45" descr="D:\City\公事\THE PEOPLE\10202\102-PPT-II修訂\注音ICON\黑-四聲-小.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 y="1480"/>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9031" name="Picture 22" descr="下一頁">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5113"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0050"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第五段</a:t>
            </a:r>
            <a:endParaRPr kumimoji="0" lang="zh-TW" altLang="en-US" sz="4400" u="sng">
              <a:solidFill>
                <a:schemeClr val="bg1"/>
              </a:solidFill>
              <a:latin typeface="華康正顏楷體W5" pitchFamily="65" charset="-120"/>
              <a:ea typeface="華康正顏楷體W5" pitchFamily="65" charset="-120"/>
            </a:endParaRPr>
          </a:p>
        </p:txBody>
      </p:sp>
      <p:sp>
        <p:nvSpPr>
          <p:cNvPr id="130051" name="Rectangle 3"/>
          <p:cNvSpPr>
            <a:spLocks/>
          </p:cNvSpPr>
          <p:nvPr/>
        </p:nvSpPr>
        <p:spPr bwMode="auto">
          <a:xfrm>
            <a:off x="179388" y="1528763"/>
            <a:ext cx="8785225"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200000"/>
              </a:lnSpc>
              <a:spcBef>
                <a:spcPct val="20000"/>
              </a:spcBef>
              <a:buClr>
                <a:schemeClr val="accent1"/>
              </a:buClr>
              <a:buFont typeface="Wingdings 2" pitchFamily="18" charset="2"/>
              <a:buNone/>
            </a:pPr>
            <a:r>
              <a:rPr lang="zh-TW" altLang="en-US" u="sng">
                <a:solidFill>
                  <a:schemeClr val="tx1"/>
                </a:solidFill>
                <a:latin typeface="Cambria" pitchFamily="18" charset="0"/>
              </a:rPr>
              <a:t>耶律洪基初時腳步尚緩，但禁不住越走越快，只覺雙腿無力，幾欲跌倒，雙手發顫，額頭汗水更涔　涔而下。待得侍衛馳到身前，滾鞍下馬而將坐騎　牽到他身前，耶律洪基已是全身發軟，左</a:t>
            </a:r>
          </a:p>
        </p:txBody>
      </p:sp>
      <p:pic>
        <p:nvPicPr>
          <p:cNvPr id="130052" name="Picture 9" descr="下ICON-課堂Q&amp;A">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1052513"/>
            <a:ext cx="1376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0053" name="Group 19"/>
          <p:cNvGrpSpPr>
            <a:grpSpLocks/>
          </p:cNvGrpSpPr>
          <p:nvPr/>
        </p:nvGrpSpPr>
        <p:grpSpPr bwMode="auto">
          <a:xfrm>
            <a:off x="684213" y="3933825"/>
            <a:ext cx="431800" cy="390525"/>
            <a:chOff x="3470" y="1616"/>
            <a:chExt cx="272" cy="246"/>
          </a:xfrm>
        </p:grpSpPr>
        <p:sp>
          <p:nvSpPr>
            <p:cNvPr id="130058" name="文字方塊 6"/>
            <p:cNvSpPr txBox="1">
              <a:spLocks noChangeArrowheads="1"/>
            </p:cNvSpPr>
            <p:nvPr/>
          </p:nvSpPr>
          <p:spPr bwMode="auto">
            <a:xfrm>
              <a:off x="3470" y="1616"/>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ㄘㄣ</a:t>
              </a:r>
            </a:p>
          </p:txBody>
        </p:sp>
        <p:pic>
          <p:nvPicPr>
            <p:cNvPr id="130059" name="Picture 43" descr="D:\City\公事\THE PEOPLE\10202\102-PPT-II修訂\注音ICON\黑-二聲-小.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6" y="1661"/>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0054" name="Group 22"/>
          <p:cNvGrpSpPr>
            <a:grpSpLocks/>
          </p:cNvGrpSpPr>
          <p:nvPr/>
        </p:nvGrpSpPr>
        <p:grpSpPr bwMode="auto">
          <a:xfrm>
            <a:off x="1042988" y="4983163"/>
            <a:ext cx="431800" cy="390525"/>
            <a:chOff x="476" y="1434"/>
            <a:chExt cx="272" cy="246"/>
          </a:xfrm>
        </p:grpSpPr>
        <p:sp>
          <p:nvSpPr>
            <p:cNvPr id="130056" name="文字方塊 4"/>
            <p:cNvSpPr txBox="1">
              <a:spLocks noChangeArrowheads="1"/>
            </p:cNvSpPr>
            <p:nvPr/>
          </p:nvSpPr>
          <p:spPr bwMode="auto">
            <a:xfrm>
              <a:off x="476" y="1434"/>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kumimoji="0" lang="zh-TW" altLang="en-US" sz="1200" b="1">
                  <a:solidFill>
                    <a:schemeClr val="tx1"/>
                  </a:solidFill>
                  <a:latin typeface="Arial" charset="0"/>
                  <a:ea typeface="標楷體" pitchFamily="65" charset="-120"/>
                </a:rPr>
                <a:t>ㄐㄧ</a:t>
              </a:r>
              <a:endParaRPr lang="zh-TW" altLang="en-US" sz="1200" b="1">
                <a:solidFill>
                  <a:schemeClr val="tx1"/>
                </a:solidFill>
                <a:latin typeface="Arial" charset="0"/>
                <a:ea typeface="標楷體" pitchFamily="65" charset="-120"/>
              </a:endParaRPr>
            </a:p>
          </p:txBody>
        </p:sp>
        <p:pic>
          <p:nvPicPr>
            <p:cNvPr id="130057" name="Picture 45" descr="D:\City\公事\THE PEOPLE\10202\102-PPT-II修訂\注音ICON\黑-四聲-小.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 y="1480"/>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0055" name="Picture 25" descr="下一頁">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1074"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第五段</a:t>
            </a:r>
            <a:endParaRPr kumimoji="0" lang="zh-TW" altLang="en-US" sz="4400" u="sng">
              <a:solidFill>
                <a:schemeClr val="bg1"/>
              </a:solidFill>
              <a:latin typeface="華康正顏楷體W5" pitchFamily="65" charset="-120"/>
              <a:ea typeface="華康正顏楷體W5" pitchFamily="65" charset="-120"/>
            </a:endParaRPr>
          </a:p>
        </p:txBody>
      </p:sp>
      <p:sp>
        <p:nvSpPr>
          <p:cNvPr id="131075" name="Rectangle 3"/>
          <p:cNvSpPr>
            <a:spLocks/>
          </p:cNvSpPr>
          <p:nvPr/>
        </p:nvSpPr>
        <p:spPr bwMode="auto">
          <a:xfrm>
            <a:off x="179388" y="765175"/>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u="sng">
                <a:solidFill>
                  <a:schemeClr val="tx1"/>
                </a:solidFill>
                <a:latin typeface="Cambria" pitchFamily="18" charset="0"/>
              </a:rPr>
              <a:t>腳踏入腳鐙　　，卻翻不上鞍去。兩名侍衛扶住他後腰和臀部</a:t>
            </a:r>
            <a:r>
              <a:rPr lang="zh-TW" altLang="en-US" sz="2400" u="sng">
                <a:solidFill>
                  <a:schemeClr val="tx1"/>
                </a:solidFill>
                <a:latin typeface="Cambria" pitchFamily="18" charset="0"/>
              </a:rPr>
              <a:t>，</a:t>
            </a:r>
            <a:r>
              <a:rPr lang="zh-TW" altLang="en-US" u="sng">
                <a:solidFill>
                  <a:schemeClr val="tx1"/>
                </a:solidFill>
                <a:latin typeface="Cambria" pitchFamily="18" charset="0"/>
              </a:rPr>
              <a:t>用力托舉</a:t>
            </a:r>
            <a:r>
              <a:rPr lang="zh-TW" altLang="en-US" sz="2200" u="sng">
                <a:solidFill>
                  <a:schemeClr val="tx1"/>
                </a:solidFill>
                <a:latin typeface="Cambria" pitchFamily="18" charset="0"/>
              </a:rPr>
              <a:t>，</a:t>
            </a:r>
            <a:r>
              <a:rPr lang="zh-TW" altLang="en-US" u="sng">
                <a:solidFill>
                  <a:schemeClr val="tx1"/>
                </a:solidFill>
                <a:latin typeface="Cambria" pitchFamily="18" charset="0"/>
              </a:rPr>
              <a:t>耶律洪基這才上馬</a:t>
            </a:r>
            <a:r>
              <a:rPr lang="zh-TW" altLang="en-US" sz="2200">
                <a:solidFill>
                  <a:schemeClr val="tx1"/>
                </a:solidFill>
                <a:latin typeface="Cambria" pitchFamily="18" charset="0"/>
              </a:rPr>
              <a:t>。</a:t>
            </a:r>
          </a:p>
          <a:p>
            <a:pPr>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　　眾遼軍見皇帝</a:t>
            </a:r>
            <a:r>
              <a:rPr lang="zh-TW" altLang="en-US">
                <a:solidFill>
                  <a:srgbClr val="0066FF"/>
                </a:solidFill>
                <a:latin typeface="Cambria" pitchFamily="18" charset="0"/>
              </a:rPr>
              <a:t>無恙</a:t>
            </a:r>
            <a:r>
              <a:rPr lang="zh-TW" altLang="en-US">
                <a:solidFill>
                  <a:schemeClr val="tx1"/>
                </a:solidFill>
                <a:latin typeface="Cambria" pitchFamily="18" charset="0"/>
              </a:rPr>
              <a:t>　歸來，大聲歡呼：</a:t>
            </a:r>
            <a:r>
              <a:rPr lang="zh-TW" altLang="zh-TW">
                <a:solidFill>
                  <a:schemeClr val="tx1"/>
                </a:solidFill>
                <a:latin typeface="Cambria" pitchFamily="18" charset="0"/>
              </a:rPr>
              <a:t>「</a:t>
            </a:r>
            <a:r>
              <a:rPr lang="zh-TW" altLang="en-US">
                <a:solidFill>
                  <a:schemeClr val="tx1"/>
                </a:solidFill>
                <a:latin typeface="Cambria" pitchFamily="18" charset="0"/>
              </a:rPr>
              <a:t>萬歲，萬歲，萬萬歲！</a:t>
            </a:r>
            <a:r>
              <a:rPr lang="zh-TW" altLang="zh-TW">
                <a:solidFill>
                  <a:schemeClr val="tx1"/>
                </a:solidFill>
                <a:latin typeface="Cambria" pitchFamily="18" charset="0"/>
              </a:rPr>
              <a:t>」</a:t>
            </a:r>
            <a:endParaRPr lang="en-US" altLang="zh-TW">
              <a:solidFill>
                <a:schemeClr val="tx1"/>
              </a:solidFill>
              <a:latin typeface="Cambria" pitchFamily="18" charset="0"/>
            </a:endParaRPr>
          </a:p>
        </p:txBody>
      </p:sp>
      <p:pic>
        <p:nvPicPr>
          <p:cNvPr id="131076" name="Picture 16" descr="47">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1268413"/>
            <a:ext cx="3413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1077" name="Group 19"/>
          <p:cNvGrpSpPr>
            <a:grpSpLocks/>
          </p:cNvGrpSpPr>
          <p:nvPr/>
        </p:nvGrpSpPr>
        <p:grpSpPr bwMode="auto">
          <a:xfrm>
            <a:off x="2339975" y="1268413"/>
            <a:ext cx="431800" cy="390525"/>
            <a:chOff x="476" y="1434"/>
            <a:chExt cx="272" cy="246"/>
          </a:xfrm>
        </p:grpSpPr>
        <p:sp>
          <p:nvSpPr>
            <p:cNvPr id="131086" name="文字方塊 4"/>
            <p:cNvSpPr txBox="1">
              <a:spLocks noChangeArrowheads="1"/>
            </p:cNvSpPr>
            <p:nvPr/>
          </p:nvSpPr>
          <p:spPr bwMode="auto">
            <a:xfrm>
              <a:off x="476" y="1434"/>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kumimoji="0" lang="zh-TW" altLang="en-US" sz="1200" b="1">
                  <a:solidFill>
                    <a:schemeClr val="tx1"/>
                  </a:solidFill>
                  <a:latin typeface="Arial" charset="0"/>
                  <a:ea typeface="標楷體" pitchFamily="65" charset="-120"/>
                </a:rPr>
                <a:t>ㄉㄥ</a:t>
              </a:r>
              <a:endParaRPr lang="zh-TW" altLang="en-US" sz="1200" b="1">
                <a:solidFill>
                  <a:schemeClr val="tx1"/>
                </a:solidFill>
                <a:latin typeface="Arial" charset="0"/>
                <a:ea typeface="標楷體" pitchFamily="65" charset="-120"/>
              </a:endParaRPr>
            </a:p>
          </p:txBody>
        </p:sp>
        <p:pic>
          <p:nvPicPr>
            <p:cNvPr id="131087" name="Picture 45" descr="D:\City\公事\THE PEOPLE\10202\102-PPT-II修訂\注音ICON\黑-四聲-小.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 y="1480"/>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1078" name="Picture 25" descr="下一頁">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5113"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0" name="Rectangle 10"/>
          <p:cNvSpPr>
            <a:spLocks noChangeArrowheads="1"/>
          </p:cNvSpPr>
          <p:nvPr/>
        </p:nvSpPr>
        <p:spPr bwMode="auto">
          <a:xfrm>
            <a:off x="3276600" y="2924175"/>
            <a:ext cx="1439863"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0066FF"/>
                </a:solidFill>
                <a:latin typeface="Arial" charset="0"/>
                <a:ea typeface="微軟正黑體" pitchFamily="34" charset="-120"/>
              </a:rPr>
              <a:t>無疾、平安</a:t>
            </a:r>
          </a:p>
        </p:txBody>
      </p:sp>
      <p:sp>
        <p:nvSpPr>
          <p:cNvPr id="15" name="文字方塊 14"/>
          <p:cNvSpPr txBox="1">
            <a:spLocks noChangeArrowheads="1"/>
          </p:cNvSpPr>
          <p:nvPr/>
        </p:nvSpPr>
        <p:spPr bwMode="auto">
          <a:xfrm>
            <a:off x="3492500" y="3370263"/>
            <a:ext cx="86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800">
                <a:solidFill>
                  <a:schemeClr val="tx1"/>
                </a:solidFill>
                <a:latin typeface="Arial" charset="0"/>
              </a:rPr>
              <a:t>　　　　                                              　　　　　　　　　            　　　　　　　　</a:t>
            </a:r>
          </a:p>
        </p:txBody>
      </p:sp>
      <p:sp>
        <p:nvSpPr>
          <p:cNvPr id="1761298" name="Rectangle 18"/>
          <p:cNvSpPr>
            <a:spLocks noChangeArrowheads="1"/>
          </p:cNvSpPr>
          <p:nvPr/>
        </p:nvSpPr>
        <p:spPr bwMode="auto">
          <a:xfrm>
            <a:off x="3346450" y="1635125"/>
            <a:ext cx="51133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a:spcBef>
                <a:spcPct val="50000"/>
              </a:spcBef>
            </a:pPr>
            <a:r>
              <a:rPr lang="zh-TW" altLang="en-US" sz="2100" b="1">
                <a:solidFill>
                  <a:srgbClr val="339933"/>
                </a:solidFill>
                <a:latin typeface="Arial" charset="0"/>
                <a:ea typeface="微軟正黑體" pitchFamily="34" charset="-120"/>
              </a:rPr>
              <a:t>顯示耶律洪基害怕、緊張的心情。此與出陣時的威風八面對比，凸顯其貪生怕死的性格</a:t>
            </a:r>
          </a:p>
        </p:txBody>
      </p:sp>
      <p:pic>
        <p:nvPicPr>
          <p:cNvPr id="1761299" name="Picture 19" descr="下標籤-意"/>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72450" y="2565400"/>
            <a:ext cx="214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1083" name="Group 33"/>
          <p:cNvGrpSpPr>
            <a:grpSpLocks/>
          </p:cNvGrpSpPr>
          <p:nvPr/>
        </p:nvGrpSpPr>
        <p:grpSpPr bwMode="auto">
          <a:xfrm>
            <a:off x="4284663" y="3284538"/>
            <a:ext cx="431800" cy="390525"/>
            <a:chOff x="476" y="1434"/>
            <a:chExt cx="272" cy="267"/>
          </a:xfrm>
        </p:grpSpPr>
        <p:sp>
          <p:nvSpPr>
            <p:cNvPr id="131084" name="文字方塊 4"/>
            <p:cNvSpPr txBox="1">
              <a:spLocks noChangeArrowheads="1"/>
            </p:cNvSpPr>
            <p:nvPr/>
          </p:nvSpPr>
          <p:spPr bwMode="auto">
            <a:xfrm>
              <a:off x="476" y="1434"/>
              <a:ext cx="231"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kumimoji="0" lang="zh-TW" altLang="en-US" sz="1200" b="1">
                  <a:solidFill>
                    <a:schemeClr val="tx1"/>
                  </a:solidFill>
                  <a:latin typeface="Arial" charset="0"/>
                  <a:ea typeface="標楷體" pitchFamily="65" charset="-120"/>
                </a:rPr>
                <a:t>一ㄤ</a:t>
              </a:r>
              <a:endParaRPr lang="zh-TW" altLang="en-US" sz="1200" b="1">
                <a:solidFill>
                  <a:schemeClr val="tx1"/>
                </a:solidFill>
                <a:latin typeface="Arial" charset="0"/>
                <a:ea typeface="標楷體" pitchFamily="65" charset="-120"/>
              </a:endParaRPr>
            </a:p>
          </p:txBody>
        </p:sp>
        <p:pic>
          <p:nvPicPr>
            <p:cNvPr id="131085" name="Picture 45" descr="D:\City\公事\THE PEOPLE\10202\102-PPT-II修訂\注音ICON\黑-四聲-小.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 y="1480"/>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 restart="whenNotActive" fill="hold" evtFilter="cancelBubble" nodeType="interactiveSeq">
                <p:stCondLst>
                  <p:cond evt="onClick" delay="0">
                    <p:tgtEl>
                      <p:spTgt spid="1761299"/>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6129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761298"/>
                                        </p:tgtEl>
                                        <p:attrNameLst>
                                          <p:attrName>style.visibility</p:attrName>
                                        </p:attrNameLst>
                                      </p:cBhvr>
                                      <p:to>
                                        <p:strVal val="hidden"/>
                                      </p:to>
                                    </p:set>
                                  </p:childTnLst>
                                </p:cTn>
                              </p:par>
                            </p:childTnLst>
                          </p:cTn>
                        </p:par>
                      </p:childTnLst>
                    </p:cTn>
                  </p:par>
                </p:childTnLst>
              </p:cTn>
              <p:nextCondLst>
                <p:cond evt="onClick" delay="0">
                  <p:tgtEl>
                    <p:spTgt spid="1761299"/>
                  </p:tgtEl>
                </p:cond>
              </p:nextCondLst>
            </p:seq>
          </p:childTnLst>
        </p:cTn>
      </p:par>
    </p:tnLst>
    <p:bldLst>
      <p:bldP spid="1761290" grpId="0"/>
      <p:bldP spid="1761290" grpId="1"/>
      <p:bldP spid="1761298" grpId="0"/>
      <p:bldP spid="1761298" grpId="1"/>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2098"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第五段</a:t>
            </a:r>
            <a:endParaRPr kumimoji="0" lang="zh-TW" altLang="en-US" sz="4400" u="sng">
              <a:solidFill>
                <a:schemeClr val="bg1"/>
              </a:solidFill>
              <a:latin typeface="華康正顏楷體W5" pitchFamily="65" charset="-120"/>
              <a:ea typeface="華康正顏楷體W5" pitchFamily="65" charset="-120"/>
            </a:endParaRPr>
          </a:p>
        </p:txBody>
      </p:sp>
      <p:sp>
        <p:nvSpPr>
          <p:cNvPr id="132099" name="Rectangle 3"/>
          <p:cNvSpPr>
            <a:spLocks/>
          </p:cNvSpPr>
          <p:nvPr/>
        </p:nvSpPr>
        <p:spPr bwMode="auto">
          <a:xfrm>
            <a:off x="179388" y="765175"/>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dirty="0">
                <a:solidFill>
                  <a:schemeClr val="tx1"/>
                </a:solidFill>
                <a:latin typeface="Cambria" pitchFamily="18" charset="0"/>
              </a:rPr>
              <a:t>　　這時雁門關上的宋軍、關下的群豪聽到遼帝下令退兵，並說終他一生不許遼軍一兵一卒犯界，也是歡聲雷動。</a:t>
            </a:r>
            <a:r>
              <a:rPr lang="zh-TW" altLang="en-US" u="sng" dirty="0">
                <a:solidFill>
                  <a:schemeClr val="tx1"/>
                </a:solidFill>
                <a:latin typeface="Cambria" pitchFamily="18" charset="0"/>
              </a:rPr>
              <a:t>眾人均知契丹人雖然凶殘好殺，但向來極為守信，與大宋之間有何交往，極少背約食言</a:t>
            </a:r>
            <a:r>
              <a:rPr lang="zh-TW" altLang="en-US" sz="2800" dirty="0">
                <a:solidFill>
                  <a:schemeClr val="tx1"/>
                </a:solidFill>
                <a:latin typeface="Cambria" pitchFamily="18" charset="0"/>
              </a:rPr>
              <a:t>，</a:t>
            </a:r>
            <a:r>
              <a:rPr lang="zh-TW" altLang="en-US" dirty="0">
                <a:solidFill>
                  <a:schemeClr val="tx1"/>
                </a:solidFill>
                <a:latin typeface="Cambria" pitchFamily="18" charset="0"/>
              </a:rPr>
              <a:t>當年宋遼兩國締結</a:t>
            </a:r>
            <a:r>
              <a:rPr lang="zh-TW" altLang="en-US" sz="2800" dirty="0">
                <a:solidFill>
                  <a:schemeClr val="tx1"/>
                </a:solidFill>
                <a:latin typeface="Cambria" pitchFamily="18" charset="0"/>
              </a:rPr>
              <a:t>「</a:t>
            </a:r>
            <a:r>
              <a:rPr lang="zh-TW" altLang="en-US" dirty="0">
                <a:solidFill>
                  <a:schemeClr val="tx1"/>
                </a:solidFill>
                <a:latin typeface="Cambria" pitchFamily="18" charset="0"/>
              </a:rPr>
              <a:t>澶   淵之盟　</a:t>
            </a:r>
            <a:r>
              <a:rPr lang="zh-TW" altLang="en-US" sz="2800" dirty="0">
                <a:solidFill>
                  <a:schemeClr val="tx1"/>
                </a:solidFill>
                <a:latin typeface="Cambria" pitchFamily="18" charset="0"/>
              </a:rPr>
              <a:t>」，</a:t>
            </a:r>
          </a:p>
        </p:txBody>
      </p:sp>
      <p:pic>
        <p:nvPicPr>
          <p:cNvPr id="132100" name="Picture 9" descr="48">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6313" y="5157788"/>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2101" name="Group 18"/>
          <p:cNvGrpSpPr>
            <a:grpSpLocks/>
          </p:cNvGrpSpPr>
          <p:nvPr/>
        </p:nvGrpSpPr>
        <p:grpSpPr bwMode="auto">
          <a:xfrm>
            <a:off x="5795963" y="5157788"/>
            <a:ext cx="431800" cy="390525"/>
            <a:chOff x="3243" y="1616"/>
            <a:chExt cx="272" cy="246"/>
          </a:xfrm>
        </p:grpSpPr>
        <p:sp>
          <p:nvSpPr>
            <p:cNvPr id="132112" name="文字方塊 6"/>
            <p:cNvSpPr txBox="1">
              <a:spLocks noChangeArrowheads="1"/>
            </p:cNvSpPr>
            <p:nvPr/>
          </p:nvSpPr>
          <p:spPr bwMode="auto">
            <a:xfrm>
              <a:off x="3243" y="1616"/>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ㄔㄢ</a:t>
              </a:r>
            </a:p>
          </p:txBody>
        </p:sp>
        <p:pic>
          <p:nvPicPr>
            <p:cNvPr id="132113" name="Picture 43" descr="D:\City\公事\THE PEOPLE\10202\102-PPT-II修訂\注音ICON\黑-二聲-小.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9" y="1661"/>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2102" name="Picture 21" descr="下一頁">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5113" y="6165850"/>
            <a:ext cx="1368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8" name="Rectangle 18"/>
          <p:cNvSpPr>
            <a:spLocks noChangeArrowheads="1"/>
          </p:cNvSpPr>
          <p:nvPr/>
        </p:nvSpPr>
        <p:spPr bwMode="auto">
          <a:xfrm>
            <a:off x="2627313" y="3644900"/>
            <a:ext cx="65532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說明世間沒有絕對的好壞，而遼帝之言將是終戰的保證</a:t>
            </a:r>
          </a:p>
        </p:txBody>
      </p:sp>
      <p:pic>
        <p:nvPicPr>
          <p:cNvPr id="1761299" name="Picture 19" descr="下標籤-意"/>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7788" y="5548313"/>
            <a:ext cx="2143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5" name="Freeform 17"/>
          <p:cNvSpPr>
            <a:spLocks/>
          </p:cNvSpPr>
          <p:nvPr/>
        </p:nvSpPr>
        <p:spPr bwMode="auto">
          <a:xfrm rot="10807511" flipV="1">
            <a:off x="2395539" y="2935288"/>
            <a:ext cx="188912" cy="195262"/>
          </a:xfrm>
          <a:custGeom>
            <a:avLst/>
            <a:gdLst>
              <a:gd name="T0" fmla="*/ 0 w 124"/>
              <a:gd name="T1" fmla="*/ 2147483647 h 121"/>
              <a:gd name="T2" fmla="*/ 2147483647 w 124"/>
              <a:gd name="T3" fmla="*/ 0 h 121"/>
              <a:gd name="T4" fmla="*/ 2147483647 w 124"/>
              <a:gd name="T5" fmla="*/ 2147483647 h 121"/>
              <a:gd name="T6" fmla="*/ 0 60000 65536"/>
              <a:gd name="T7" fmla="*/ 0 60000 65536"/>
              <a:gd name="T8" fmla="*/ 0 60000 65536"/>
            </a:gdLst>
            <a:ahLst/>
            <a:cxnLst>
              <a:cxn ang="T6">
                <a:pos x="T0" y="T1"/>
              </a:cxn>
              <a:cxn ang="T7">
                <a:pos x="T2" y="T3"/>
              </a:cxn>
              <a:cxn ang="T8">
                <a:pos x="T4" y="T5"/>
              </a:cxn>
            </a:cxnLst>
            <a:rect l="0" t="0" r="r" b="b"/>
            <a:pathLst>
              <a:path w="124" h="121">
                <a:moveTo>
                  <a:pt x="0" y="121"/>
                </a:moveTo>
                <a:lnTo>
                  <a:pt x="2" y="0"/>
                </a:lnTo>
                <a:lnTo>
                  <a:pt x="124" y="2"/>
                </a:lnTo>
              </a:path>
            </a:pathLst>
          </a:custGeom>
          <a:noFill/>
          <a:ln w="25400">
            <a:solidFill>
              <a:srgbClr val="8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 name="文字方塊 48"/>
          <p:cNvSpPr txBox="1">
            <a:spLocks noChangeArrowheads="1"/>
          </p:cNvSpPr>
          <p:nvPr/>
        </p:nvSpPr>
        <p:spPr bwMode="auto">
          <a:xfrm>
            <a:off x="1726629" y="2820988"/>
            <a:ext cx="6461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pPr algn="ctr">
              <a:spcBef>
                <a:spcPct val="50000"/>
              </a:spcBef>
            </a:pPr>
            <a:r>
              <a:rPr lang="zh-TW" altLang="en-US" sz="2100" b="1" dirty="0">
                <a:solidFill>
                  <a:srgbClr val="FF0066"/>
                </a:solidFill>
                <a:latin typeface="微軟正黑體" pitchFamily="34" charset="-120"/>
                <a:ea typeface="微軟正黑體" pitchFamily="34" charset="-120"/>
              </a:rPr>
              <a:t>略喻</a:t>
            </a:r>
          </a:p>
        </p:txBody>
      </p:sp>
      <p:grpSp>
        <p:nvGrpSpPr>
          <p:cNvPr id="900122" name="Group 26"/>
          <p:cNvGrpSpPr>
            <a:grpSpLocks/>
          </p:cNvGrpSpPr>
          <p:nvPr/>
        </p:nvGrpSpPr>
        <p:grpSpPr bwMode="auto">
          <a:xfrm>
            <a:off x="1273969" y="2852738"/>
            <a:ext cx="361950" cy="322262"/>
            <a:chOff x="249" y="2886"/>
            <a:chExt cx="228" cy="203"/>
          </a:xfrm>
        </p:grpSpPr>
        <p:grpSp>
          <p:nvGrpSpPr>
            <p:cNvPr id="132108" name="Group 12"/>
            <p:cNvGrpSpPr>
              <a:grpSpLocks/>
            </p:cNvGrpSpPr>
            <p:nvPr/>
          </p:nvGrpSpPr>
          <p:grpSpPr bwMode="auto">
            <a:xfrm rot="10762829" flipV="1">
              <a:off x="249" y="2931"/>
              <a:ext cx="228" cy="158"/>
              <a:chOff x="2154" y="3657"/>
              <a:chExt cx="230" cy="137"/>
            </a:xfrm>
          </p:grpSpPr>
          <p:sp>
            <p:nvSpPr>
              <p:cNvPr id="132110" name="Line 41"/>
              <p:cNvSpPr>
                <a:spLocks noChangeShapeType="1"/>
              </p:cNvSpPr>
              <p:nvPr/>
            </p:nvSpPr>
            <p:spPr bwMode="auto">
              <a:xfrm>
                <a:off x="2154" y="3664"/>
                <a:ext cx="227" cy="0"/>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132111" name="Line 40"/>
              <p:cNvSpPr>
                <a:spLocks noChangeShapeType="1"/>
              </p:cNvSpPr>
              <p:nvPr/>
            </p:nvSpPr>
            <p:spPr bwMode="auto">
              <a:xfrm flipV="1">
                <a:off x="2384" y="3657"/>
                <a:ext cx="0" cy="137"/>
              </a:xfrm>
              <a:prstGeom prst="line">
                <a:avLst/>
              </a:prstGeom>
              <a:noFill/>
              <a:ln w="254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pic>
          <p:nvPicPr>
            <p:cNvPr id="132109" name="Picture 37" descr="下標籤-修"/>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5" y="2886"/>
              <a:ext cx="13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76129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8"/>
                                        </p:tgtEl>
                                        <p:attrNameLst>
                                          <p:attrName>style.visibility</p:attrName>
                                        </p:attrNameLst>
                                      </p:cBhvr>
                                      <p:to>
                                        <p:strVal val="hidden"/>
                                      </p:to>
                                    </p:set>
                                  </p:childTnLst>
                                </p:cTn>
                              </p:par>
                            </p:childTnLst>
                          </p:cTn>
                        </p:par>
                      </p:childTnLst>
                    </p:cTn>
                  </p:par>
                </p:childTnLst>
              </p:cTn>
              <p:nextCondLst>
                <p:cond evt="onClick" delay="0">
                  <p:tgtEl>
                    <p:spTgt spid="1761299"/>
                  </p:tgtEl>
                </p:cond>
              </p:nextCondLst>
            </p:seq>
            <p:seq concurrent="1" nextAc="seek">
              <p:cTn id="11" restart="whenNotActive" fill="hold" evtFilter="cancelBubble" nodeType="interactiveSeq">
                <p:stCondLst>
                  <p:cond evt="onClick" delay="0">
                    <p:tgtEl>
                      <p:spTgt spid="900122"/>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900122"/>
                  </p:tgtEl>
                </p:cond>
              </p:nextCondLst>
            </p:seq>
          </p:childTnLst>
        </p:cTn>
      </p:par>
    </p:tnLst>
    <p:bldLst>
      <p:bldP spid="1761298" grpId="0"/>
      <p:bldP spid="1761298" grpId="1"/>
      <p:bldP spid="3" grpId="0"/>
      <p:bldP spid="3" grpId="1"/>
    </p:bldLst>
  </p:timing>
</p:sld>
</file>

<file path=ppt/slides/slide9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22"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第五段</a:t>
            </a:r>
            <a:endParaRPr kumimoji="0" lang="zh-TW" altLang="en-US" sz="4400" u="sng">
              <a:solidFill>
                <a:schemeClr val="bg1"/>
              </a:solidFill>
              <a:latin typeface="華康正顏楷體W5" pitchFamily="65" charset="-120"/>
              <a:ea typeface="華康正顏楷體W5" pitchFamily="65" charset="-120"/>
            </a:endParaRPr>
          </a:p>
        </p:txBody>
      </p:sp>
      <p:sp>
        <p:nvSpPr>
          <p:cNvPr id="133123" name="Rectangle 3"/>
          <p:cNvSpPr>
            <a:spLocks/>
          </p:cNvSpPr>
          <p:nvPr/>
        </p:nvSpPr>
        <p:spPr bwMode="auto">
          <a:xfrm>
            <a:off x="179388" y="736600"/>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dirty="0">
                <a:solidFill>
                  <a:schemeClr val="tx1"/>
                </a:solidFill>
                <a:latin typeface="Cambria" pitchFamily="18" charset="0"/>
              </a:rPr>
              <a:t>雙方</a:t>
            </a:r>
            <a:r>
              <a:rPr lang="zh-TW" altLang="en-US" dirty="0">
                <a:solidFill>
                  <a:srgbClr val="0066FF"/>
                </a:solidFill>
                <a:latin typeface="Cambria" pitchFamily="18" charset="0"/>
              </a:rPr>
              <a:t>迄</a:t>
            </a:r>
            <a:r>
              <a:rPr lang="zh-TW" altLang="en-US" dirty="0">
                <a:solidFill>
                  <a:schemeClr val="tx1"/>
                </a:solidFill>
                <a:latin typeface="Cambria" pitchFamily="18" charset="0"/>
              </a:rPr>
              <a:t>　今信守，何況遼帝在兩軍陣前親口頒令，遼國南院大王接旨複述，兩軍人人聽見</a:t>
            </a:r>
            <a:r>
              <a:rPr lang="zh-TW" altLang="en-US" dirty="0" smtClean="0">
                <a:solidFill>
                  <a:schemeClr val="tx1"/>
                </a:solidFill>
                <a:latin typeface="Cambria" pitchFamily="18" charset="0"/>
              </a:rPr>
              <a:t>。　　日後</a:t>
            </a:r>
            <a:r>
              <a:rPr lang="zh-TW" altLang="en-US" dirty="0">
                <a:solidFill>
                  <a:schemeClr val="tx1"/>
                </a:solidFill>
                <a:latin typeface="Cambria" pitchFamily="18" charset="0"/>
              </a:rPr>
              <a:t>反悔，大遼舉國上下都要瞧他不起，他這皇帝之位都怕坐不安穩。</a:t>
            </a:r>
          </a:p>
          <a:p>
            <a:pPr eaLnBrk="0">
              <a:lnSpc>
                <a:spcPct val="200000"/>
              </a:lnSpc>
              <a:spcBef>
                <a:spcPct val="20000"/>
              </a:spcBef>
              <a:buClr>
                <a:schemeClr val="accent1"/>
              </a:buClr>
              <a:buFont typeface="Wingdings 2" pitchFamily="18" charset="2"/>
              <a:buNone/>
            </a:pPr>
            <a:r>
              <a:rPr lang="zh-TW" altLang="en-US" dirty="0">
                <a:solidFill>
                  <a:schemeClr val="tx1"/>
                </a:solidFill>
                <a:latin typeface="Cambria" pitchFamily="18" charset="0"/>
              </a:rPr>
              <a:t>　　耶律洪基臉色陰鬱</a:t>
            </a:r>
            <a:r>
              <a:rPr lang="zh-TW" altLang="en-US" sz="2400" dirty="0">
                <a:solidFill>
                  <a:schemeClr val="tx1"/>
                </a:solidFill>
                <a:latin typeface="Cambria" pitchFamily="18" charset="0"/>
              </a:rPr>
              <a:t>，</a:t>
            </a:r>
            <a:r>
              <a:rPr lang="zh-TW" altLang="en-US" dirty="0">
                <a:solidFill>
                  <a:schemeClr val="tx1"/>
                </a:solidFill>
                <a:latin typeface="Cambria" pitchFamily="18" charset="0"/>
              </a:rPr>
              <a:t>心想我這次為蕭峯</a:t>
            </a:r>
            <a:r>
              <a:rPr lang="zh-TW" altLang="en-US" u="sng" dirty="0">
                <a:solidFill>
                  <a:schemeClr val="tx1"/>
                </a:solidFill>
                <a:latin typeface="Cambria" pitchFamily="18" charset="0"/>
              </a:rPr>
              <a:t>這廝</a:t>
            </a:r>
          </a:p>
        </p:txBody>
      </p:sp>
      <p:grpSp>
        <p:nvGrpSpPr>
          <p:cNvPr id="133124" name="Group 17"/>
          <p:cNvGrpSpPr>
            <a:grpSpLocks/>
          </p:cNvGrpSpPr>
          <p:nvPr/>
        </p:nvGrpSpPr>
        <p:grpSpPr bwMode="auto">
          <a:xfrm>
            <a:off x="1476375" y="1268413"/>
            <a:ext cx="431800" cy="390525"/>
            <a:chOff x="476" y="1434"/>
            <a:chExt cx="272" cy="246"/>
          </a:xfrm>
        </p:grpSpPr>
        <p:sp>
          <p:nvSpPr>
            <p:cNvPr id="133132" name="文字方塊 4"/>
            <p:cNvSpPr txBox="1">
              <a:spLocks noChangeArrowheads="1"/>
            </p:cNvSpPr>
            <p:nvPr/>
          </p:nvSpPr>
          <p:spPr bwMode="auto">
            <a:xfrm>
              <a:off x="476" y="1434"/>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kumimoji="0" lang="zh-TW" altLang="en-US" sz="1200" b="1">
                  <a:solidFill>
                    <a:schemeClr val="tx1"/>
                  </a:solidFill>
                  <a:latin typeface="Arial" charset="0"/>
                  <a:ea typeface="標楷體" pitchFamily="65" charset="-120"/>
                </a:rPr>
                <a:t>ㄑ一</a:t>
              </a:r>
              <a:endParaRPr lang="zh-TW" altLang="en-US" sz="1200" b="1">
                <a:solidFill>
                  <a:schemeClr val="tx1"/>
                </a:solidFill>
                <a:latin typeface="Arial" charset="0"/>
                <a:ea typeface="標楷體" pitchFamily="65" charset="-120"/>
              </a:endParaRPr>
            </a:p>
          </p:txBody>
        </p:sp>
        <p:pic>
          <p:nvPicPr>
            <p:cNvPr id="133133" name="Picture 45" descr="D:\City\公事\THE PEOPLE\10202\102-PPT-II修訂\注音ICON\黑-四聲-小.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 y="1480"/>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3125" name="Picture 10" descr="49">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54256" y="5222875"/>
            <a:ext cx="34131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6" name="Picture 24" descr="下一頁">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0" name="Rectangle 10"/>
          <p:cNvSpPr>
            <a:spLocks noChangeArrowheads="1"/>
          </p:cNvSpPr>
          <p:nvPr/>
        </p:nvSpPr>
        <p:spPr bwMode="auto">
          <a:xfrm>
            <a:off x="1116013" y="876300"/>
            <a:ext cx="6477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dirty="0">
                <a:solidFill>
                  <a:srgbClr val="0066FF"/>
                </a:solidFill>
                <a:latin typeface="Arial" charset="0"/>
                <a:ea typeface="微軟正黑體" pitchFamily="34" charset="-120"/>
              </a:rPr>
              <a:t>到</a:t>
            </a:r>
          </a:p>
        </p:txBody>
      </p:sp>
      <p:sp>
        <p:nvSpPr>
          <p:cNvPr id="15" name="文字方塊 14"/>
          <p:cNvSpPr txBox="1">
            <a:spLocks noChangeArrowheads="1"/>
          </p:cNvSpPr>
          <p:nvPr/>
        </p:nvSpPr>
        <p:spPr bwMode="auto">
          <a:xfrm>
            <a:off x="1116013" y="1268413"/>
            <a:ext cx="3603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800">
                <a:solidFill>
                  <a:schemeClr val="tx1"/>
                </a:solidFill>
                <a:latin typeface="Arial" charset="0"/>
              </a:rPr>
              <a:t>　　　　                                              　　　　　　　　　            　　　　　　　　</a:t>
            </a:r>
          </a:p>
        </p:txBody>
      </p:sp>
      <p:sp>
        <p:nvSpPr>
          <p:cNvPr id="1761298" name="Rectangle 18"/>
          <p:cNvSpPr>
            <a:spLocks noChangeArrowheads="1"/>
          </p:cNvSpPr>
          <p:nvPr/>
        </p:nvSpPr>
        <p:spPr bwMode="auto">
          <a:xfrm>
            <a:off x="2627313" y="4581525"/>
            <a:ext cx="64087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蕭峯與耶律洪基約為兄弟，忠義相挺並尊稱其為陛下；對比耶律洪基以「這廝」思之，二者心胸氣度大不同</a:t>
            </a:r>
          </a:p>
        </p:txBody>
      </p:sp>
      <p:pic>
        <p:nvPicPr>
          <p:cNvPr id="1761299" name="Picture 19" descr="下標籤-意"/>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85113" y="5641975"/>
            <a:ext cx="2143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p:nvPr/>
        </p:nvSpPr>
        <p:spPr>
          <a:xfrm>
            <a:off x="7616106" y="1811125"/>
            <a:ext cx="899244" cy="415498"/>
          </a:xfrm>
          <a:prstGeom prst="rect">
            <a:avLst/>
          </a:prstGeom>
          <a:noFill/>
        </p:spPr>
        <p:txBody>
          <a:bodyPr wrap="square" rtlCol="0">
            <a:spAutoFit/>
          </a:bodyPr>
          <a:lstStyle/>
          <a:p>
            <a:r>
              <a:rPr lang="zh-TW" altLang="en-US" sz="2100" b="1" dirty="0" smtClean="0">
                <a:solidFill>
                  <a:srgbClr val="0066FF"/>
                </a:solidFill>
                <a:latin typeface="微軟正黑體" pitchFamily="34" charset="-120"/>
                <a:ea typeface="微軟正黑體" pitchFamily="34" charset="-120"/>
              </a:rPr>
              <a:t>如果</a:t>
            </a:r>
            <a:endParaRPr lang="zh-TW" altLang="en-US" sz="2100" b="1" dirty="0">
              <a:solidFill>
                <a:srgbClr val="0066FF"/>
              </a:solidFill>
              <a:latin typeface="微軟正黑體" pitchFamily="34" charset="-120"/>
              <a:ea typeface="微軟正黑體" pitchFamily="34" charset="-120"/>
            </a:endParaRPr>
          </a:p>
        </p:txBody>
      </p:sp>
      <p:sp>
        <p:nvSpPr>
          <p:cNvPr id="5" name="文字方塊 4"/>
          <p:cNvSpPr txBox="1"/>
          <p:nvPr/>
        </p:nvSpPr>
        <p:spPr>
          <a:xfrm>
            <a:off x="7462961" y="2055378"/>
            <a:ext cx="1008111" cy="584775"/>
          </a:xfrm>
          <a:prstGeom prst="rect">
            <a:avLst/>
          </a:prstGeom>
          <a:noFill/>
        </p:spPr>
        <p:txBody>
          <a:bodyPr wrap="square" rtlCol="0">
            <a:spAutoFit/>
          </a:bodyPr>
          <a:lstStyle/>
          <a:p>
            <a:r>
              <a:rPr lang="zh-TW" altLang="en-US" dirty="0" smtClean="0">
                <a:solidFill>
                  <a:srgbClr val="0066FF"/>
                </a:solidFill>
                <a:latin typeface="Cambria" pitchFamily="18" charset="0"/>
              </a:rPr>
              <a:t>倘若</a:t>
            </a:r>
            <a:endParaRPr lang="zh-TW" altLang="en-US" dirty="0"/>
          </a:p>
        </p:txBody>
      </p:sp>
    </p:spTree>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 restart="whenNotActive" fill="hold" evtFilter="cancelBubble" nodeType="interactiveSeq">
                <p:stCondLst>
                  <p:cond evt="onClick" delay="0">
                    <p:tgtEl>
                      <p:spTgt spid="1761299"/>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6129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761298"/>
                                        </p:tgtEl>
                                        <p:attrNameLst>
                                          <p:attrName>style.visibility</p:attrName>
                                        </p:attrNameLst>
                                      </p:cBhvr>
                                      <p:to>
                                        <p:strVal val="hidden"/>
                                      </p:to>
                                    </p:set>
                                  </p:childTnLst>
                                </p:cTn>
                              </p:par>
                            </p:childTnLst>
                          </p:cTn>
                        </p:par>
                      </p:childTnLst>
                    </p:cTn>
                  </p:par>
                </p:childTnLst>
              </p:cTn>
              <p:nextCondLst>
                <p:cond evt="onClick" delay="0">
                  <p:tgtEl>
                    <p:spTgt spid="1761299"/>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1761290" grpId="0"/>
      <p:bldP spid="1761290" grpId="1"/>
      <p:bldP spid="1761298" grpId="0"/>
      <p:bldP spid="1761298" grpId="1"/>
      <p:bldP spid="3" grpId="0"/>
      <p:bldP spid="3" grpId="1"/>
    </p:bldLst>
  </p:timing>
</p:sld>
</file>

<file path=ppt/slides/slide9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146"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第五段</a:t>
            </a:r>
            <a:endParaRPr kumimoji="0" lang="zh-TW" altLang="en-US" sz="4400" u="sng">
              <a:solidFill>
                <a:schemeClr val="bg1"/>
              </a:solidFill>
              <a:latin typeface="華康正顏楷體W5" pitchFamily="65" charset="-120"/>
              <a:ea typeface="華康正顏楷體W5" pitchFamily="65" charset="-120"/>
            </a:endParaRPr>
          </a:p>
        </p:txBody>
      </p:sp>
      <p:sp>
        <p:nvSpPr>
          <p:cNvPr id="134147" name="Rectangle 3"/>
          <p:cNvSpPr>
            <a:spLocks/>
          </p:cNvSpPr>
          <p:nvPr/>
        </p:nvSpPr>
        <p:spPr bwMode="auto">
          <a:xfrm>
            <a:off x="179388" y="765175"/>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a:solidFill>
                  <a:schemeClr val="tx1"/>
                </a:solidFill>
                <a:latin typeface="Cambria" pitchFamily="18" charset="0"/>
              </a:rPr>
              <a:t>所</a:t>
            </a:r>
            <a:r>
              <a:rPr lang="zh-TW" altLang="en-US">
                <a:solidFill>
                  <a:srgbClr val="0066FF"/>
                </a:solidFill>
                <a:latin typeface="Cambria" pitchFamily="18" charset="0"/>
              </a:rPr>
              <a:t>脅</a:t>
            </a:r>
            <a:r>
              <a:rPr lang="zh-TW" altLang="en-US">
                <a:solidFill>
                  <a:schemeClr val="tx1"/>
                </a:solidFill>
                <a:latin typeface="Cambria" pitchFamily="18" charset="0"/>
              </a:rPr>
              <a:t>，許下如此重大諾言，方得脫身以歸，實是丟盡顏面，大損國威。</a:t>
            </a:r>
            <a:r>
              <a:rPr lang="zh-TW" altLang="en-US" u="sng">
                <a:solidFill>
                  <a:schemeClr val="tx1"/>
                </a:solidFill>
                <a:latin typeface="Cambria" pitchFamily="18" charset="0"/>
              </a:rPr>
              <a:t>可是從遼軍將士歡呼萬歲聲中聽來，眾軍擁戴之情卻又似乎出自至誠</a:t>
            </a:r>
            <a:r>
              <a:rPr lang="zh-TW" altLang="en-US">
                <a:solidFill>
                  <a:schemeClr val="tx1"/>
                </a:solidFill>
                <a:latin typeface="Cambria" pitchFamily="18" charset="0"/>
              </a:rPr>
              <a:t>。</a:t>
            </a:r>
            <a:r>
              <a:rPr lang="zh-TW" altLang="en-US" u="sng">
                <a:solidFill>
                  <a:schemeClr val="tx1"/>
                </a:solidFill>
                <a:latin typeface="Cambria" pitchFamily="18" charset="0"/>
              </a:rPr>
              <a:t>他眼光從眾士卒臉上緩緩掠過，只見一個個容光煥發，欣悅之情見於</a:t>
            </a:r>
            <a:r>
              <a:rPr lang="zh-TW" altLang="en-US" u="sng">
                <a:solidFill>
                  <a:srgbClr val="0066FF"/>
                </a:solidFill>
                <a:latin typeface="Cambria" pitchFamily="18" charset="0"/>
              </a:rPr>
              <a:t>顏色</a:t>
            </a:r>
            <a:r>
              <a:rPr lang="zh-TW" altLang="en-US">
                <a:solidFill>
                  <a:schemeClr val="tx1"/>
                </a:solidFill>
                <a:latin typeface="Cambria" pitchFamily="18" charset="0"/>
              </a:rPr>
              <a:t>。</a:t>
            </a:r>
          </a:p>
        </p:txBody>
      </p:sp>
      <p:pic>
        <p:nvPicPr>
          <p:cNvPr id="134148" name="Picture 17" descr="下一頁">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5113"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0" name="Rectangle 10"/>
          <p:cNvSpPr>
            <a:spLocks noChangeArrowheads="1"/>
          </p:cNvSpPr>
          <p:nvPr/>
        </p:nvSpPr>
        <p:spPr bwMode="auto">
          <a:xfrm>
            <a:off x="684213" y="908050"/>
            <a:ext cx="6477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0066FF"/>
                </a:solidFill>
                <a:latin typeface="Arial" charset="0"/>
                <a:ea typeface="微軟正黑體" pitchFamily="34" charset="-120"/>
              </a:rPr>
              <a:t>脅迫</a:t>
            </a:r>
          </a:p>
        </p:txBody>
      </p:sp>
      <p:sp>
        <p:nvSpPr>
          <p:cNvPr id="15" name="文字方塊 14"/>
          <p:cNvSpPr txBox="1">
            <a:spLocks noChangeArrowheads="1"/>
          </p:cNvSpPr>
          <p:nvPr/>
        </p:nvSpPr>
        <p:spPr bwMode="auto">
          <a:xfrm>
            <a:off x="684213" y="1341438"/>
            <a:ext cx="3587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800">
                <a:solidFill>
                  <a:schemeClr val="tx1"/>
                </a:solidFill>
                <a:latin typeface="Arial" charset="0"/>
              </a:rPr>
              <a:t>　　　　                                              　　　　　　　　　            　　　　　　　　</a:t>
            </a:r>
          </a:p>
        </p:txBody>
      </p:sp>
      <p:sp>
        <p:nvSpPr>
          <p:cNvPr id="2" name="Rectangle 10"/>
          <p:cNvSpPr>
            <a:spLocks noChangeArrowheads="1"/>
          </p:cNvSpPr>
          <p:nvPr/>
        </p:nvSpPr>
        <p:spPr bwMode="auto">
          <a:xfrm>
            <a:off x="3636963" y="4868863"/>
            <a:ext cx="6477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0066FF"/>
                </a:solidFill>
                <a:latin typeface="Arial" charset="0"/>
                <a:ea typeface="微軟正黑體" pitchFamily="34" charset="-120"/>
              </a:rPr>
              <a:t>臉色</a:t>
            </a:r>
          </a:p>
        </p:txBody>
      </p:sp>
      <p:sp>
        <p:nvSpPr>
          <p:cNvPr id="3" name="文字方塊 14"/>
          <p:cNvSpPr txBox="1">
            <a:spLocks noChangeArrowheads="1"/>
          </p:cNvSpPr>
          <p:nvPr/>
        </p:nvSpPr>
        <p:spPr bwMode="auto">
          <a:xfrm>
            <a:off x="3492500" y="5229225"/>
            <a:ext cx="863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800">
                <a:solidFill>
                  <a:schemeClr val="tx1"/>
                </a:solidFill>
                <a:latin typeface="Arial" charset="0"/>
              </a:rPr>
              <a:t>　　　　                                              　　　　　　　　　            　　　　　　　　</a:t>
            </a:r>
          </a:p>
        </p:txBody>
      </p:sp>
      <p:sp>
        <p:nvSpPr>
          <p:cNvPr id="1761298" name="Rectangle 18"/>
          <p:cNvSpPr>
            <a:spLocks noChangeArrowheads="1"/>
          </p:cNvSpPr>
          <p:nvPr/>
        </p:nvSpPr>
        <p:spPr bwMode="auto">
          <a:xfrm>
            <a:off x="2843213" y="3611563"/>
            <a:ext cx="4826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95000"/>
              </a:lnSpc>
            </a:pPr>
            <a:r>
              <a:rPr lang="zh-TW" altLang="en-US" sz="2100" b="1">
                <a:solidFill>
                  <a:srgbClr val="339933"/>
                </a:solidFill>
                <a:latin typeface="Arial" charset="0"/>
                <a:ea typeface="微軟正黑體" pitchFamily="34" charset="-120"/>
              </a:rPr>
              <a:t>耶律洪基未能體會將士歡呼之聲，實來自於宋遼免戰的承諾，非關個人顏面及國威</a:t>
            </a:r>
          </a:p>
        </p:txBody>
      </p:sp>
      <p:pic>
        <p:nvPicPr>
          <p:cNvPr id="1761299" name="Picture 19" descr="下標籤-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0650" y="3644900"/>
            <a:ext cx="214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8"/>
          <p:cNvSpPr>
            <a:spLocks noChangeArrowheads="1"/>
          </p:cNvSpPr>
          <p:nvPr/>
        </p:nvSpPr>
        <p:spPr bwMode="auto">
          <a:xfrm>
            <a:off x="250825" y="4581525"/>
            <a:ext cx="5976938"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以遼軍欣悅的神情，表達士卒渴望免除征戰的心聲</a:t>
            </a:r>
          </a:p>
        </p:txBody>
      </p:sp>
      <p:pic>
        <p:nvPicPr>
          <p:cNvPr id="5" name="Picture 19" descr="下標籤-意"/>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0" y="5516563"/>
            <a:ext cx="2143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0" restart="whenNotActive" fill="hold" evtFilter="cancelBubble" nodeType="interactiveSeq">
                <p:stCondLst>
                  <p:cond evt="onClick" delay="0">
                    <p:tgtEl>
                      <p:spTgt spid="176129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6129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761298"/>
                                        </p:tgtEl>
                                        <p:attrNameLst>
                                          <p:attrName>style.visibility</p:attrName>
                                        </p:attrNameLst>
                                      </p:cBhvr>
                                      <p:to>
                                        <p:strVal val="hidden"/>
                                      </p:to>
                                    </p:set>
                                  </p:childTnLst>
                                </p:cTn>
                              </p:par>
                            </p:childTnLst>
                          </p:cTn>
                        </p:par>
                      </p:childTnLst>
                    </p:cTn>
                  </p:par>
                </p:childTnLst>
              </p:cTn>
              <p:nextCondLst>
                <p:cond evt="onClick" delay="0">
                  <p:tgtEl>
                    <p:spTgt spid="1761299"/>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1761290" grpId="0"/>
      <p:bldP spid="1761290" grpId="1"/>
      <p:bldP spid="2" grpId="0"/>
      <p:bldP spid="2" grpId="1"/>
      <p:bldP spid="1761298" grpId="0"/>
      <p:bldP spid="1761298" grpId="1"/>
      <p:bldP spid="4" grpId="0"/>
      <p:bldP spid="4" grpId="1"/>
    </p:bld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5170"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第五段</a:t>
            </a:r>
            <a:endParaRPr kumimoji="0" lang="zh-TW" altLang="en-US" sz="4400" u="sng">
              <a:solidFill>
                <a:schemeClr val="bg1"/>
              </a:solidFill>
              <a:latin typeface="華康正顏楷體W5" pitchFamily="65" charset="-120"/>
              <a:ea typeface="華康正顏楷體W5" pitchFamily="65" charset="-120"/>
            </a:endParaRPr>
          </a:p>
        </p:txBody>
      </p:sp>
      <p:sp>
        <p:nvSpPr>
          <p:cNvPr id="135171" name="Rectangle 3"/>
          <p:cNvSpPr>
            <a:spLocks/>
          </p:cNvSpPr>
          <p:nvPr/>
        </p:nvSpPr>
        <p:spPr bwMode="auto">
          <a:xfrm>
            <a:off x="179388" y="736600"/>
            <a:ext cx="8785225"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dirty="0">
                <a:solidFill>
                  <a:schemeClr val="tx1"/>
                </a:solidFill>
                <a:latin typeface="Cambria" pitchFamily="18" charset="0"/>
              </a:rPr>
              <a:t>　　眾士卒想到即刻便可班師　，回家與父母妻兒團聚，既無萬里征戰之苦，又無葬身異域之險，自是</a:t>
            </a:r>
            <a:r>
              <a:rPr lang="zh-TW" altLang="en-US" dirty="0">
                <a:solidFill>
                  <a:srgbClr val="0066FF"/>
                </a:solidFill>
                <a:latin typeface="Cambria" pitchFamily="18" charset="0"/>
              </a:rPr>
              <a:t>大喜過望</a:t>
            </a:r>
            <a:r>
              <a:rPr lang="zh-TW" altLang="en-US" dirty="0">
                <a:solidFill>
                  <a:schemeClr val="tx1"/>
                </a:solidFill>
                <a:latin typeface="Cambria" pitchFamily="18" charset="0"/>
              </a:rPr>
              <a:t>。契丹人雖驍　勇善戰　，但兵凶戰危，誰都難保不死，得能免去這場戰禍，除了少數想在征戰中陞　官發財的悍　將之外，盡都歡喜。</a:t>
            </a:r>
          </a:p>
        </p:txBody>
      </p:sp>
      <p:pic>
        <p:nvPicPr>
          <p:cNvPr id="135172" name="Picture 8" descr="50">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126841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3" name="Picture 13" descr="51">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3075" y="3159125"/>
            <a:ext cx="3413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4" name="文字方塊 1"/>
          <p:cNvSpPr txBox="1">
            <a:spLocks noChangeArrowheads="1"/>
          </p:cNvSpPr>
          <p:nvPr/>
        </p:nvSpPr>
        <p:spPr bwMode="auto">
          <a:xfrm>
            <a:off x="5148263" y="3068638"/>
            <a:ext cx="3667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a:solidFill>
                  <a:schemeClr val="tx1"/>
                </a:solidFill>
                <a:latin typeface="Arial" charset="0"/>
                <a:ea typeface="標楷體" pitchFamily="65" charset="-120"/>
              </a:rPr>
              <a:t>ㄒ一ㄠ</a:t>
            </a:r>
          </a:p>
        </p:txBody>
      </p:sp>
      <p:grpSp>
        <p:nvGrpSpPr>
          <p:cNvPr id="135175" name="Group 17"/>
          <p:cNvGrpSpPr>
            <a:grpSpLocks/>
          </p:cNvGrpSpPr>
          <p:nvPr/>
        </p:nvGrpSpPr>
        <p:grpSpPr bwMode="auto">
          <a:xfrm>
            <a:off x="5927725" y="5084763"/>
            <a:ext cx="431800" cy="390525"/>
            <a:chOff x="476" y="1434"/>
            <a:chExt cx="272" cy="246"/>
          </a:xfrm>
        </p:grpSpPr>
        <p:sp>
          <p:nvSpPr>
            <p:cNvPr id="135181" name="文字方塊 4"/>
            <p:cNvSpPr txBox="1">
              <a:spLocks noChangeArrowheads="1"/>
            </p:cNvSpPr>
            <p:nvPr/>
          </p:nvSpPr>
          <p:spPr bwMode="auto">
            <a:xfrm>
              <a:off x="476" y="1434"/>
              <a:ext cx="231"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kumimoji="0" lang="zh-TW" altLang="en-US" sz="1200" b="1" dirty="0">
                  <a:solidFill>
                    <a:schemeClr val="tx1"/>
                  </a:solidFill>
                  <a:latin typeface="Arial" charset="0"/>
                  <a:ea typeface="標楷體" pitchFamily="65" charset="-120"/>
                </a:rPr>
                <a:t>ㄏㄢ</a:t>
              </a:r>
              <a:endParaRPr lang="zh-TW" altLang="en-US" sz="1200" b="1" dirty="0">
                <a:solidFill>
                  <a:schemeClr val="tx1"/>
                </a:solidFill>
                <a:latin typeface="Arial" charset="0"/>
                <a:ea typeface="標楷體" pitchFamily="65" charset="-120"/>
              </a:endParaRPr>
            </a:p>
          </p:txBody>
        </p:sp>
        <p:pic>
          <p:nvPicPr>
            <p:cNvPr id="135182" name="Picture 45" descr="D:\City\公事\THE PEOPLE\10202\102-PPT-II修訂\注音ICON\黑-四聲-小.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 y="1480"/>
              <a:ext cx="13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5176" name="文字方塊 3"/>
          <p:cNvSpPr txBox="1">
            <a:spLocks noChangeArrowheads="1"/>
          </p:cNvSpPr>
          <p:nvPr/>
        </p:nvSpPr>
        <p:spPr bwMode="auto">
          <a:xfrm>
            <a:off x="3557588" y="5111750"/>
            <a:ext cx="366712"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200" b="1" dirty="0">
                <a:solidFill>
                  <a:schemeClr val="tx1"/>
                </a:solidFill>
                <a:latin typeface="Arial" charset="0"/>
                <a:ea typeface="標楷體" pitchFamily="65" charset="-120"/>
              </a:rPr>
              <a:t>ㄕㄥ</a:t>
            </a:r>
          </a:p>
        </p:txBody>
      </p:sp>
      <p:pic>
        <p:nvPicPr>
          <p:cNvPr id="135177" name="Picture 21" descr="下一頁">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0" name="Rectangle 10"/>
          <p:cNvSpPr>
            <a:spLocks noChangeArrowheads="1"/>
          </p:cNvSpPr>
          <p:nvPr/>
        </p:nvSpPr>
        <p:spPr bwMode="auto">
          <a:xfrm>
            <a:off x="1116013" y="2781300"/>
            <a:ext cx="73453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0066FF"/>
                </a:solidFill>
                <a:latin typeface="Arial" charset="0"/>
                <a:ea typeface="微軟正黑體" pitchFamily="34" charset="-120"/>
              </a:rPr>
              <a:t>因結果超過原本的預期，而顯得特別高興，亦作「喜出望外」</a:t>
            </a:r>
          </a:p>
        </p:txBody>
      </p:sp>
      <p:sp>
        <p:nvSpPr>
          <p:cNvPr id="15" name="文字方塊 14"/>
          <p:cNvSpPr txBox="1">
            <a:spLocks noChangeArrowheads="1"/>
          </p:cNvSpPr>
          <p:nvPr/>
        </p:nvSpPr>
        <p:spPr bwMode="auto">
          <a:xfrm>
            <a:off x="1116013" y="3213100"/>
            <a:ext cx="15843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2000">
                <a:solidFill>
                  <a:schemeClr val="tx2"/>
                </a:solidFill>
                <a:latin typeface="Cambria" pitchFamily="18" charset="0"/>
                <a:ea typeface="新細明體" pitchFamily="18" charset="-120"/>
              </a:defRPr>
            </a:lvl1pPr>
            <a:lvl2pPr marL="742950" indent="-285750">
              <a:defRPr kumimoji="1" sz="2800">
                <a:solidFill>
                  <a:schemeClr val="tx2"/>
                </a:solidFill>
                <a:latin typeface="Cambria" pitchFamily="18" charset="0"/>
                <a:ea typeface="新細明體" pitchFamily="18" charset="-120"/>
              </a:defRPr>
            </a:lvl2pPr>
            <a:lvl3pPr marL="1143000" indent="-228600">
              <a:defRPr kumimoji="1" sz="1600">
                <a:solidFill>
                  <a:schemeClr val="tx2"/>
                </a:solidFill>
                <a:latin typeface="Cambria" pitchFamily="18" charset="0"/>
                <a:ea typeface="新細明體" pitchFamily="18" charset="-120"/>
              </a:defRPr>
            </a:lvl3pPr>
            <a:lvl4pPr marL="1600200" indent="-228600">
              <a:defRPr kumimoji="1" sz="1400">
                <a:solidFill>
                  <a:schemeClr val="tx2"/>
                </a:solidFill>
                <a:latin typeface="Cambria" pitchFamily="18" charset="0"/>
                <a:ea typeface="新細明體" pitchFamily="18" charset="-120"/>
              </a:defRPr>
            </a:lvl4pPr>
            <a:lvl5pPr marL="2057400" indent="-228600">
              <a:defRPr kumimoji="1" sz="1300">
                <a:solidFill>
                  <a:schemeClr val="tx2"/>
                </a:solidFill>
                <a:latin typeface="Cambria" pitchFamily="18" charset="0"/>
                <a:ea typeface="新細明體" pitchFamily="18" charset="-120"/>
              </a:defRPr>
            </a:lvl5pPr>
            <a:lvl6pPr marL="2514600" indent="-228600" eaLnBrk="0" hangingPunct="0">
              <a:defRPr kumimoji="1" sz="1300">
                <a:solidFill>
                  <a:schemeClr val="tx2"/>
                </a:solidFill>
                <a:latin typeface="Cambria" pitchFamily="18" charset="0"/>
                <a:ea typeface="新細明體" pitchFamily="18" charset="-120"/>
              </a:defRPr>
            </a:lvl6pPr>
            <a:lvl7pPr marL="2971800" indent="-228600" eaLnBrk="0" hangingPunct="0">
              <a:defRPr kumimoji="1" sz="1300">
                <a:solidFill>
                  <a:schemeClr val="tx2"/>
                </a:solidFill>
                <a:latin typeface="Cambria" pitchFamily="18" charset="0"/>
                <a:ea typeface="新細明體" pitchFamily="18" charset="-120"/>
              </a:defRPr>
            </a:lvl7pPr>
            <a:lvl8pPr marL="3429000" indent="-228600" eaLnBrk="0" hangingPunct="0">
              <a:defRPr kumimoji="1" sz="1300">
                <a:solidFill>
                  <a:schemeClr val="tx2"/>
                </a:solidFill>
                <a:latin typeface="Cambria" pitchFamily="18" charset="0"/>
                <a:ea typeface="新細明體" pitchFamily="18" charset="-120"/>
              </a:defRPr>
            </a:lvl8pPr>
            <a:lvl9pPr marL="3886200" indent="-228600" eaLnBrk="0" hangingPunct="0">
              <a:defRPr kumimoji="1" sz="1300">
                <a:solidFill>
                  <a:schemeClr val="tx2"/>
                </a:solidFill>
                <a:latin typeface="Cambria" pitchFamily="18" charset="0"/>
                <a:ea typeface="新細明體" pitchFamily="18" charset="-120"/>
              </a:defRPr>
            </a:lvl9pPr>
          </a:lstStyle>
          <a:p>
            <a:r>
              <a:rPr lang="zh-TW" altLang="en-US" sz="1800">
                <a:solidFill>
                  <a:schemeClr val="tx1"/>
                </a:solidFill>
                <a:latin typeface="Arial" charset="0"/>
              </a:rPr>
              <a:t>　　　　                                              　　　　　　　　　            　　　　　　　　</a:t>
            </a:r>
          </a:p>
        </p:txBody>
      </p:sp>
      <p:pic>
        <p:nvPicPr>
          <p:cNvPr id="135180" name="Picture 9" descr="下ICON-課堂Q&amp;A">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4300" y="765175"/>
            <a:ext cx="1376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761290" grpId="0"/>
      <p:bldP spid="1761290" grpId="1"/>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6194" name="Rectangle 2"/>
          <p:cNvSpPr>
            <a:spLocks/>
          </p:cNvSpPr>
          <p:nvPr/>
        </p:nvSpPr>
        <p:spPr bwMode="auto">
          <a:xfrm>
            <a:off x="468313" y="-2428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kumimoji="0" lang="zh-TW" altLang="en-US" sz="4400" b="1">
                <a:solidFill>
                  <a:schemeClr val="bg1"/>
                </a:solidFill>
                <a:latin typeface="標楷體" pitchFamily="65" charset="-120"/>
              </a:rPr>
              <a:t>第五段</a:t>
            </a:r>
            <a:endParaRPr kumimoji="0" lang="zh-TW" altLang="en-US" sz="4400" u="sng">
              <a:solidFill>
                <a:schemeClr val="bg1"/>
              </a:solidFill>
              <a:latin typeface="華康正顏楷體W5" pitchFamily="65" charset="-120"/>
              <a:ea typeface="華康正顏楷體W5" pitchFamily="65" charset="-120"/>
            </a:endParaRPr>
          </a:p>
        </p:txBody>
      </p:sp>
      <p:sp>
        <p:nvSpPr>
          <p:cNvPr id="136195" name="Rectangle 3"/>
          <p:cNvSpPr>
            <a:spLocks/>
          </p:cNvSpPr>
          <p:nvPr/>
        </p:nvSpPr>
        <p:spPr bwMode="auto">
          <a:xfrm>
            <a:off x="179388" y="765175"/>
            <a:ext cx="8785225"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a:lnSpc>
                <a:spcPct val="200000"/>
              </a:lnSpc>
              <a:spcBef>
                <a:spcPct val="20000"/>
              </a:spcBef>
              <a:buClr>
                <a:schemeClr val="accent1"/>
              </a:buClr>
              <a:buFont typeface="Wingdings 2" pitchFamily="18" charset="2"/>
              <a:buNone/>
            </a:pPr>
            <a:r>
              <a:rPr lang="zh-TW" altLang="en-US" dirty="0">
                <a:solidFill>
                  <a:schemeClr val="tx1"/>
                </a:solidFill>
                <a:latin typeface="Cambria" pitchFamily="18" charset="0"/>
              </a:rPr>
              <a:t>　　耶律洪基心中一凜：</a:t>
            </a:r>
            <a:r>
              <a:rPr lang="zh-TW" altLang="zh-TW" dirty="0">
                <a:solidFill>
                  <a:schemeClr val="tx1"/>
                </a:solidFill>
                <a:latin typeface="Cambria" pitchFamily="18" charset="0"/>
              </a:rPr>
              <a:t>「</a:t>
            </a:r>
            <a:r>
              <a:rPr lang="zh-TW" altLang="en-US" dirty="0">
                <a:solidFill>
                  <a:schemeClr val="tx1"/>
                </a:solidFill>
                <a:latin typeface="Cambria" pitchFamily="18" charset="0"/>
              </a:rPr>
              <a:t>原來我這些士卒也不想去攻打南朝　，我若揮軍南征，卻也未必便能一戰而克　。</a:t>
            </a:r>
            <a:r>
              <a:rPr lang="zh-TW" altLang="zh-TW" dirty="0">
                <a:solidFill>
                  <a:schemeClr val="tx1"/>
                </a:solidFill>
                <a:latin typeface="Cambria" pitchFamily="18" charset="0"/>
              </a:rPr>
              <a:t>」</a:t>
            </a:r>
            <a:r>
              <a:rPr lang="zh-TW" altLang="en-US" dirty="0">
                <a:solidFill>
                  <a:schemeClr val="tx1"/>
                </a:solidFill>
                <a:latin typeface="Cambria" pitchFamily="18" charset="0"/>
              </a:rPr>
              <a:t>又想：</a:t>
            </a:r>
            <a:r>
              <a:rPr lang="zh-TW" altLang="zh-TW" dirty="0">
                <a:solidFill>
                  <a:schemeClr val="tx1"/>
                </a:solidFill>
                <a:latin typeface="Cambria" pitchFamily="18" charset="0"/>
              </a:rPr>
              <a:t>「</a:t>
            </a:r>
            <a:r>
              <a:rPr lang="zh-TW" altLang="en-US" dirty="0">
                <a:solidFill>
                  <a:schemeClr val="tx1"/>
                </a:solidFill>
                <a:latin typeface="Cambria" pitchFamily="18" charset="0"/>
              </a:rPr>
              <a:t>那些女真蠻子大是　可惡，留在契丹背後，實是心腹大患。</a:t>
            </a:r>
            <a:r>
              <a:rPr lang="zh-TW" altLang="en-US" u="sng" dirty="0">
                <a:solidFill>
                  <a:schemeClr val="tx1"/>
                </a:solidFill>
                <a:latin typeface="Cambria" pitchFamily="18" charset="0"/>
              </a:rPr>
              <a:t>我派兵去將這些蠻子掃蕩了再說</a:t>
            </a:r>
            <a:r>
              <a:rPr lang="zh-TW" altLang="en-US" dirty="0">
                <a:solidFill>
                  <a:schemeClr val="tx1"/>
                </a:solidFill>
                <a:latin typeface="Cambria" pitchFamily="18" charset="0"/>
              </a:rPr>
              <a:t>。</a:t>
            </a:r>
            <a:r>
              <a:rPr lang="zh-TW" altLang="zh-TW" dirty="0">
                <a:solidFill>
                  <a:schemeClr val="tx1"/>
                </a:solidFill>
                <a:latin typeface="Cambria" pitchFamily="18" charset="0"/>
              </a:rPr>
              <a:t>」</a:t>
            </a:r>
            <a:r>
              <a:rPr lang="zh-TW" altLang="en-US" dirty="0">
                <a:solidFill>
                  <a:schemeClr val="tx1"/>
                </a:solidFill>
                <a:latin typeface="Cambria" pitchFamily="18" charset="0"/>
              </a:rPr>
              <a:t>舉起寶刀，高聲下旨：</a:t>
            </a:r>
          </a:p>
        </p:txBody>
      </p:sp>
      <p:pic>
        <p:nvPicPr>
          <p:cNvPr id="136196" name="Picture 9" descr="5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3213100"/>
            <a:ext cx="3413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7" name="Picture 13" descr="52">
            <a:hlinkClick r:id="rId3"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2276475"/>
            <a:ext cx="3413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8" name="Picture 8" descr="54">
            <a:hlinkClick r:id="rId3"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7988" y="3213100"/>
            <a:ext cx="341312"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9" name="Picture 14" descr="下一頁">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5113" y="6157913"/>
            <a:ext cx="1368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298" name="Rectangle 18"/>
          <p:cNvSpPr>
            <a:spLocks noChangeArrowheads="1"/>
          </p:cNvSpPr>
          <p:nvPr/>
        </p:nvSpPr>
        <p:spPr bwMode="auto">
          <a:xfrm>
            <a:off x="611188" y="5589588"/>
            <a:ext cx="2951162"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zh-TW" altLang="en-US" sz="2100" b="1">
                <a:solidFill>
                  <a:srgbClr val="339933"/>
                </a:solidFill>
                <a:latin typeface="Arial" charset="0"/>
                <a:ea typeface="微軟正黑體" pitchFamily="34" charset="-120"/>
              </a:rPr>
              <a:t>顯示耶律洪基的好戰性格</a:t>
            </a:r>
          </a:p>
        </p:txBody>
      </p:sp>
      <p:pic>
        <p:nvPicPr>
          <p:cNvPr id="1761299" name="Picture 19" descr="下標籤-意"/>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6963" y="5589588"/>
            <a:ext cx="2143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76129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612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761298"/>
                                        </p:tgtEl>
                                        <p:attrNameLst>
                                          <p:attrName>style.visibility</p:attrName>
                                        </p:attrNameLst>
                                      </p:cBhvr>
                                      <p:to>
                                        <p:strVal val="hidden"/>
                                      </p:to>
                                    </p:set>
                                  </p:childTnLst>
                                </p:cTn>
                              </p:par>
                            </p:childTnLst>
                          </p:cTn>
                        </p:par>
                      </p:childTnLst>
                    </p:cTn>
                  </p:par>
                </p:childTnLst>
              </p:cTn>
              <p:nextCondLst>
                <p:cond evt="onClick" delay="0">
                  <p:tgtEl>
                    <p:spTgt spid="1761299"/>
                  </p:tgtEl>
                </p:cond>
              </p:nextCondLst>
            </p:seq>
          </p:childTnLst>
        </p:cTn>
      </p:par>
    </p:tnLst>
    <p:bldLst>
      <p:bldP spid="1761298" grpId="0"/>
      <p:bldP spid="1761298"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格線">
  <a:themeElements>
    <a:clrScheme name="都會">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Book">
      <a:majorFont>
        <a:latin typeface="Calibri"/>
        <a:ea typeface=""/>
        <a:cs typeface=""/>
        <a:font script="Jpan" typeface="ＭＳ Ｐゴシック"/>
        <a:font script="Hang" typeface="맑은 고딕"/>
        <a:font script="Hans" typeface="黑体"/>
        <a:font script="Hant" typeface="標楷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格線">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5_格線">
  <a:themeElements>
    <a:clrScheme name="5_格線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fontScheme name="5_格線">
      <a:majorFont>
        <a:latin typeface="Calibri"/>
        <a:ea typeface="新細明體"/>
        <a:cs typeface=""/>
      </a:majorFont>
      <a:minorFont>
        <a:latin typeface="Cambri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格線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格線">
  <a:themeElements>
    <a:clrScheme name="8_格線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fontScheme name="8_格線">
      <a:majorFont>
        <a:latin typeface="Calibri"/>
        <a:ea typeface="新細明體"/>
        <a:cs typeface=""/>
      </a:majorFont>
      <a:minorFont>
        <a:latin typeface="Cambri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格線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Office 佈景主題">
  <a:themeElements>
    <a:clrScheme name="1_Office 佈景主題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佈景主題">
      <a:majorFont>
        <a:latin typeface="Calibri"/>
        <a:ea typeface="新細明體"/>
        <a:cs typeface=""/>
      </a:majorFont>
      <a:minorFont>
        <a:latin typeface="Calibri"/>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佈景主題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格線">
  <a:themeElements>
    <a:clrScheme name="7_格線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fontScheme name="7_格線">
      <a:majorFont>
        <a:latin typeface="Calibri"/>
        <a:ea typeface="新細明體"/>
        <a:cs typeface=""/>
      </a:majorFont>
      <a:minorFont>
        <a:latin typeface="Cambri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格線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格線">
  <a:themeElements>
    <a:clrScheme name="1_格線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fontScheme name="1_格線">
      <a:majorFont>
        <a:latin typeface="Calibri"/>
        <a:ea typeface="新細明體"/>
        <a:cs typeface=""/>
      </a:majorFont>
      <a:minorFont>
        <a:latin typeface="Cambri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格線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格線">
  <a:themeElements>
    <a:clrScheme name="2_格線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fontScheme name="2_格線">
      <a:majorFont>
        <a:latin typeface="Calibri"/>
        <a:ea typeface="新細明體"/>
        <a:cs typeface=""/>
      </a:majorFont>
      <a:minorFont>
        <a:latin typeface="Cambri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格線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格線">
  <a:themeElements>
    <a:clrScheme name="4_格線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fontScheme name="4_格線">
      <a:majorFont>
        <a:latin typeface="Calibri"/>
        <a:ea typeface="新細明體"/>
        <a:cs typeface=""/>
      </a:majorFont>
      <a:minorFont>
        <a:latin typeface="Cambri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格線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格線">
  <a:themeElements>
    <a:clrScheme name="3_格線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fontScheme name="3_格線">
      <a:majorFont>
        <a:latin typeface="Calibri"/>
        <a:ea typeface="新細明體"/>
        <a:cs typeface=""/>
      </a:majorFont>
      <a:minorFont>
        <a:latin typeface="Cambri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格線 1">
        <a:dk1>
          <a:srgbClr val="000000"/>
        </a:dk1>
        <a:lt1>
          <a:srgbClr val="FFFFFF"/>
        </a:lt1>
        <a:dk2>
          <a:srgbClr val="424456"/>
        </a:dk2>
        <a:lt2>
          <a:srgbClr val="DEDEDE"/>
        </a:lt2>
        <a:accent1>
          <a:srgbClr val="53548A"/>
        </a:accent1>
        <a:accent2>
          <a:srgbClr val="438086"/>
        </a:accent2>
        <a:accent3>
          <a:srgbClr val="FFFFFF"/>
        </a:accent3>
        <a:accent4>
          <a:srgbClr val="000000"/>
        </a:accent4>
        <a:accent5>
          <a:srgbClr val="B3B3C4"/>
        </a:accent5>
        <a:accent6>
          <a:srgbClr val="3C7379"/>
        </a:accent6>
        <a:hlink>
          <a:srgbClr val="67AFBD"/>
        </a:hlink>
        <a:folHlink>
          <a:srgbClr val="C2A874"/>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都會">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都會">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26207</TotalTime>
  <Words>12344</Words>
  <Application>Microsoft Office PowerPoint</Application>
  <PresentationFormat>如螢幕大小 (4:3)</PresentationFormat>
  <Paragraphs>1387</Paragraphs>
  <Slides>248</Slides>
  <Notes>4</Notes>
  <HiddenSlides>94</HiddenSlides>
  <MMClips>0</MMClips>
  <ScaleCrop>false</ScaleCrop>
  <HeadingPairs>
    <vt:vector size="4" baseType="variant">
      <vt:variant>
        <vt:lpstr>佈景主題</vt:lpstr>
      </vt:variant>
      <vt:variant>
        <vt:i4>12</vt:i4>
      </vt:variant>
      <vt:variant>
        <vt:lpstr>投影片標題</vt:lpstr>
      </vt:variant>
      <vt:variant>
        <vt:i4>248</vt:i4>
      </vt:variant>
    </vt:vector>
  </HeadingPairs>
  <TitlesOfParts>
    <vt:vector size="260" baseType="lpstr">
      <vt:lpstr>格線</vt:lpstr>
      <vt:lpstr>1_自訂設計</vt:lpstr>
      <vt:lpstr>自訂設計</vt:lpstr>
      <vt:lpstr>Office 佈景主題</vt:lpstr>
      <vt:lpstr>7_格線</vt:lpstr>
      <vt:lpstr>1_格線</vt:lpstr>
      <vt:lpstr>2_格線</vt:lpstr>
      <vt:lpstr>4_格線</vt:lpstr>
      <vt:lpstr>3_格線</vt:lpstr>
      <vt:lpstr>5_格線</vt:lpstr>
      <vt:lpstr>8_格線</vt:lpstr>
      <vt:lpstr>1_Office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喜菡</dc:creator>
  <cp:lastModifiedBy>編三部高職國文組劉家伶</cp:lastModifiedBy>
  <cp:revision>3371</cp:revision>
  <dcterms:created xsi:type="dcterms:W3CDTF">2011-10-14T08:11:41Z</dcterms:created>
  <dcterms:modified xsi:type="dcterms:W3CDTF">2018-10-29T01:45:17Z</dcterms:modified>
</cp:coreProperties>
</file>