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4C579A-103A-4029-9497-550B8E3F477B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473EBF-4CC2-4B91-89DE-F442D93F0DAA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16746B-A722-41DC-9C16-E5487C919CD3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EE0EF1-13CF-4211-ABEA-470DF4C69E4B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EB9179-B822-4605-899E-3A4E57F1AC21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52E4A5-42AF-49BF-9EAB-6263762B0440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1395F9-C9CC-458F-AA1D-BE122BF503BC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C81602-C73A-44E3-898E-A7AA0B7CD4D4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1198EB-107D-4786-9D22-004307250898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zh-TW" altLang="en-US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3B64E3-5E28-4126-9419-09B1091358D3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CAA546-3293-4051-BF59-AABE06ABE3EE}" type="slidenum">
              <a:rPr lang="zh-TW" altLang="zh-TW"/>
              <a:pPr/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A327E49E-F74E-42AC-B8AF-B75F0B1E00BB}" type="slidenum">
              <a:rPr lang="zh-TW" altLang="zh-TW" sz="1000">
                <a:solidFill>
                  <a:srgbClr val="595959"/>
                </a:solidFill>
              </a:rPr>
              <a:pPr algn="r"/>
              <a:t>‹#›</a:t>
            </a:fld>
            <a:endParaRPr lang="zh-TW" altLang="zh-TW" sz="1000"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4"/>
          <p:cNvSpPr txBox="1">
            <a:spLocks noGrp="1"/>
          </p:cNvSpPr>
          <p:nvPr>
            <p:ph type="ctrTitle"/>
          </p:nvPr>
        </p:nvSpPr>
        <p:spPr>
          <a:xfrm>
            <a:off x="311150" y="744538"/>
            <a:ext cx="8521700" cy="20526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zh-TW" altLang="en-US" smtClean="0">
                <a:latin typeface="Arial" charset="0"/>
                <a:ea typeface="新細明體" charset="-120"/>
                <a:cs typeface="Arial" charset="0"/>
              </a:rPr>
              <a:t>台鐵便當</a:t>
            </a:r>
          </a:p>
        </p:txBody>
      </p:sp>
      <p:sp>
        <p:nvSpPr>
          <p:cNvPr id="14338" name="Shape 55"/>
          <p:cNvSpPr txBox="1">
            <a:spLocks noGrp="1"/>
          </p:cNvSpPr>
          <p:nvPr>
            <p:ph type="subTitle" idx="1"/>
          </p:nvPr>
        </p:nvSpPr>
        <p:spPr>
          <a:xfrm>
            <a:off x="311150" y="2833688"/>
            <a:ext cx="8521700" cy="7937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</a:pPr>
            <a:endParaRPr lang="zh-TW" altLang="en-US" smtClean="0">
              <a:solidFill>
                <a:srgbClr val="595959"/>
              </a:solidFill>
              <a:latin typeface="Arial" charset="0"/>
              <a:ea typeface="新細明體" charset="-120"/>
              <a:cs typeface="Arial" charset="0"/>
            </a:endParaRPr>
          </a:p>
        </p:txBody>
      </p:sp>
      <p:pic>
        <p:nvPicPr>
          <p:cNvPr id="14339" name="Shape 5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" y="2727325"/>
            <a:ext cx="3025775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Shape 5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9425" y="3173413"/>
            <a:ext cx="297815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zh-TW" altLang="en-US" sz="2800" smtClean="0"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16386" name="Shape 63"/>
          <p:cNvSpPr txBox="1">
            <a:spLocks noGrp="1"/>
          </p:cNvSpPr>
          <p:nvPr>
            <p:ph type="body" idx="1"/>
          </p:nvPr>
        </p:nvSpPr>
        <p:spPr>
          <a:xfrm>
            <a:off x="93663" y="1236663"/>
            <a:ext cx="8520112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</a:pP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臺鐵局特別提供貼心服務，降低便當外送門檻，只要訂購金額滿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1,000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元以上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(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如果以最便宜的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60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元便當計算，只需要訂滿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17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個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)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，所在地址在七堵、臺北、臺中、高雄、花蓮等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5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大車站周圍附近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3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公里範圍內，臺鐵局就可以提供免費的外送服務。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(</a:t>
            </a:r>
            <a:r>
              <a:rPr lang="zh-TW" altLang="en-US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遇當日訂單量較多時，將視人力情況彈性調整</a:t>
            </a:r>
            <a:r>
              <a:rPr lang="zh-TW" altLang="zh-TW" sz="2400" smtClean="0">
                <a:solidFill>
                  <a:srgbClr val="565656"/>
                </a:solidFill>
                <a:latin typeface="Arial" charset="0"/>
                <a:ea typeface="新細明體" charset="-120"/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zh-TW" altLang="en-US" sz="2800" smtClean="0"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18434" name="Shape 69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</a:pPr>
            <a:r>
              <a:rPr lang="zh-TW" altLang="en-US" sz="3000" smtClean="0">
                <a:solidFill>
                  <a:srgbClr val="595959"/>
                </a:solidFill>
                <a:latin typeface="Arial" charset="0"/>
                <a:ea typeface="新細明體" charset="-120"/>
                <a:cs typeface="Arial" charset="0"/>
              </a:rPr>
              <a:t>我的報告結束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PresentationFormat>如螢幕大小 (16:9)</PresentationFormat>
  <Paragraphs>3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簡報設計範本</vt:lpstr>
      </vt:variant>
      <vt:variant>
        <vt:i4>12</vt:i4>
      </vt:variant>
      <vt:variant>
        <vt:lpstr>投影片標題</vt:lpstr>
      </vt:variant>
      <vt:variant>
        <vt:i4>3</vt:i4>
      </vt:variant>
    </vt:vector>
  </HeadingPairs>
  <TitlesOfParts>
    <vt:vector size="17" baseType="lpstr">
      <vt:lpstr>Arial</vt:lpstr>
      <vt:lpstr>新細明體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台鐵便當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台鐵便當</dc:title>
  <cp:lastModifiedBy>userA</cp:lastModifiedBy>
  <cp:revision>1</cp:revision>
  <dcterms:modified xsi:type="dcterms:W3CDTF">2017-06-21T00:15:19Z</dcterms:modified>
</cp:coreProperties>
</file>