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28371-C83B-451E-B108-9BD3099F0081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2F0F3-EC28-4975-9DAB-3FCAF566F0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5E42-0B5E-402A-B301-CA1D52455D0A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AB89-C2BF-4A5E-9735-063A1F426A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A269-AE2F-4036-98D8-DD6BC534DD7E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E68F3-1791-41AC-9B99-A16436126A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3770-D545-4827-A4DE-3D1262750853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14E3-4884-477F-93F1-C390C08718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EF8F-BC37-4569-99B1-8A492CEB7D1E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F0CF-BDB4-4AAD-B47A-753A10D83B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5B2F-ED61-41DD-B34F-6DBAA3A16F0F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9F68-2ED7-4D2D-829D-B401B6C638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C4615-2E2A-4161-AD8F-AE9F0C4B48F1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E768-EA6D-486A-9A92-39D8268A7D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B1C6C-23F4-471D-B9B1-9C65A7C3AE8B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6B691-B1EB-4A69-BE15-0F5215DFA1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67C1-4733-4DDD-A323-D2205E40BA1D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C311B-E080-4E66-BDBB-D1DA515EBE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B421-FA17-4D08-9F97-347A3C7784FD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33FE-0D5C-4C6B-A1B5-2BDDF98A8A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CB797-35C9-4B26-824F-D76C3396A6E4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1784-A6B0-4094-9BA2-0B996FA1CE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E9505F-B26E-4A20-8F27-7A4F526B4EFB}" type="datetimeFigureOut">
              <a:rPr lang="zh-TW" altLang="en-US"/>
              <a:pPr>
                <a:defRPr/>
              </a:pPr>
              <a:t>2017/6/21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2DFE6A-B1A0-4CFF-94F9-EBC79B65C3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微軟正黑體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3"/>
          <p:cNvSpPr>
            <a:spLocks noChangeArrowheads="1"/>
          </p:cNvSpPr>
          <p:nvPr/>
        </p:nvSpPr>
        <p:spPr bwMode="auto">
          <a:xfrm>
            <a:off x="323850" y="692150"/>
            <a:ext cx="871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5400" b="1">
                <a:ea typeface="微軟正黑體" pitchFamily="34" charset="-120"/>
              </a:rPr>
              <a:t>音樂廚房之麥迪遜餐飲店</a:t>
            </a:r>
          </a:p>
        </p:txBody>
      </p:sp>
      <p:sp>
        <p:nvSpPr>
          <p:cNvPr id="6" name="矩形 5"/>
          <p:cNvSpPr/>
          <p:nvPr/>
        </p:nvSpPr>
        <p:spPr>
          <a:xfrm>
            <a:off x="463717" y="4735413"/>
            <a:ext cx="407621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b="1" dirty="0">
                <a:latin typeface="+mn-lt"/>
                <a:ea typeface="+mn-ea"/>
              </a:rPr>
              <a:t>電話</a:t>
            </a:r>
            <a:r>
              <a:rPr kumimoji="0" lang="en-US" altLang="zh-TW" sz="3000" b="1" dirty="0">
                <a:latin typeface="+mn-lt"/>
                <a:ea typeface="+mn-ea"/>
              </a:rPr>
              <a:t>:</a:t>
            </a:r>
            <a:r>
              <a:rPr kumimoji="0" lang="en-US" altLang="zh-TW" sz="3000" dirty="0">
                <a:latin typeface="+mn-lt"/>
                <a:ea typeface="+mn-ea"/>
              </a:rPr>
              <a:t>03-9315131</a:t>
            </a:r>
            <a:endParaRPr kumimoji="0" lang="zh-TW" altLang="en-US" sz="3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190" y="5289411"/>
            <a:ext cx="36365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+mn-lt"/>
                <a:ea typeface="+mn-ea"/>
              </a:rPr>
              <a:t>營業時間</a:t>
            </a:r>
            <a:r>
              <a:rPr kumimoji="0" lang="en-US" altLang="zh-TW" sz="2800" b="1" dirty="0">
                <a:latin typeface="+mn-lt"/>
                <a:ea typeface="+mn-ea"/>
              </a:rPr>
              <a:t>:</a:t>
            </a:r>
            <a:r>
              <a:rPr kumimoji="0" lang="en-US" altLang="zh-TW" sz="2800" dirty="0">
                <a:latin typeface="+mn-lt"/>
                <a:ea typeface="+mn-ea"/>
              </a:rPr>
              <a:t>11:00-23:00</a:t>
            </a:r>
            <a:endParaRPr kumimoji="0" lang="zh-TW" alt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pic>
        <p:nvPicPr>
          <p:cNvPr id="13316" name="圖片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429000"/>
            <a:ext cx="316865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24075" y="30686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黃子維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09677" y="2967335"/>
            <a:ext cx="5724645" cy="92333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我的報告到此結束謝謝大家</a:t>
            </a:r>
            <a:endParaRPr kumimoji="0"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628800"/>
            <a:ext cx="9144000" cy="489364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dirty="0">
                <a:latin typeface="+mn-lt"/>
                <a:ea typeface="+mn-ea"/>
              </a:rPr>
              <a:t>走進雅廚音樂餐廳，你會發現服務人員非常親切的</a:t>
            </a:r>
            <a:r>
              <a:rPr kumimoji="0" lang="zh-TW" altLang="en-US" sz="3000" dirty="0">
                <a:latin typeface="+mn-lt"/>
                <a:ea typeface="+mn-ea"/>
              </a:rPr>
              <a:t>招待另外</a:t>
            </a:r>
            <a:r>
              <a:rPr kumimoji="0" lang="zh-TW" altLang="en-US" sz="3000" dirty="0">
                <a:latin typeface="+mn-lt"/>
                <a:ea typeface="+mn-ea"/>
              </a:rPr>
              <a:t>老闆雅姐也是超級親切友善</a:t>
            </a:r>
            <a:r>
              <a:rPr kumimoji="0" lang="zh-TW" altLang="en-US" sz="3000" dirty="0">
                <a:latin typeface="+mn-lt"/>
                <a:ea typeface="+mn-ea"/>
              </a:rPr>
              <a:t>。雅</a:t>
            </a:r>
            <a:r>
              <a:rPr kumimoji="0" lang="zh-TW" altLang="en-US" sz="3000" dirty="0">
                <a:latin typeface="+mn-lt"/>
                <a:ea typeface="+mn-ea"/>
              </a:rPr>
              <a:t>姐強調在這裡你絕對可以吃到實實在在的</a:t>
            </a:r>
            <a:r>
              <a:rPr kumimoji="0" lang="zh-TW" altLang="en-US" sz="3000" dirty="0">
                <a:latin typeface="+mn-lt"/>
                <a:ea typeface="+mn-ea"/>
              </a:rPr>
              <a:t>料</a:t>
            </a:r>
            <a:r>
              <a:rPr kumimoji="0" lang="en-US" altLang="zh-TW" sz="3000" dirty="0">
                <a:latin typeface="+mn-lt"/>
                <a:ea typeface="+mn-ea"/>
              </a:rPr>
              <a:t>,</a:t>
            </a:r>
            <a:r>
              <a:rPr kumimoji="0" lang="zh-TW" altLang="en-US" sz="3000" dirty="0">
                <a:latin typeface="+mn-lt"/>
                <a:ea typeface="+mn-ea"/>
              </a:rPr>
              <a:t>不管</a:t>
            </a:r>
            <a:r>
              <a:rPr kumimoji="0" lang="zh-TW" altLang="en-US" sz="3000" dirty="0">
                <a:latin typeface="+mn-lt"/>
                <a:ea typeface="+mn-ea"/>
              </a:rPr>
              <a:t>是菜盤或是肉</a:t>
            </a:r>
            <a:r>
              <a:rPr kumimoji="0" lang="zh-TW" altLang="en-US" sz="3000" dirty="0">
                <a:latin typeface="+mn-lt"/>
                <a:ea typeface="+mn-ea"/>
              </a:rPr>
              <a:t>盤</a:t>
            </a:r>
            <a:endParaRPr kumimoji="0" lang="en-US" altLang="zh-TW" sz="30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dirty="0">
                <a:latin typeface="+mn-lt"/>
                <a:ea typeface="+mn-ea"/>
              </a:rPr>
              <a:t>不怕</a:t>
            </a:r>
            <a:r>
              <a:rPr kumimoji="0" lang="zh-TW" altLang="en-US" sz="3000" dirty="0">
                <a:latin typeface="+mn-lt"/>
                <a:ea typeface="+mn-ea"/>
              </a:rPr>
              <a:t>給客人少</a:t>
            </a:r>
            <a:r>
              <a:rPr kumimoji="0" lang="zh-TW" altLang="en-US" sz="3000" dirty="0">
                <a:latin typeface="+mn-lt"/>
                <a:ea typeface="+mn-ea"/>
              </a:rPr>
              <a:t>吃他們</a:t>
            </a:r>
            <a:r>
              <a:rPr kumimoji="0" lang="zh-TW" altLang="en-US" sz="3000" dirty="0">
                <a:latin typeface="+mn-lt"/>
                <a:ea typeface="+mn-ea"/>
              </a:rPr>
              <a:t>的原則是讓客人吃的滿意</a:t>
            </a:r>
            <a:r>
              <a:rPr kumimoji="0" lang="zh-TW" altLang="en-US" sz="3000" dirty="0">
                <a:latin typeface="+mn-lt"/>
                <a:ea typeface="+mn-ea"/>
              </a:rPr>
              <a:t>。</a:t>
            </a:r>
            <a:endParaRPr kumimoji="0" lang="en-US" altLang="zh-TW" sz="30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+mn-lt"/>
                <a:ea typeface="+mn-ea"/>
              </a:rPr>
              <a:t>老闆雅姐與林媽媽一起經營雅廚音樂餐廳。雅姐</a:t>
            </a:r>
            <a:r>
              <a:rPr kumimoji="0" lang="en-US" altLang="zh-TW" sz="3200" dirty="0">
                <a:latin typeface="+mn-lt"/>
                <a:ea typeface="+mn-ea"/>
              </a:rPr>
              <a:t>,</a:t>
            </a:r>
            <a:r>
              <a:rPr kumimoji="0" lang="zh-TW" altLang="en-US" sz="3200" dirty="0">
                <a:latin typeface="+mn-lt"/>
                <a:ea typeface="+mn-ea"/>
              </a:rPr>
              <a:t>林媽媽因為自己本身熱愛烹飪，所以開了這家火鍋簡餐餐廳。 老闆雅姐在食材的要求非常的嚴格</a:t>
            </a:r>
            <a:r>
              <a:rPr kumimoji="0" lang="en-US" altLang="zh-TW" sz="3200" dirty="0">
                <a:latin typeface="+mn-lt"/>
                <a:ea typeface="+mn-ea"/>
              </a:rPr>
              <a:t>,</a:t>
            </a:r>
            <a:r>
              <a:rPr kumimoji="0" lang="zh-TW" altLang="en-US" sz="3200" dirty="0">
                <a:latin typeface="+mn-lt"/>
                <a:ea typeface="+mn-ea"/>
              </a:rPr>
              <a:t>每天都會與林媽媽親自去市場挑選</a:t>
            </a:r>
            <a:r>
              <a:rPr kumimoji="0" lang="en-US" altLang="zh-TW" sz="3200" dirty="0">
                <a:latin typeface="+mn-lt"/>
                <a:ea typeface="+mn-ea"/>
              </a:rPr>
              <a:t>. </a:t>
            </a:r>
            <a:r>
              <a:rPr kumimoji="0" lang="zh-TW" altLang="en-US" sz="3200" dirty="0">
                <a:latin typeface="+mn-lt"/>
                <a:ea typeface="+mn-ea"/>
              </a:rPr>
              <a:t>尤其在海鮮的部份</a:t>
            </a:r>
            <a:r>
              <a:rPr kumimoji="0" lang="en-US" altLang="zh-TW" sz="3200" dirty="0">
                <a:latin typeface="+mn-lt"/>
                <a:ea typeface="+mn-ea"/>
              </a:rPr>
              <a:t>,</a:t>
            </a:r>
            <a:r>
              <a:rPr kumimoji="0" lang="zh-TW" altLang="en-US" sz="3200" dirty="0">
                <a:latin typeface="+mn-lt"/>
                <a:ea typeface="+mn-ea"/>
              </a:rPr>
              <a:t>因靠近蘇澳港</a:t>
            </a:r>
            <a:r>
              <a:rPr kumimoji="0" lang="en-US" altLang="zh-TW" sz="3200" dirty="0">
                <a:latin typeface="+mn-lt"/>
                <a:ea typeface="+mn-ea"/>
              </a:rPr>
              <a:t>,</a:t>
            </a:r>
            <a:r>
              <a:rPr kumimoji="0" lang="zh-TW" altLang="en-US" sz="3200" dirty="0">
                <a:latin typeface="+mn-lt"/>
                <a:ea typeface="+mn-ea"/>
              </a:rPr>
              <a:t>可以常常去漁港挑選</a:t>
            </a:r>
            <a:r>
              <a:rPr kumimoji="0" lang="en-US" altLang="zh-TW" sz="3200" dirty="0">
                <a:latin typeface="+mn-lt"/>
                <a:ea typeface="+mn-ea"/>
              </a:rPr>
              <a:t>,</a:t>
            </a:r>
            <a:r>
              <a:rPr kumimoji="0" lang="zh-TW" altLang="en-US" sz="3200" dirty="0">
                <a:latin typeface="+mn-lt"/>
                <a:ea typeface="+mn-ea"/>
              </a:rPr>
              <a:t>如此可以更加確保食物的新鮮</a:t>
            </a:r>
            <a:endParaRPr kumimoji="0" lang="zh-TW" altLang="en-US" sz="3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404664"/>
            <a:ext cx="878497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atin typeface="+mn-lt"/>
                <a:ea typeface="+mn-ea"/>
              </a:rPr>
              <a:t>音樂廚房</a:t>
            </a:r>
            <a:r>
              <a:rPr kumimoji="0" lang="en-US" altLang="zh-TW" sz="5400" b="1" dirty="0">
                <a:latin typeface="+mn-lt"/>
                <a:ea typeface="+mn-ea"/>
              </a:rPr>
              <a:t>-</a:t>
            </a:r>
            <a:r>
              <a:rPr kumimoji="0" lang="zh-TW" altLang="en-US" sz="5400" b="1" dirty="0">
                <a:latin typeface="+mn-lt"/>
                <a:ea typeface="+mn-ea"/>
              </a:rPr>
              <a:t>餐廳特寫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332656"/>
            <a:ext cx="74888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</a:rPr>
              <a:t>交通指點</a:t>
            </a:r>
            <a:endParaRPr kumimoji="0" lang="zh-TW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3672" y="4857750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dirty="0">
                <a:latin typeface="+mn-lt"/>
                <a:ea typeface="+mn-ea"/>
              </a:rPr>
              <a:t>火車步行路線：</a:t>
            </a:r>
            <a:r>
              <a:rPr kumimoji="0" lang="zh-TW" altLang="en-US" sz="3000" dirty="0">
                <a:latin typeface="+mn-lt"/>
                <a:ea typeface="+mn-ea"/>
              </a:rPr>
              <a:t/>
            </a:r>
            <a:br>
              <a:rPr kumimoji="0" lang="zh-TW" altLang="en-US" sz="3000" dirty="0">
                <a:latin typeface="+mn-lt"/>
                <a:ea typeface="+mn-ea"/>
              </a:rPr>
            </a:br>
            <a:r>
              <a:rPr kumimoji="0" lang="zh-TW" altLang="en-US" sz="3000" dirty="0">
                <a:latin typeface="+mn-lt"/>
                <a:ea typeface="+mn-ea"/>
              </a:rPr>
              <a:t>火車站前光復路到底左轉</a:t>
            </a:r>
            <a:r>
              <a:rPr kumimoji="0" lang="zh-TW" altLang="en-US" sz="3000" dirty="0">
                <a:latin typeface="+mn-lt"/>
                <a:ea typeface="+mn-ea"/>
              </a:rPr>
              <a:t>中山路三段遇</a:t>
            </a:r>
            <a:r>
              <a:rPr kumimoji="0" lang="zh-TW" altLang="en-US" sz="3000" dirty="0">
                <a:latin typeface="+mn-lt"/>
                <a:ea typeface="+mn-ea"/>
              </a:rPr>
              <a:t>五</a:t>
            </a:r>
            <a:r>
              <a:rPr kumimoji="0" lang="zh-TW" altLang="en-US" sz="3000" dirty="0">
                <a:latin typeface="+mn-lt"/>
                <a:ea typeface="+mn-ea"/>
              </a:rPr>
              <a:t>岔路口</a:t>
            </a:r>
            <a:endParaRPr kumimoji="0" lang="en-US" altLang="zh-TW" sz="3000" dirty="0"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dirty="0">
                <a:latin typeface="+mn-lt"/>
                <a:ea typeface="+mn-ea"/>
              </a:rPr>
              <a:t>直</a:t>
            </a:r>
            <a:r>
              <a:rPr kumimoji="0" lang="zh-TW" altLang="en-US" sz="3000" dirty="0">
                <a:latin typeface="+mn-lt"/>
                <a:ea typeface="+mn-ea"/>
              </a:rPr>
              <a:t>走</a:t>
            </a:r>
            <a:r>
              <a:rPr kumimoji="0" lang="zh-TW" altLang="en-US" sz="3000" dirty="0">
                <a:latin typeface="+mn-lt"/>
                <a:ea typeface="+mn-ea"/>
              </a:rPr>
              <a:t>神農路遇</a:t>
            </a:r>
            <a:r>
              <a:rPr kumimoji="0" lang="zh-TW" altLang="en-US" sz="3000" dirty="0">
                <a:latin typeface="+mn-lt"/>
                <a:ea typeface="+mn-ea"/>
              </a:rPr>
              <a:t>五岔路口時轉右</a:t>
            </a:r>
            <a:r>
              <a:rPr kumimoji="0" lang="zh-TW" altLang="en-US" sz="3000" dirty="0">
                <a:latin typeface="+mn-lt"/>
                <a:ea typeface="+mn-ea"/>
              </a:rPr>
              <a:t>前方民族路</a:t>
            </a:r>
            <a:endParaRPr kumimoji="0" lang="zh-TW" altLang="en-US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7664" y="1969676"/>
            <a:ext cx="568863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+mn-lt"/>
                <a:ea typeface="+mn-ea"/>
              </a:rPr>
              <a:t>地址</a:t>
            </a:r>
            <a:r>
              <a:rPr kumimoji="0" lang="en-US" altLang="zh-TW" sz="2800" b="1" dirty="0">
                <a:latin typeface="+mn-lt"/>
                <a:ea typeface="+mn-ea"/>
              </a:rPr>
              <a:t>:</a:t>
            </a:r>
            <a:r>
              <a:rPr kumimoji="0" lang="zh-TW" altLang="en-US" sz="2800" dirty="0">
                <a:latin typeface="+mn-lt"/>
                <a:ea typeface="+mn-ea"/>
              </a:rPr>
              <a:t>宜蘭縣</a:t>
            </a:r>
            <a:r>
              <a:rPr kumimoji="0" lang="zh-TW" altLang="en-US" sz="2800" dirty="0">
                <a:latin typeface="+mn-lt"/>
                <a:ea typeface="+mn-ea"/>
              </a:rPr>
              <a:t>宜蘭市民族路</a:t>
            </a:r>
            <a:r>
              <a:rPr kumimoji="0" lang="en-US" altLang="zh-TW" sz="2800" dirty="0">
                <a:latin typeface="+mn-lt"/>
                <a:ea typeface="+mn-ea"/>
              </a:rPr>
              <a:t>445</a:t>
            </a:r>
            <a:r>
              <a:rPr kumimoji="0" lang="zh-TW" altLang="en-US" sz="2800" dirty="0">
                <a:latin typeface="+mn-lt"/>
                <a:ea typeface="+mn-ea"/>
              </a:rPr>
              <a:t>號</a:t>
            </a:r>
            <a:endParaRPr kumimoji="0" lang="zh-TW" alt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+mn-ea"/>
            </a:endParaRPr>
          </a:p>
        </p:txBody>
      </p:sp>
      <p:pic>
        <p:nvPicPr>
          <p:cNvPr id="15364" name="圖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492375"/>
            <a:ext cx="285750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4927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圖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3141663"/>
            <a:ext cx="4351338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圖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6738" y="2401888"/>
            <a:ext cx="424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圖片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450"/>
            <a:ext cx="4932363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圖片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0"/>
            <a:ext cx="52451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8434" name="圖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33663"/>
            <a:ext cx="6604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48038" y="-171450"/>
            <a:ext cx="5445125" cy="429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9458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836613"/>
            <a:ext cx="7993063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88913"/>
            <a:ext cx="4487863" cy="3538537"/>
          </a:xfrm>
        </p:spPr>
      </p:pic>
      <p:pic>
        <p:nvPicPr>
          <p:cNvPr id="20482" name="圖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606675"/>
            <a:ext cx="5380038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8173" y="260648"/>
            <a:ext cx="69127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</a:rPr>
              <a:t>我的感想</a:t>
            </a:r>
            <a:endParaRPr kumimoji="0" lang="zh-TW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204864"/>
            <a:ext cx="8802410" cy="267765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我很喜歡他的室內設計而且</a:t>
            </a:r>
            <a:r>
              <a:rPr kumimoji="0" lang="zh-TW" altLang="en-US" sz="2800" dirty="0">
                <a:latin typeface="+mn-lt"/>
                <a:ea typeface="+mn-ea"/>
              </a:rPr>
              <a:t>服務人員非常親切的招待</a:t>
            </a:r>
            <a:endParaRPr kumimoji="0" lang="en-US" altLang="zh-TW" sz="28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dirty="0">
                <a:latin typeface="+mn-lt"/>
                <a:ea typeface="+mn-ea"/>
              </a:rPr>
              <a:t>另外老闆雅姐也是超級親切友善時常我在吃飯時他會下</a:t>
            </a:r>
            <a:endParaRPr kumimoji="0" lang="en-US" altLang="zh-TW" sz="28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找我聊天之類的所以我對這家餐廳非常印象</a:t>
            </a: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深刻</a:t>
            </a:r>
            <a:endParaRPr kumimoji="0" lang="en-US" altLang="zh-TW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所以我推薦這家餐廳給各位下次要可以去吃吃</a:t>
            </a: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看</a:t>
            </a:r>
            <a:endParaRPr kumimoji="0" lang="en-US" altLang="zh-TW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而且餐點一定可以吃得飽不管是大胃口或小</a:t>
            </a: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胃口</a:t>
            </a:r>
            <a:endParaRPr kumimoji="0" lang="en-US" altLang="zh-TW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都可以去吃吃看喔</a:t>
            </a:r>
            <a:r>
              <a:rPr kumimoji="0" lang="en-US" altLang="zh-TW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</a:rPr>
              <a:t>!!~~</a:t>
            </a:r>
            <a:endParaRPr kumimoji="0" lang="zh-TW" altLang="en-US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視圖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視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41</TotalTime>
  <Words>14</Words>
  <Application>Microsoft Office PowerPoint</Application>
  <PresentationFormat>如螢幕大小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Arial</vt:lpstr>
      <vt:lpstr>微軟正黑體</vt:lpstr>
      <vt:lpstr>Wingdings</vt:lpstr>
      <vt:lpstr>Calibri</vt:lpstr>
      <vt:lpstr>新細明體</vt:lpstr>
      <vt:lpstr>透視圖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userA</cp:lastModifiedBy>
  <cp:revision>6</cp:revision>
  <dcterms:created xsi:type="dcterms:W3CDTF">2017-06-06T09:47:08Z</dcterms:created>
  <dcterms:modified xsi:type="dcterms:W3CDTF">2017-06-21T00:14:46Z</dcterms:modified>
</cp:coreProperties>
</file>