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0BC3B54-9735-402B-8054-EC21ADA088C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F0EB60-E182-40F1-A571-516E0CEA67E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6800" y="2132856"/>
            <a:ext cx="8077200" cy="2736304"/>
          </a:xfrm>
        </p:spPr>
        <p:txBody>
          <a:bodyPr anchor="ctr">
            <a:normAutofit/>
          </a:bodyPr>
          <a:lstStyle/>
          <a:p>
            <a:r>
              <a:rPr lang="zh-TW" altLang="en-US" dirty="0" smtClean="0"/>
              <a:t>原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en-US" sz="6600" dirty="0" smtClean="0"/>
              <a:t>火水私坊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今</a:t>
            </a:r>
            <a:r>
              <a:rPr lang="en-US" altLang="zh-TW" dirty="0" smtClean="0"/>
              <a:t>:</a:t>
            </a:r>
            <a:r>
              <a:rPr lang="zh-TW" altLang="en-US" sz="7200" dirty="0" smtClean="0"/>
              <a:t>龍座咖啡廳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716016" y="6334780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en-US" altLang="zh-TW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8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號  張書愷 </a:t>
            </a:r>
            <a:endParaRPr lang="en-US" alt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5044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宜蘭美食</a:t>
            </a:r>
            <a:r>
              <a:rPr lang="en-US" altLang="zh-TW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zh-TW" alt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菜色介紹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TW" altLang="en-US" dirty="0" smtClean="0"/>
              <a:t>義大利酒醋醃蔬菜佐義大利鄉村乳酪</a:t>
            </a:r>
            <a:endParaRPr lang="zh-TW" altLang="en-US" dirty="0"/>
          </a:p>
        </p:txBody>
      </p:sp>
      <p:pic>
        <p:nvPicPr>
          <p:cNvPr id="8" name="內容版面配置區 7" descr="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11002"/>
            <a:ext cx="4040188" cy="3028308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北海道鮮貝佐南瓜泥搭松露醬</a:t>
            </a:r>
            <a:endParaRPr lang="zh-TW" altLang="en-US" dirty="0"/>
          </a:p>
        </p:txBody>
      </p:sp>
      <p:pic>
        <p:nvPicPr>
          <p:cNvPr id="9" name="內容版面配置區 8" descr="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07653"/>
            <a:ext cx="4041775" cy="30350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菜色介紹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網烤旗魚佐芥茉味增</a:t>
            </a:r>
            <a:endParaRPr lang="zh-TW" altLang="en-US" dirty="0"/>
          </a:p>
        </p:txBody>
      </p:sp>
      <p:pic>
        <p:nvPicPr>
          <p:cNvPr id="8" name="內容版面配置區 7" descr="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03670"/>
            <a:ext cx="4040188" cy="3042973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柚子胡椒明太子義大利麵</a:t>
            </a:r>
            <a:endParaRPr lang="zh-TW" altLang="en-US" dirty="0"/>
          </a:p>
        </p:txBody>
      </p:sp>
      <p:pic>
        <p:nvPicPr>
          <p:cNvPr id="9" name="內容版面配置區 8" descr="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10408"/>
            <a:ext cx="4041775" cy="30294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菜色介紹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沙拉</a:t>
            </a:r>
            <a:endParaRPr lang="zh-TW" altLang="en-US" dirty="0"/>
          </a:p>
        </p:txBody>
      </p:sp>
      <p:pic>
        <p:nvPicPr>
          <p:cNvPr id="8" name="內容版面配置區 7" descr="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07336"/>
            <a:ext cx="4040188" cy="3035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15" y="0"/>
            <a:ext cx="8229600" cy="1251062"/>
          </a:xfrm>
        </p:spPr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菜色介紹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   主餐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TW" altLang="en-US" dirty="0" smtClean="0"/>
              <a:t>香煎法式鴨胸佐焦糖鳳梨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1600$$</a:t>
            </a:r>
            <a:endParaRPr lang="zh-TW" altLang="en-US" dirty="0" smtClean="0"/>
          </a:p>
        </p:txBody>
      </p:sp>
      <p:pic>
        <p:nvPicPr>
          <p:cNvPr id="14" name="內容版面配置區 13" descr="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07336"/>
            <a:ext cx="4040188" cy="3035640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TW" altLang="en-US" dirty="0" smtClean="0"/>
              <a:t>燒烤火水私坊犢牛鵝肝串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2050$$</a:t>
            </a:r>
            <a:endParaRPr lang="zh-TW" altLang="en-US" dirty="0"/>
          </a:p>
        </p:txBody>
      </p:sp>
      <p:pic>
        <p:nvPicPr>
          <p:cNvPr id="15" name="內容版面配置區 14" descr="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02115"/>
            <a:ext cx="4041775" cy="3046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菜色介紹</a:t>
            </a:r>
            <a:r>
              <a:rPr lang="en-US" altLang="zh-TW" dirty="0" smtClean="0"/>
              <a:t>:</a:t>
            </a:r>
            <a:r>
              <a:rPr lang="zh-TW" altLang="en-US" dirty="0" smtClean="0"/>
              <a:t>       </a:t>
            </a:r>
            <a:r>
              <a:rPr lang="zh-TW" altLang="en-US" sz="2800" dirty="0" smtClean="0"/>
              <a:t>柳橙汁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熱拿鐵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甜點</a:t>
            </a:r>
            <a:endParaRPr lang="zh-TW" altLang="en-US" dirty="0"/>
          </a:p>
        </p:txBody>
      </p:sp>
      <p:pic>
        <p:nvPicPr>
          <p:cNvPr id="4" name="內容版面配置區 3" descr="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7387" y="2125662"/>
            <a:ext cx="5229225" cy="3924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341" y="17930"/>
            <a:ext cx="8229600" cy="1251062"/>
          </a:xfrm>
        </p:spPr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甜點介紹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2" name="內容版面配置區 11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18820"/>
            <a:ext cx="4038600" cy="2933223"/>
          </a:xfrm>
        </p:spPr>
      </p:pic>
      <p:pic>
        <p:nvPicPr>
          <p:cNvPr id="13" name="內容版面配置區 12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451535" cy="4624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1062"/>
          </a:xfrm>
        </p:spPr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甜點介紹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內容版面配置區 5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2930" y="1773238"/>
            <a:ext cx="3567139" cy="4624387"/>
          </a:xfrm>
        </p:spPr>
      </p:pic>
      <p:pic>
        <p:nvPicPr>
          <p:cNvPr id="7" name="內容版面配置區 6" descr="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4538"/>
            <a:ext cx="4038600" cy="29417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27" y="-4392"/>
            <a:ext cx="8229600" cy="1251062"/>
          </a:xfrm>
        </p:spPr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甜點介紹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內容版面配置區 5" descr="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4847"/>
            <a:ext cx="4038600" cy="2901169"/>
          </a:xfrm>
        </p:spPr>
      </p:pic>
      <p:pic>
        <p:nvPicPr>
          <p:cNvPr id="7" name="內容版面配置區 6" descr="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038600" cy="29002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甜點介紹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3600" b="1" dirty="0" smtClean="0"/>
              <a:t>黑森林果粒茶 法式三合一塔</a:t>
            </a:r>
            <a:endParaRPr lang="en-US" altLang="zh-TW" sz="3600" b="1" baseline="-25000" dirty="0" smtClean="0"/>
          </a:p>
          <a:p>
            <a:pPr>
              <a:buNone/>
            </a:pPr>
            <a:r>
              <a:rPr lang="zh-TW" altLang="en-US" sz="3600" b="1" dirty="0" smtClean="0"/>
              <a:t>酸酸甜甜的梅果茶 可以沖兩次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法式三合一塔 有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水果拼盤 </a:t>
            </a:r>
            <a:r>
              <a:rPr lang="en-US" altLang="zh-TW" sz="3600" b="1" dirty="0" smtClean="0"/>
              <a:t>/</a:t>
            </a:r>
            <a:r>
              <a:rPr lang="zh-TW" altLang="en-US" sz="3600" b="1" dirty="0" smtClean="0"/>
              <a:t> 三明治 </a:t>
            </a:r>
            <a:r>
              <a:rPr lang="en-US" altLang="zh-TW" sz="3600" b="1" dirty="0" smtClean="0"/>
              <a:t>/</a:t>
            </a:r>
            <a:r>
              <a:rPr lang="zh-TW" altLang="en-US" sz="3600" b="1" dirty="0" smtClean="0"/>
              <a:t> 蘋果派 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法式蘋果派有肉桂粉提味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還有香濃的提拉米蘇 小餅乾 </a:t>
            </a:r>
            <a:endParaRPr lang="en-US" altLang="zh-TW" sz="3600" b="1" dirty="0" smtClean="0"/>
          </a:p>
          <a:p>
            <a:pPr>
              <a:buNone/>
            </a:pPr>
            <a:endParaRPr lang="en-US" altLang="zh-TW" sz="3600" b="1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介紹緣故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這家我覺得他的餐點精緻 室內裝潢也很漂亮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他的餐點  都是經過設計的 雖然量不多 可是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足以讓你吃到撐死 雖然是高消費  可是他會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讓你滿足 也很適合 情侶來吃飯  記得口袋要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深一點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這家已經是絕版餐廳了 目前轉為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龍座咖啡廳營業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sz="9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地址</a:t>
            </a:r>
            <a:r>
              <a:rPr lang="en-US" altLang="zh-TW" sz="96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endParaRPr lang="zh-TW" altLang="en-US" sz="960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火水私坊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宜蘭縣冬山鄉中山村舊寮路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招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2331" y="4206657"/>
            <a:ext cx="870623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lin Sans FB" panose="020E0602020502020306" pitchFamily="34" charset="0"/>
              </a:rPr>
              <a:t>謝謝大家</a:t>
            </a:r>
            <a:endParaRPr lang="en-US" altLang="zh-TW" sz="1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7" y="9056"/>
            <a:ext cx="8229600" cy="1251062"/>
          </a:xfrm>
        </p:spPr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路徑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選擇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1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788024" cy="537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dirty="0" smtClean="0"/>
              <a:t>羅商出門→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右轉 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直走→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梅花路 向左轉→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直走→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鹿得路 向左轉→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繼續直行→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梅林路 向左轉→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繼續直行→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丸山路  向右轉→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左轉朝中城路前進→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右轉→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再次又轉→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將看到門牌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6" name="內容版面配置區 5" descr="陸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4104456" cy="5301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51062"/>
          </a:xfrm>
        </p:spPr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路徑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 </a:t>
            </a:r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選擇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2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788024" cy="5373216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羅商出門→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廣興路</a:t>
            </a:r>
            <a:r>
              <a:rPr lang="en-US" altLang="zh-TW" dirty="0" smtClean="0"/>
              <a:t>11</a:t>
            </a:r>
            <a:r>
              <a:rPr lang="zh-TW" altLang="en-US" dirty="0" smtClean="0"/>
              <a:t>巷左轉→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鹿梅路向右轉→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鹿梅路在向左轉→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鹿埔路向右轉→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梅林路向左轉→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丸山路右轉→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左轉朝中城路前進→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右轉→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再次又轉→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將看到門牌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6" name="內容版面配置區 5" descr="陸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744415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0" y="25987"/>
            <a:ext cx="8229600" cy="1251062"/>
          </a:xfrm>
        </p:spPr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路徑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選擇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3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788024" cy="5373216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羅商出門→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廣興路</a:t>
            </a:r>
            <a:r>
              <a:rPr lang="en-US" altLang="zh-TW" dirty="0" smtClean="0"/>
              <a:t>11</a:t>
            </a:r>
            <a:r>
              <a:rPr lang="zh-TW" altLang="en-US" dirty="0" smtClean="0"/>
              <a:t>巷左轉→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鹿梅路向右轉→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直直走→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梅林路 向左轉→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繼續直行→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丸山路  向右轉→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左轉朝中城路前進→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右轉→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再次又轉→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將看到門牌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6" name="內容版面配置區 5" descr="陸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888432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92361"/>
            <a:ext cx="2771800" cy="1965639"/>
          </a:xfrm>
          <a:prstGeom prst="rect">
            <a:avLst/>
          </a:prstGeom>
        </p:spPr>
      </p:pic>
      <p:pic>
        <p:nvPicPr>
          <p:cNvPr id="12" name="圖片 11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0794" y="3861049"/>
            <a:ext cx="4993206" cy="29969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外觀及室內裝潢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圖片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484784"/>
            <a:ext cx="3133320" cy="2267608"/>
          </a:xfrm>
          <a:prstGeom prst="rect">
            <a:avLst/>
          </a:prstGeom>
        </p:spPr>
      </p:pic>
      <p:pic>
        <p:nvPicPr>
          <p:cNvPr id="8" name="圖片 7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861048"/>
            <a:ext cx="3144491" cy="2273193"/>
          </a:xfrm>
          <a:prstGeom prst="rect">
            <a:avLst/>
          </a:prstGeom>
        </p:spPr>
      </p:pic>
      <p:pic>
        <p:nvPicPr>
          <p:cNvPr id="9" name="圖片 8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484784"/>
            <a:ext cx="2987824" cy="2256438"/>
          </a:xfrm>
          <a:prstGeom prst="rect">
            <a:avLst/>
          </a:prstGeom>
        </p:spPr>
      </p:pic>
      <p:pic>
        <p:nvPicPr>
          <p:cNvPr id="11" name="圖片 10" descr="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1484784"/>
            <a:ext cx="2915816" cy="2306705"/>
          </a:xfrm>
          <a:prstGeom prst="rect">
            <a:avLst/>
          </a:prstGeom>
        </p:spPr>
      </p:pic>
      <p:pic>
        <p:nvPicPr>
          <p:cNvPr id="13" name="圖片 12" descr="擷取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861048"/>
            <a:ext cx="2141085" cy="1519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菜單介紹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圖片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3525"/>
            <a:ext cx="3905250" cy="5324475"/>
          </a:xfrm>
          <a:prstGeom prst="rect">
            <a:avLst/>
          </a:prstGeom>
        </p:spPr>
      </p:pic>
      <p:pic>
        <p:nvPicPr>
          <p:cNvPr id="5" name="圖片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932287"/>
            <a:ext cx="3910396" cy="2925713"/>
          </a:xfrm>
          <a:prstGeom prst="rect">
            <a:avLst/>
          </a:prstGeom>
        </p:spPr>
      </p:pic>
      <p:pic>
        <p:nvPicPr>
          <p:cNvPr id="6" name="圖片 5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7333" y="1484784"/>
            <a:ext cx="3086667" cy="295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菜色介紹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餐前麵包</a:t>
            </a:r>
            <a:endParaRPr lang="zh-TW" altLang="en-US" dirty="0"/>
          </a:p>
        </p:txBody>
      </p:sp>
      <p:pic>
        <p:nvPicPr>
          <p:cNvPr id="8" name="內容版面配置區 7" descr="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01807"/>
            <a:ext cx="4040188" cy="3046699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zh-TW" altLang="en-US" dirty="0" smtClean="0"/>
              <a:t>日本生鮮牡丹蝦佐黑松露沙巴醬</a:t>
            </a:r>
            <a:endParaRPr lang="zh-TW" altLang="en-US" dirty="0"/>
          </a:p>
        </p:txBody>
      </p:sp>
      <p:pic>
        <p:nvPicPr>
          <p:cNvPr id="9" name="內容版面配置區 8" descr="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14075"/>
            <a:ext cx="4041775" cy="30221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菜色介紹</a:t>
            </a:r>
            <a:r>
              <a:rPr lang="en-US" altLang="zh-TW" sz="86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endParaRPr lang="zh-TW" altLang="en-US" sz="86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燻鮭魚慕斯薄麵皮捲</a:t>
            </a:r>
            <a:endParaRPr lang="zh-TW" altLang="en-US" dirty="0"/>
          </a:p>
        </p:txBody>
      </p:sp>
      <p:pic>
        <p:nvPicPr>
          <p:cNvPr id="8" name="內容版面配置區 7" descr="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11002"/>
            <a:ext cx="4040188" cy="3028308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zh-TW" altLang="en-US" dirty="0" smtClean="0"/>
              <a:t>火水特製本地奶油龍蝦湯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法式野菇奶油湯搭松露泡</a:t>
            </a:r>
            <a:endParaRPr lang="zh-TW" altLang="en-US" dirty="0"/>
          </a:p>
        </p:txBody>
      </p:sp>
      <p:pic>
        <p:nvPicPr>
          <p:cNvPr id="9" name="內容版面配置區 8" descr="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17743"/>
            <a:ext cx="4041775" cy="30148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435</Words>
  <Application>Microsoft Office PowerPoint</Application>
  <PresentationFormat>如螢幕大小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模組</vt:lpstr>
      <vt:lpstr>原: 火水私坊 今:龍座咖啡廳</vt:lpstr>
      <vt:lpstr>地址:</vt:lpstr>
      <vt:lpstr>路徑: 選擇1</vt:lpstr>
      <vt:lpstr>路徑: 選擇2</vt:lpstr>
      <vt:lpstr>路徑:選擇3</vt:lpstr>
      <vt:lpstr>外觀及室內裝潢</vt:lpstr>
      <vt:lpstr>菜單介紹:</vt:lpstr>
      <vt:lpstr>菜色介紹:</vt:lpstr>
      <vt:lpstr>菜色介紹:</vt:lpstr>
      <vt:lpstr>菜色介紹:</vt:lpstr>
      <vt:lpstr>菜色介紹:</vt:lpstr>
      <vt:lpstr>菜色介紹:</vt:lpstr>
      <vt:lpstr>菜色介紹:    主餐</vt:lpstr>
      <vt:lpstr>菜色介紹:       柳橙汁+熱拿鐵+甜點</vt:lpstr>
      <vt:lpstr>甜點介紹: </vt:lpstr>
      <vt:lpstr>甜點介紹: </vt:lpstr>
      <vt:lpstr>甜點介紹: </vt:lpstr>
      <vt:lpstr>甜點介紹: </vt:lpstr>
      <vt:lpstr>介紹緣故:</vt:lpstr>
      <vt:lpstr>PowerPoint 簡報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原: 火水私坊 今:龍座咖啡廳</dc:title>
  <dc:creator>User</dc:creator>
  <cp:lastModifiedBy>userA</cp:lastModifiedBy>
  <cp:revision>3</cp:revision>
  <dcterms:created xsi:type="dcterms:W3CDTF">2017-06-19T13:36:27Z</dcterms:created>
  <dcterms:modified xsi:type="dcterms:W3CDTF">2017-06-20T01:49:57Z</dcterms:modified>
</cp:coreProperties>
</file>