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0582" y="1225815"/>
            <a:ext cx="7766936" cy="1542388"/>
          </a:xfrm>
        </p:spPr>
        <p:txBody>
          <a:bodyPr anchor="t"/>
          <a:lstStyle/>
          <a:p>
            <a:pPr algn="l"/>
            <a:r>
              <a:rPr lang="zh-TW" alt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綠海咖啡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0582" y="6107907"/>
            <a:ext cx="7766936" cy="750093"/>
          </a:xfrm>
        </p:spPr>
        <p:txBody>
          <a:bodyPr anchor="b">
            <a:normAutofit/>
          </a:bodyPr>
          <a:lstStyle/>
          <a:p>
            <a:r>
              <a:rPr lang="zh-TW" altLang="en-US" sz="2400" b="1">
                <a:solidFill>
                  <a:schemeClr val="accent2">
                    <a:lumMod val="75000"/>
                  </a:schemeClr>
                </a:solidFill>
              </a:rPr>
              <a:t>報告人</a:t>
            </a:r>
            <a:r>
              <a:rPr lang="en-US" altLang="zh-TW" sz="2400" b="1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zh-TW" altLang="en-US" sz="2400" b="1">
                <a:solidFill>
                  <a:schemeClr val="accent2">
                    <a:lumMod val="75000"/>
                  </a:schemeClr>
                </a:solidFill>
              </a:rPr>
              <a:t>游原昇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757" y="2768203"/>
            <a:ext cx="5580585" cy="365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店舖基本資料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0068" y="2214167"/>
            <a:ext cx="8898955" cy="3880773"/>
          </a:xfrm>
        </p:spPr>
        <p:txBody>
          <a:bodyPr/>
          <a:lstStyle/>
          <a:p>
            <a:r>
              <a:rPr lang="zh-TW" altLang="en-US"/>
              <a:t>地址：</a:t>
            </a:r>
            <a:r>
              <a:rPr lang="zh-TW" altLang="en-US" b="0" i="0" u="none" strike="noStrike">
                <a:solidFill>
                  <a:srgbClr val="191919"/>
                </a:solidFill>
                <a:effectLst/>
                <a:latin typeface="Roboto-Regular"/>
              </a:rPr>
              <a:t>宜蘭縣宜蘭市女中路三段</a:t>
            </a:r>
            <a:r>
              <a:rPr lang="en-US" altLang="zh-TW" b="0" i="0" u="none" strike="noStrike">
                <a:solidFill>
                  <a:srgbClr val="191919"/>
                </a:solidFill>
                <a:effectLst/>
                <a:latin typeface="Roboto-Regular"/>
              </a:rPr>
              <a:t>293</a:t>
            </a:r>
            <a:r>
              <a:rPr lang="zh-TW" altLang="en-US" b="0" i="0" u="none" strike="noStrike">
                <a:solidFill>
                  <a:srgbClr val="191919"/>
                </a:solidFill>
                <a:effectLst/>
                <a:latin typeface="Roboto-Regular"/>
              </a:rPr>
              <a:t>號</a:t>
            </a:r>
          </a:p>
          <a:p>
            <a:r>
              <a:rPr lang="zh-TW" altLang="en-US"/>
              <a:t>電話：</a:t>
            </a:r>
            <a:r>
              <a:rPr lang="en-US" altLang="zh-TW"/>
              <a:t>03-936-7868</a:t>
            </a:r>
          </a:p>
          <a:p>
            <a:r>
              <a:rPr lang="zh-TW" altLang="en-US"/>
              <a:t>營業時間：</a:t>
            </a:r>
            <a:endParaRPr lang="en-US" altLang="zh-TW"/>
          </a:p>
          <a:p>
            <a:pPr marL="0" indent="0">
              <a:buNone/>
            </a:pPr>
            <a:endParaRPr lang="zh-TW" altLang="en-US"/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val="3291857975"/>
              </p:ext>
            </p:extLst>
          </p:nvPr>
        </p:nvGraphicFramePr>
        <p:xfrm>
          <a:off x="1140068" y="3436911"/>
          <a:ext cx="4922812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9456">
                  <a:extLst>
                    <a:ext uri="{9D8B030D-6E8A-4147-A177-3AD203B41FA5}">
                      <a16:colId xmlns:a16="http://schemas.microsoft.com/office/drawing/2014/main" val="2672785869"/>
                    </a:ext>
                  </a:extLst>
                </a:gridCol>
                <a:gridCol w="2333356">
                  <a:extLst>
                    <a:ext uri="{9D8B030D-6E8A-4147-A177-3AD203B41FA5}">
                      <a16:colId xmlns:a16="http://schemas.microsoft.com/office/drawing/2014/main" val="877734538"/>
                    </a:ext>
                  </a:extLst>
                </a:gridCol>
              </a:tblGrid>
              <a:tr h="140772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星期四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11:30–21:00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34960"/>
                  </a:ext>
                </a:extLst>
              </a:tr>
              <a:tr h="140772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星期五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11:30–21:00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21543"/>
                  </a:ext>
                </a:extLst>
              </a:tr>
              <a:tr h="140772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星期六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11:30–21:00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90521"/>
                  </a:ext>
                </a:extLst>
              </a:tr>
              <a:tr h="140772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星期日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11:30–21:00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737314"/>
                  </a:ext>
                </a:extLst>
              </a:tr>
              <a:tr h="246351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星期一</a:t>
                      </a:r>
                      <a:r>
                        <a:rPr lang="en-US" altLang="zh-TW">
                          <a:effectLst/>
                        </a:rPr>
                        <a:t>(</a:t>
                      </a:r>
                      <a:r>
                        <a:rPr lang="zh-TW" altLang="en-US">
                          <a:effectLst/>
                        </a:rPr>
                        <a:t>國際勞動節</a:t>
                      </a:r>
                      <a:r>
                        <a:rPr lang="en-US" altLang="zh-TW">
                          <a:effectLst/>
                        </a:rPr>
                        <a:t>)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11:30–21:00</a:t>
                      </a:r>
                      <a:r>
                        <a:rPr lang="zh-TW" altLang="en-US">
                          <a:effectLst/>
                        </a:rPr>
                        <a:t>營業時間可能不同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89636"/>
                  </a:ext>
                </a:extLst>
              </a:tr>
              <a:tr h="140772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星期二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休息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384501"/>
                  </a:ext>
                </a:extLst>
              </a:tr>
              <a:tr h="140772"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星期三</a:t>
                      </a: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11:30–21:00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31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68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692029"/>
            <a:ext cx="7766936" cy="1646302"/>
          </a:xfrm>
        </p:spPr>
        <p:txBody>
          <a:bodyPr anchor="t"/>
          <a:lstStyle/>
          <a:p>
            <a:pPr algn="l"/>
            <a:r>
              <a:rPr lang="zh-TW" altLang="en-US"/>
              <a:t>菜單：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794" y="1875233"/>
            <a:ext cx="5607481" cy="414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6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734" y="808963"/>
            <a:ext cx="5597923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7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40" y="1270000"/>
            <a:ext cx="6690002" cy="482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3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27814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寬螢幕</PresentationFormat>
  <Slides>6</Slides>
  <Notes>0</Notes>
  <HiddenSlides>0</HiddenSlide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多面向</vt:lpstr>
      <vt:lpstr>綠海咖啡</vt:lpstr>
      <vt:lpstr>店舖基本資料</vt:lpstr>
      <vt:lpstr>菜單：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綠海咖啡</dc:title>
  <cp:revision>3</cp:revision>
  <dcterms:modified xsi:type="dcterms:W3CDTF">2017-04-28T05:22:51Z</dcterms:modified>
</cp:coreProperties>
</file>