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98BE0E-4461-4966-A013-904BDC4A8D53}" type="datetimeFigureOut">
              <a:rPr lang="zh-TW" altLang="en-US" smtClean="0"/>
              <a:t>2017/4/20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E399DA-DCC7-4EB7-92EE-AA1E7B54A9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1727"/>
            <a:ext cx="59324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宜蘭米粉羹</a:t>
            </a:r>
            <a:endParaRPr lang="zh-TW" altLang="en-US" sz="6000" dirty="0"/>
          </a:p>
        </p:txBody>
      </p:sp>
      <p:sp>
        <p:nvSpPr>
          <p:cNvPr id="4" name="矩形 3"/>
          <p:cNvSpPr/>
          <p:nvPr/>
        </p:nvSpPr>
        <p:spPr>
          <a:xfrm>
            <a:off x="5220072" y="3501008"/>
            <a:ext cx="3816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實二乙</a:t>
            </a:r>
            <a:r>
              <a:rPr lang="en-US" altLang="zh-TW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TW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zh-TW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35</a:t>
            </a:r>
            <a:br>
              <a:rPr lang="en-US" altLang="zh-TW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zh-TW" alt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諶芠琪</a:t>
            </a:r>
            <a:endParaRPr lang="zh-TW" altLang="en-US" sz="36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左-上雙向箭號 4"/>
          <p:cNvSpPr/>
          <p:nvPr/>
        </p:nvSpPr>
        <p:spPr>
          <a:xfrm>
            <a:off x="827584" y="4221088"/>
            <a:ext cx="3384376" cy="2232248"/>
          </a:xfrm>
          <a:prstGeom prst="lef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我家店面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810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28599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rgbClr val="7030A0"/>
                </a:solidFill>
              </a:rPr>
              <a:t>店面介紹</a:t>
            </a:r>
            <a:endParaRPr lang="zh-TW" altLang="en-US" sz="6000" dirty="0">
              <a:solidFill>
                <a:srgbClr val="7030A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8915" y="4581128"/>
            <a:ext cx="8515573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</a:rPr>
              <a:t>地址</a:t>
            </a:r>
            <a:r>
              <a:rPr lang="en-US" altLang="zh-TW" sz="2800" dirty="0" smtClean="0">
                <a:solidFill>
                  <a:srgbClr val="0070C0"/>
                </a:solidFill>
              </a:rPr>
              <a:t>: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</a:rPr>
              <a:t>267</a:t>
            </a:r>
            <a:r>
              <a:rPr lang="zh-TW" altLang="en-US" sz="2800" dirty="0" smtClean="0">
                <a:solidFill>
                  <a:srgbClr val="0070C0"/>
                </a:solidFill>
              </a:rPr>
              <a:t>宜蘭縣</a:t>
            </a:r>
            <a:r>
              <a:rPr lang="zh-TW" altLang="en-US" sz="2800" dirty="0">
                <a:solidFill>
                  <a:srgbClr val="0070C0"/>
                </a:solidFill>
              </a:rPr>
              <a:t>大同鄉泰雅路一段</a:t>
            </a:r>
            <a:r>
              <a:rPr lang="en-US" altLang="zh-TW" sz="2800" dirty="0">
                <a:solidFill>
                  <a:srgbClr val="0070C0"/>
                </a:solidFill>
              </a:rPr>
              <a:t>92</a:t>
            </a:r>
            <a:r>
              <a:rPr lang="zh-TW" altLang="en-US" sz="2800" dirty="0" smtClean="0">
                <a:solidFill>
                  <a:srgbClr val="0070C0"/>
                </a:solidFill>
              </a:rPr>
              <a:t>號</a:t>
            </a:r>
            <a:r>
              <a:rPr lang="en-US" altLang="zh-TW" sz="2800" dirty="0" smtClean="0">
                <a:solidFill>
                  <a:srgbClr val="0070C0"/>
                </a:solidFill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</a:rPr>
              <a:t>對面小吃店</a:t>
            </a:r>
            <a:r>
              <a:rPr lang="en-US" altLang="zh-TW" sz="2800" dirty="0" smtClean="0">
                <a:solidFill>
                  <a:srgbClr val="0070C0"/>
                </a:solidFill>
              </a:rPr>
              <a:t>)</a:t>
            </a:r>
            <a:br>
              <a:rPr lang="en-US" altLang="zh-TW" sz="2800" dirty="0" smtClean="0">
                <a:solidFill>
                  <a:srgbClr val="0070C0"/>
                </a:solidFill>
              </a:rPr>
            </a:br>
            <a:r>
              <a:rPr lang="zh-TW" altLang="en-US" sz="2800" dirty="0" smtClean="0">
                <a:solidFill>
                  <a:srgbClr val="0070C0"/>
                </a:solidFill>
              </a:rPr>
              <a:t>營業時間</a:t>
            </a:r>
            <a:r>
              <a:rPr lang="en-US" altLang="zh-TW" sz="2800" dirty="0" smtClean="0">
                <a:solidFill>
                  <a:srgbClr val="0070C0"/>
                </a:solidFill>
              </a:rPr>
              <a:t>:</a:t>
            </a:r>
            <a:r>
              <a:rPr lang="zh-TW" altLang="en-US" sz="2800" dirty="0" smtClean="0">
                <a:solidFill>
                  <a:srgbClr val="0070C0"/>
                </a:solidFill>
              </a:rPr>
              <a:t>   一～日</a:t>
            </a:r>
            <a:r>
              <a:rPr lang="en-US" altLang="zh-TW" sz="2800" dirty="0">
                <a:solidFill>
                  <a:srgbClr val="0070C0"/>
                </a:solidFill>
              </a:rPr>
              <a:t>:</a:t>
            </a:r>
            <a:r>
              <a:rPr lang="zh-TW" altLang="en-US" sz="2800" dirty="0" smtClean="0">
                <a:solidFill>
                  <a:srgbClr val="0070C0"/>
                </a:solidFill>
              </a:rPr>
              <a:t>   上午</a:t>
            </a:r>
            <a:r>
              <a:rPr lang="en-US" altLang="zh-TW" sz="2800" dirty="0" smtClean="0">
                <a:solidFill>
                  <a:srgbClr val="0070C0"/>
                </a:solidFill>
              </a:rPr>
              <a:t>: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</a:rPr>
              <a:t>11:00</a:t>
            </a:r>
            <a:r>
              <a:rPr lang="zh-TW" altLang="en-US" sz="2800" dirty="0" smtClean="0">
                <a:solidFill>
                  <a:srgbClr val="0070C0"/>
                </a:solidFill>
              </a:rPr>
              <a:t> ～</a:t>
            </a:r>
            <a:r>
              <a:rPr lang="en-US" altLang="zh-TW" sz="2800" dirty="0" smtClean="0">
                <a:solidFill>
                  <a:srgbClr val="0070C0"/>
                </a:solidFill>
              </a:rPr>
              <a:t>16:00</a:t>
            </a:r>
            <a:br>
              <a:rPr lang="en-US" altLang="zh-TW" sz="2800" dirty="0" smtClean="0">
                <a:solidFill>
                  <a:srgbClr val="0070C0"/>
                </a:solidFill>
              </a:rPr>
            </a:br>
            <a:r>
              <a:rPr lang="zh-TW" altLang="en-US" sz="2800" dirty="0" smtClean="0">
                <a:solidFill>
                  <a:srgbClr val="0070C0"/>
                </a:solidFill>
              </a:rPr>
              <a:t>電話</a:t>
            </a:r>
            <a:r>
              <a:rPr lang="en-US" altLang="zh-TW" sz="2800" dirty="0" smtClean="0">
                <a:solidFill>
                  <a:srgbClr val="0070C0"/>
                </a:solidFill>
              </a:rPr>
              <a:t>:</a:t>
            </a:r>
            <a:r>
              <a:rPr lang="zh-TW" altLang="en-US" sz="2800" dirty="0" smtClean="0">
                <a:solidFill>
                  <a:srgbClr val="0070C0"/>
                </a:solidFill>
              </a:rPr>
              <a:t>   </a:t>
            </a:r>
            <a:r>
              <a:rPr lang="en-US" altLang="zh-TW" sz="2800" dirty="0" smtClean="0">
                <a:solidFill>
                  <a:srgbClr val="0070C0"/>
                </a:solidFill>
              </a:rPr>
              <a:t>0912525085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</a:rPr>
              <a:t>這是我本人的手機</a:t>
            </a:r>
            <a:r>
              <a:rPr lang="en-US" altLang="zh-TW" sz="2800" dirty="0" smtClean="0">
                <a:solidFill>
                  <a:srgbClr val="0070C0"/>
                </a:solidFill>
              </a:rPr>
              <a:t>)</a:t>
            </a:r>
            <a:endParaRPr lang="zh-TW" altLang="en-US" sz="28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5" y="1124745"/>
            <a:ext cx="815553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20880" cy="51845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5616" y="0"/>
            <a:ext cx="66967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6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店面招牌</a:t>
            </a:r>
            <a:endParaRPr lang="zh-TW" altLang="en-US" sz="60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9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04" y="3725006"/>
            <a:ext cx="3096344" cy="257175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Autofit/>
          </a:bodyPr>
          <a:lstStyle/>
          <a:p>
            <a:r>
              <a:rPr lang="zh-TW" altLang="en-US" sz="5400" dirty="0" smtClean="0"/>
              <a:t>小吃介紹</a:t>
            </a:r>
            <a:endParaRPr lang="zh-TW" altLang="en-US" sz="5400" dirty="0"/>
          </a:p>
        </p:txBody>
      </p:sp>
      <p:sp>
        <p:nvSpPr>
          <p:cNvPr id="4" name="流程圖: 結束點 3"/>
          <p:cNvSpPr/>
          <p:nvPr/>
        </p:nvSpPr>
        <p:spPr>
          <a:xfrm>
            <a:off x="1043608" y="3501008"/>
            <a:ext cx="2592288" cy="50405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米粉羹  一碗</a:t>
            </a:r>
            <a:r>
              <a:rPr lang="en-US" altLang="zh-TW" dirty="0" smtClean="0">
                <a:solidFill>
                  <a:schemeClr val="tx1"/>
                </a:solidFill>
              </a:rPr>
              <a:t>30</a:t>
            </a:r>
            <a:r>
              <a:rPr lang="zh-TW" altLang="en-US" dirty="0" smtClean="0">
                <a:solidFill>
                  <a:schemeClr val="tx1"/>
                </a:solidFill>
              </a:rPr>
              <a:t>元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流程圖: 結束點 1"/>
          <p:cNvSpPr/>
          <p:nvPr/>
        </p:nvSpPr>
        <p:spPr>
          <a:xfrm>
            <a:off x="1187624" y="6196441"/>
            <a:ext cx="2664296" cy="50405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豬血湯  一碗</a:t>
            </a:r>
            <a:r>
              <a:rPr lang="en-US" altLang="zh-TW" dirty="0" smtClean="0">
                <a:solidFill>
                  <a:schemeClr val="tx1"/>
                </a:solidFill>
              </a:rPr>
              <a:t>25</a:t>
            </a:r>
            <a:r>
              <a:rPr lang="zh-TW" altLang="en-US" dirty="0" smtClean="0">
                <a:solidFill>
                  <a:schemeClr val="tx1"/>
                </a:solidFill>
              </a:rPr>
              <a:t>元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流程圖: 結束點 4"/>
          <p:cNvSpPr/>
          <p:nvPr/>
        </p:nvSpPr>
        <p:spPr>
          <a:xfrm>
            <a:off x="5292079" y="3430927"/>
            <a:ext cx="2592288" cy="50405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臭豆腐  一份</a:t>
            </a:r>
            <a:r>
              <a:rPr lang="en-US" altLang="zh-TW" dirty="0" smtClean="0">
                <a:solidFill>
                  <a:schemeClr val="tx1"/>
                </a:solidFill>
              </a:rPr>
              <a:t>35</a:t>
            </a:r>
            <a:r>
              <a:rPr lang="zh-TW" altLang="en-US" dirty="0" smtClean="0">
                <a:solidFill>
                  <a:schemeClr val="tx1"/>
                </a:solidFill>
              </a:rPr>
              <a:t>元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流程圖: 結束點 5"/>
          <p:cNvSpPr/>
          <p:nvPr/>
        </p:nvSpPr>
        <p:spPr>
          <a:xfrm>
            <a:off x="5397632" y="6353944"/>
            <a:ext cx="2592288" cy="50405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春捲  一條</a:t>
            </a:r>
            <a:r>
              <a:rPr lang="en-US" altLang="zh-TW" dirty="0" smtClean="0">
                <a:solidFill>
                  <a:schemeClr val="tx1"/>
                </a:solidFill>
              </a:rPr>
              <a:t>20</a:t>
            </a:r>
            <a:r>
              <a:rPr lang="zh-TW" altLang="en-US" dirty="0" smtClean="0">
                <a:solidFill>
                  <a:schemeClr val="tx1"/>
                </a:solidFill>
              </a:rPr>
              <a:t>元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0748"/>
            <a:ext cx="2808312" cy="22701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99" y="1160748"/>
            <a:ext cx="3307449" cy="21655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4" y="4005064"/>
            <a:ext cx="2772308" cy="20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Autofit/>
          </a:bodyPr>
          <a:lstStyle/>
          <a:p>
            <a:r>
              <a:rPr lang="zh-TW" altLang="en-US" sz="5400" dirty="0"/>
              <a:t>小吃介紹</a:t>
            </a:r>
          </a:p>
        </p:txBody>
      </p:sp>
      <p:sp>
        <p:nvSpPr>
          <p:cNvPr id="4" name="流程圖: 結束點 3"/>
          <p:cNvSpPr/>
          <p:nvPr/>
        </p:nvSpPr>
        <p:spPr>
          <a:xfrm>
            <a:off x="1262514" y="5157192"/>
            <a:ext cx="2592288" cy="50405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香腸  一條</a:t>
            </a:r>
            <a:r>
              <a:rPr lang="en-US" altLang="zh-TW" dirty="0">
                <a:solidFill>
                  <a:schemeClr val="tx1"/>
                </a:solidFill>
              </a:rPr>
              <a:t>25</a:t>
            </a:r>
            <a:r>
              <a:rPr lang="zh-TW" altLang="en-US" dirty="0" smtClean="0">
                <a:solidFill>
                  <a:schemeClr val="tx1"/>
                </a:solidFill>
              </a:rPr>
              <a:t>元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6" name="流程圖: 結束點 5"/>
          <p:cNvSpPr/>
          <p:nvPr/>
        </p:nvSpPr>
        <p:spPr>
          <a:xfrm>
            <a:off x="5436096" y="5157192"/>
            <a:ext cx="2592288" cy="50405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一串心  一串</a:t>
            </a:r>
            <a:r>
              <a:rPr lang="en-US" altLang="zh-TW" dirty="0" smtClean="0">
                <a:solidFill>
                  <a:schemeClr val="tx1"/>
                </a:solidFill>
              </a:rPr>
              <a:t>15</a:t>
            </a:r>
            <a:r>
              <a:rPr lang="zh-TW" altLang="en-US" dirty="0" smtClean="0">
                <a:solidFill>
                  <a:schemeClr val="tx1"/>
                </a:solidFill>
              </a:rPr>
              <a:t>元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82" y="1257324"/>
            <a:ext cx="2874553" cy="34923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59036"/>
            <a:ext cx="321982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r>
              <a:rPr lang="zh-TW" altLang="en-US" sz="5400" dirty="0" smtClean="0"/>
              <a:t>心得</a:t>
            </a:r>
            <a:endParaRPr lang="zh-TW" altLang="en-US" sz="54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r>
              <a:rPr lang="zh-TW" altLang="en-US" dirty="0" smtClean="0"/>
              <a:t>我介紹這家是因為我小時候常常去這家店，而且每個食物都是純手工做出來的，現在由我和我姊一起在假日期間做這些純手工的食材，更何況這是我家開的店，對我有特別的意義，尤其夏天到來，有許多的遊客到那邊玩水吃東西，有時候我也會過去幫忙，還有希望你們有機會可以去那邊走走看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77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1556792"/>
            <a:ext cx="4680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8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報告結束</a:t>
            </a:r>
            <a:endParaRPr lang="zh-TW" altLang="en-US" sz="8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3965916"/>
            <a:ext cx="76659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8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謝謝大家的聆聽</a:t>
            </a:r>
            <a:endParaRPr lang="zh-TW" altLang="en-US" sz="8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</TotalTime>
  <Words>165</Words>
  <Application>Microsoft Office PowerPoint</Application>
  <PresentationFormat>如螢幕大小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旅程</vt:lpstr>
      <vt:lpstr>宜蘭米粉羹</vt:lpstr>
      <vt:lpstr>店面介紹</vt:lpstr>
      <vt:lpstr>PowerPoint 簡報</vt:lpstr>
      <vt:lpstr>小吃介紹</vt:lpstr>
      <vt:lpstr>小吃介紹</vt:lpstr>
      <vt:lpstr>心得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宜蘭米粉羹</dc:title>
  <dc:creator>class8</dc:creator>
  <cp:lastModifiedBy>user02</cp:lastModifiedBy>
  <cp:revision>21</cp:revision>
  <dcterms:created xsi:type="dcterms:W3CDTF">2017-04-14T06:14:17Z</dcterms:created>
  <dcterms:modified xsi:type="dcterms:W3CDTF">2017-04-20T04:21:33Z</dcterms:modified>
</cp:coreProperties>
</file>