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EE82-D114-41EB-9E54-AF36C87C49D1}" type="datetimeFigureOut">
              <a:rPr lang="zh-TW" altLang="en-US" smtClean="0"/>
              <a:t>2017/4/13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2D32-36F2-443E-A6B1-924475738AC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EE82-D114-41EB-9E54-AF36C87C49D1}" type="datetimeFigureOut">
              <a:rPr lang="zh-TW" altLang="en-US" smtClean="0"/>
              <a:t>2017/4/13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2D32-36F2-443E-A6B1-924475738AC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EE82-D114-41EB-9E54-AF36C87C49D1}" type="datetimeFigureOut">
              <a:rPr lang="zh-TW" altLang="en-US" smtClean="0"/>
              <a:t>2017/4/13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2D32-36F2-443E-A6B1-924475738AC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EE82-D114-41EB-9E54-AF36C87C49D1}" type="datetimeFigureOut">
              <a:rPr lang="zh-TW" altLang="en-US" smtClean="0"/>
              <a:t>2017/4/13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2D32-36F2-443E-A6B1-924475738AC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EE82-D114-41EB-9E54-AF36C87C49D1}" type="datetimeFigureOut">
              <a:rPr lang="zh-TW" altLang="en-US" smtClean="0"/>
              <a:t>2017/4/13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2D32-36F2-443E-A6B1-924475738AC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EE82-D114-41EB-9E54-AF36C87C49D1}" type="datetimeFigureOut">
              <a:rPr lang="zh-TW" altLang="en-US" smtClean="0"/>
              <a:t>2017/4/13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2D32-36F2-443E-A6B1-924475738AC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EE82-D114-41EB-9E54-AF36C87C49D1}" type="datetimeFigureOut">
              <a:rPr lang="zh-TW" altLang="en-US" smtClean="0"/>
              <a:t>2017/4/13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2D32-36F2-443E-A6B1-924475738AC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EE82-D114-41EB-9E54-AF36C87C49D1}" type="datetimeFigureOut">
              <a:rPr lang="zh-TW" altLang="en-US" smtClean="0"/>
              <a:t>2017/4/13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2D32-36F2-443E-A6B1-924475738AC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EE82-D114-41EB-9E54-AF36C87C49D1}" type="datetimeFigureOut">
              <a:rPr lang="zh-TW" altLang="en-US" smtClean="0"/>
              <a:t>2017/4/13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2D32-36F2-443E-A6B1-924475738AC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EE82-D114-41EB-9E54-AF36C87C49D1}" type="datetimeFigureOut">
              <a:rPr lang="zh-TW" altLang="en-US" smtClean="0"/>
              <a:t>2017/4/13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2D32-36F2-443E-A6B1-924475738AC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EE82-D114-41EB-9E54-AF36C87C49D1}" type="datetimeFigureOut">
              <a:rPr lang="zh-TW" altLang="en-US" smtClean="0"/>
              <a:t>2017/4/13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2D32-36F2-443E-A6B1-924475738AC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695EE82-D114-41EB-9E54-AF36C87C49D1}" type="datetimeFigureOut">
              <a:rPr lang="zh-TW" altLang="en-US" smtClean="0"/>
              <a:t>2017/4/13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11B2D32-36F2-443E-A6B1-924475738AC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介紹者：林哲宇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zh-TW" altLang="en-US" dirty="0" smtClean="0"/>
              <a:t>歐式餐廳</a:t>
            </a:r>
            <a:r>
              <a:rPr lang="en-US" altLang="zh-TW" dirty="0" smtClean="0"/>
              <a:t>-</a:t>
            </a:r>
            <a:r>
              <a:rPr lang="zh-TW" altLang="en-US" dirty="0" smtClean="0"/>
              <a:t>初樂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b="28254"/>
          <a:stretch/>
        </p:blipFill>
        <p:spPr>
          <a:xfrm>
            <a:off x="5304299" y="4298687"/>
            <a:ext cx="3855697" cy="257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9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總結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143000" y="890384"/>
            <a:ext cx="6400800" cy="3474720"/>
          </a:xfrm>
        </p:spPr>
        <p:txBody>
          <a:bodyPr>
            <a:normAutofit/>
          </a:bodyPr>
          <a:lstStyle/>
          <a:p>
            <a:r>
              <a:rPr lang="zh-TW" altLang="en-US" sz="2400" dirty="0" smtClean="0"/>
              <a:t>我想讓大家知道宜蘭有一個這樣子很異國風情的地方，它不單單只是餐點上的出色，在裝潢上也非常地吸引人，不管是它餐廳外觀或者是餐具上都很與眾不同，也因此讓我特別注意這家餐廳，也會讓我願意帶朋友來這裡用餐。</a:t>
            </a:r>
            <a:endParaRPr lang="zh-TW" altLang="en-US" sz="24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39" b="24444"/>
          <a:stretch/>
        </p:blipFill>
        <p:spPr>
          <a:xfrm>
            <a:off x="-108520" y="3996679"/>
            <a:ext cx="3855697" cy="288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9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The End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907704" y="2636912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zh-TW" altLang="en-US" sz="4800" b="1" dirty="0" smtClean="0"/>
              <a:t>謝謝大家聆聽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93772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餐廳位置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altLang="zh-TW" sz="3600" b="1" dirty="0" smtClean="0"/>
              <a:t>262</a:t>
            </a:r>
            <a:r>
              <a:rPr lang="zh-TW" altLang="en-US" sz="3600" b="1" dirty="0" smtClean="0"/>
              <a:t>宜蘭縣礁溪鄉茅埔路</a:t>
            </a:r>
            <a:r>
              <a:rPr lang="en-US" altLang="zh-TW" sz="3600" b="1" dirty="0" smtClean="0"/>
              <a:t>17</a:t>
            </a:r>
            <a:r>
              <a:rPr lang="zh-TW" altLang="en-US" sz="3600" b="1" dirty="0" smtClean="0"/>
              <a:t>號</a:t>
            </a:r>
            <a:endParaRPr lang="zh-TW" altLang="en-US" sz="3600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4" b="20423"/>
          <a:stretch/>
        </p:blipFill>
        <p:spPr>
          <a:xfrm>
            <a:off x="539552" y="1465940"/>
            <a:ext cx="4896544" cy="508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9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營業時間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" t="4519" r="24961"/>
          <a:stretch/>
        </p:blipFill>
        <p:spPr>
          <a:xfrm>
            <a:off x="251520" y="260648"/>
            <a:ext cx="5184389" cy="4779822"/>
          </a:xfrm>
        </p:spPr>
      </p:pic>
    </p:spTree>
    <p:extLst>
      <p:ext uri="{BB962C8B-B14F-4D97-AF65-F5344CB8AC3E}">
        <p14:creationId xmlns:p14="http://schemas.microsoft.com/office/powerpoint/2010/main" val="317779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內部裝潢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16632"/>
            <a:ext cx="4973971" cy="3168351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6" b="6878"/>
          <a:stretch/>
        </p:blipFill>
        <p:spPr>
          <a:xfrm>
            <a:off x="5524737" y="116632"/>
            <a:ext cx="2963033" cy="3933056"/>
          </a:xfrm>
          <a:prstGeom prst="rect">
            <a:avLst/>
          </a:prstGeom>
        </p:spPr>
      </p:pic>
      <p:pic>
        <p:nvPicPr>
          <p:cNvPr id="7" name="圖片 6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b="28254"/>
          <a:stretch/>
        </p:blipFill>
        <p:spPr>
          <a:xfrm>
            <a:off x="107504" y="3573016"/>
            <a:ext cx="4975200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2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餐點介紹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0" b="20932"/>
          <a:stretch/>
        </p:blipFill>
        <p:spPr>
          <a:xfrm>
            <a:off x="4572000" y="116632"/>
            <a:ext cx="4032448" cy="3991246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97" b="30701"/>
          <a:stretch/>
        </p:blipFill>
        <p:spPr>
          <a:xfrm>
            <a:off x="107504" y="116632"/>
            <a:ext cx="3855697" cy="259228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4" b="18802"/>
          <a:stretch/>
        </p:blipFill>
        <p:spPr>
          <a:xfrm>
            <a:off x="107504" y="2931886"/>
            <a:ext cx="3855697" cy="384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1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0" b="8067"/>
          <a:stretch/>
        </p:blipFill>
        <p:spPr>
          <a:xfrm>
            <a:off x="140239" y="104931"/>
            <a:ext cx="4881834" cy="656442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42" b="24290"/>
          <a:stretch/>
        </p:blipFill>
        <p:spPr>
          <a:xfrm>
            <a:off x="5220072" y="4339133"/>
            <a:ext cx="3640028" cy="233022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42" b="24290"/>
          <a:stretch/>
        </p:blipFill>
        <p:spPr>
          <a:xfrm>
            <a:off x="5220414" y="1999482"/>
            <a:ext cx="3640028" cy="2330226"/>
          </a:xfrm>
          <a:prstGeom prst="rect">
            <a:avLst/>
          </a:prstGeom>
        </p:spPr>
      </p:pic>
      <p:pic>
        <p:nvPicPr>
          <p:cNvPr id="4" name="內容版面配置區 3"/>
          <p:cNvPicPr>
            <a:picLocks noGrp="1"/>
          </p:cNvPicPr>
          <p:nvPr>
            <p:ph sz="quarter" idx="13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6" b="26637"/>
          <a:stretch/>
        </p:blipFill>
        <p:spPr>
          <a:xfrm>
            <a:off x="5220072" y="86500"/>
            <a:ext cx="3639936" cy="1902340"/>
          </a:xfrm>
        </p:spPr>
      </p:pic>
    </p:spTree>
    <p:extLst>
      <p:ext uri="{BB962C8B-B14F-4D97-AF65-F5344CB8AC3E}">
        <p14:creationId xmlns:p14="http://schemas.microsoft.com/office/powerpoint/2010/main" val="102104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立體拉花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4824536" cy="6670192"/>
          </a:xfrm>
        </p:spPr>
      </p:pic>
    </p:spTree>
    <p:extLst>
      <p:ext uri="{BB962C8B-B14F-4D97-AF65-F5344CB8AC3E}">
        <p14:creationId xmlns:p14="http://schemas.microsoft.com/office/powerpoint/2010/main" val="4381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Menu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34" b="28306"/>
          <a:stretch/>
        </p:blipFill>
        <p:spPr>
          <a:xfrm>
            <a:off x="116520" y="1468855"/>
            <a:ext cx="6327688" cy="421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5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介紹動機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02920" indent="-457200">
              <a:buAutoNum type="arabicParenBoth"/>
            </a:pPr>
            <a:r>
              <a:rPr lang="zh-TW" altLang="en-US" dirty="0" smtClean="0"/>
              <a:t>我本身非常愛好西式餐點，是一個</a:t>
            </a:r>
            <a:r>
              <a:rPr lang="zh-TW" altLang="en-US" dirty="0"/>
              <a:t>愛吃又</a:t>
            </a:r>
            <a:r>
              <a:rPr lang="zh-TW" altLang="en-US" dirty="0" smtClean="0"/>
              <a:t>注重餐點外觀</a:t>
            </a:r>
            <a:r>
              <a:rPr lang="zh-TW" altLang="en-US" dirty="0"/>
              <a:t>的人</a:t>
            </a:r>
            <a:r>
              <a:rPr lang="zh-TW" altLang="en-US" dirty="0" smtClean="0"/>
              <a:t>，由於現在非常流行打卡，所以我覺得很適合推薦給一些喜歡記錄生活的人來訪。</a:t>
            </a:r>
            <a:endParaRPr lang="en-US" altLang="zh-TW" dirty="0" smtClean="0"/>
          </a:p>
          <a:p>
            <a:pPr marL="502920" indent="-457200">
              <a:buAutoNum type="arabicParenBoth"/>
            </a:pPr>
            <a:r>
              <a:rPr lang="zh-TW" altLang="en-US" dirty="0"/>
              <a:t>我覺得這家餐廳最大的特色來自於他的</a:t>
            </a:r>
            <a:r>
              <a:rPr lang="zh-TW" altLang="en-US" dirty="0" smtClean="0"/>
              <a:t>甜點，因為他的甜點很多樣化，而且都很與眾不同，所以我覺得最推薦的時間是在下午的時候去用餐，這是我個人推薦的時段，很適合跟朋友一起很休閒的享受下午的時光。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4" b="28254"/>
          <a:stretch/>
        </p:blipFill>
        <p:spPr>
          <a:xfrm>
            <a:off x="0" y="4298663"/>
            <a:ext cx="3855697" cy="258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79</TotalTime>
  <Words>202</Words>
  <Application>Microsoft Office PowerPoint</Application>
  <PresentationFormat>如螢幕大小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氣流</vt:lpstr>
      <vt:lpstr>歐式餐廳-初樂</vt:lpstr>
      <vt:lpstr>餐廳位置</vt:lpstr>
      <vt:lpstr>營業時間</vt:lpstr>
      <vt:lpstr>內部裝潢</vt:lpstr>
      <vt:lpstr>餐點介紹</vt:lpstr>
      <vt:lpstr>PowerPoint 簡報</vt:lpstr>
      <vt:lpstr>立體拉花</vt:lpstr>
      <vt:lpstr>Menu</vt:lpstr>
      <vt:lpstr>介紹動機</vt:lpstr>
      <vt:lpstr>總結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admin</cp:lastModifiedBy>
  <cp:revision>8</cp:revision>
  <dcterms:created xsi:type="dcterms:W3CDTF">2017-04-13T13:13:41Z</dcterms:created>
  <dcterms:modified xsi:type="dcterms:W3CDTF">2017-04-13T14:33:14Z</dcterms:modified>
</cp:coreProperties>
</file>