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9F730-2F0B-4FBC-91B2-E7EE0663A01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4B4E2-7EEE-4825-88AA-989F15CE325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tw/search?rlz=1C2SFXN_enTW500TW580&amp;biw=1920&amp;bih=953&amp;q=%E6%9D%B1%E4%B9%8B%E6%9C%AC+%E9%9B%BB%E8%A9%B1&amp;stick=H4sIAAAAAAAAAOPgE-LRT9c3NEyPtzRPqUzW0s9OttJPzs_JSU0uyczP08_Oyy_PSU1JT40vSMxLzSnWz0gsji_IyM9LtQKTAPObx9JBAAAA&amp;sa=X&amp;ved=0ahUKEwjy59PZt6LTAhUDF5QKHR3WCUgQ6BMIkAEwEA" TargetMode="External"/><Relationship Id="rId2" Type="http://schemas.openxmlformats.org/officeDocument/2006/relationships/hyperlink" Target="https://www.google.com.tw/search?rlz=1C2SFXN_enTW500TW580&amp;biw=1920&amp;bih=953&amp;q=%E6%9D%B1%E4%B9%8B%E6%9C%AC+%E5%9C%B0%E5%9D%80&amp;stick=H4sIAAAAAAAAAOPgE-LRT9c3NEyPtzRPqUzWks1OttLPyU9OLMnMz4MzrBJTUopSi4sBQwhC5i8AAAA&amp;sa=X&amp;ved=0ahUKEwjy59PZt6LTAhUDF5QKHR3WCUgQ6BMIjQEwD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com.tw/search?rlz=1C2SFXN_enTW500TW580&amp;biw=1920&amp;bih=953&amp;q=%E6%9D%B1%E4%B9%8B%E6%9C%AC+%E9%96%8B%E6%94%BE%E6%99%82%E9%96%93&amp;stick=H4sIAAAAAAAAAOPgE-LRT9c3NEyPtzRPqUzWks5OttLPyU9OLMnMz4MzrDLyS4uKAQB8yLMtAAAA&amp;sa=X&amp;ved=0ahUKEwjy59PZt6LTAhUDF5QKHR3WCUgQ6BMIlAEwE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solidFill>
                  <a:srgbClr val="002060"/>
                </a:solidFill>
              </a:rPr>
              <a:t>東之本</a:t>
            </a:r>
            <a:endParaRPr lang="zh-TW" altLang="en-US" dirty="0">
              <a:solidFill>
                <a:srgbClr val="00206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/>
                </a:solidFill>
              </a:rPr>
              <a:t>班級</a:t>
            </a:r>
            <a:r>
              <a:rPr lang="en-US" altLang="zh-TW" dirty="0" smtClean="0">
                <a:solidFill>
                  <a:schemeClr val="tx2"/>
                </a:solidFill>
              </a:rPr>
              <a:t>:</a:t>
            </a:r>
            <a:r>
              <a:rPr lang="zh-TW" altLang="en-US" dirty="0" smtClean="0">
                <a:solidFill>
                  <a:schemeClr val="tx2"/>
                </a:solidFill>
              </a:rPr>
              <a:t>實二乙  座號</a:t>
            </a:r>
            <a:r>
              <a:rPr lang="en-US" altLang="zh-TW" dirty="0" smtClean="0">
                <a:solidFill>
                  <a:schemeClr val="tx2"/>
                </a:solidFill>
              </a:rPr>
              <a:t>:34  </a:t>
            </a:r>
            <a:r>
              <a:rPr lang="zh-TW" altLang="en-US" dirty="0" smtClean="0">
                <a:solidFill>
                  <a:schemeClr val="tx2"/>
                </a:solidFill>
              </a:rPr>
              <a:t>姓名</a:t>
            </a:r>
            <a:r>
              <a:rPr lang="en-US" altLang="zh-TW" dirty="0" smtClean="0">
                <a:solidFill>
                  <a:schemeClr val="tx2"/>
                </a:solidFill>
              </a:rPr>
              <a:t>:</a:t>
            </a:r>
            <a:r>
              <a:rPr lang="zh-TW" altLang="en-US" dirty="0" smtClean="0">
                <a:solidFill>
                  <a:schemeClr val="tx2"/>
                </a:solidFill>
              </a:rPr>
              <a:t>鄭詩婷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rgbClr val="0070C0"/>
                </a:solidFill>
              </a:rPr>
              <a:t>基本介紹</a:t>
            </a:r>
            <a:endParaRPr lang="zh-TW" altLang="en-US" sz="66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85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TW" sz="30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zh-TW" altLang="en-US" sz="2800" b="1" dirty="0">
                <a:solidFill>
                  <a:schemeClr val="accent5"/>
                </a:solidFill>
                <a:hlinkClick r:id="rId2"/>
              </a:rPr>
              <a:t>地址</a:t>
            </a:r>
            <a:r>
              <a:rPr lang="zh-TW" altLang="en-US" sz="2800" b="1" dirty="0">
                <a:solidFill>
                  <a:schemeClr val="accent5"/>
                </a:solidFill>
              </a:rPr>
              <a:t>： </a:t>
            </a:r>
            <a:r>
              <a:rPr lang="en-US" altLang="zh-TW" sz="2800" dirty="0">
                <a:solidFill>
                  <a:schemeClr val="accent5"/>
                </a:solidFill>
              </a:rPr>
              <a:t>265</a:t>
            </a:r>
            <a:r>
              <a:rPr lang="zh-TW" altLang="en-US" sz="2800" dirty="0">
                <a:solidFill>
                  <a:schemeClr val="accent5"/>
                </a:solidFill>
              </a:rPr>
              <a:t>宜蘭縣羅東鎮中山西街</a:t>
            </a:r>
            <a:r>
              <a:rPr lang="en-US" altLang="zh-TW" sz="2800" dirty="0">
                <a:solidFill>
                  <a:schemeClr val="accent5"/>
                </a:solidFill>
              </a:rPr>
              <a:t>222</a:t>
            </a:r>
            <a:r>
              <a:rPr lang="zh-TW" altLang="en-US" sz="2800" dirty="0">
                <a:solidFill>
                  <a:schemeClr val="accent5"/>
                </a:solidFill>
              </a:rPr>
              <a:t>號</a:t>
            </a:r>
          </a:p>
          <a:p>
            <a:pPr>
              <a:buNone/>
            </a:pPr>
            <a:r>
              <a:rPr lang="zh-TW" altLang="en-US" sz="2800" b="1" dirty="0">
                <a:solidFill>
                  <a:schemeClr val="accent5"/>
                </a:solidFill>
                <a:hlinkClick r:id="rId3"/>
              </a:rPr>
              <a:t>電話</a:t>
            </a:r>
            <a:r>
              <a:rPr lang="zh-TW" altLang="en-US" sz="2800" b="1" dirty="0">
                <a:solidFill>
                  <a:schemeClr val="accent5"/>
                </a:solidFill>
              </a:rPr>
              <a:t>： </a:t>
            </a:r>
            <a:r>
              <a:rPr lang="en-US" altLang="zh-TW" sz="2800" dirty="0">
                <a:solidFill>
                  <a:schemeClr val="accent5"/>
                </a:solidFill>
              </a:rPr>
              <a:t>03 953 </a:t>
            </a:r>
            <a:r>
              <a:rPr lang="en-US" altLang="zh-TW" sz="2800" dirty="0" smtClean="0">
                <a:solidFill>
                  <a:schemeClr val="accent5"/>
                </a:solidFill>
              </a:rPr>
              <a:t>1935</a:t>
            </a:r>
          </a:p>
          <a:p>
            <a:pPr>
              <a:buNone/>
            </a:pPr>
            <a:r>
              <a:rPr lang="zh-TW" altLang="en-US" sz="2800" b="1" dirty="0" smtClean="0">
                <a:solidFill>
                  <a:schemeClr val="accent5"/>
                </a:solidFill>
                <a:hlinkClick r:id="rId4"/>
              </a:rPr>
              <a:t>開放</a:t>
            </a:r>
            <a:r>
              <a:rPr lang="zh-TW" altLang="en-US" sz="2800" b="1" dirty="0">
                <a:solidFill>
                  <a:schemeClr val="accent5"/>
                </a:solidFill>
                <a:hlinkClick r:id="rId4"/>
              </a:rPr>
              <a:t>時間</a:t>
            </a:r>
            <a:r>
              <a:rPr lang="zh-TW" altLang="en-US" sz="2800" b="1" dirty="0">
                <a:solidFill>
                  <a:schemeClr val="accent5"/>
                </a:solidFill>
              </a:rPr>
              <a:t>： 星期一</a:t>
            </a:r>
            <a:r>
              <a:rPr lang="en-US" altLang="zh-TW" sz="2800" b="1" dirty="0">
                <a:solidFill>
                  <a:schemeClr val="accent5"/>
                </a:solidFill>
              </a:rPr>
              <a:t>~</a:t>
            </a:r>
            <a:r>
              <a:rPr lang="zh-TW" altLang="en-US" sz="2800" b="1" dirty="0">
                <a:solidFill>
                  <a:schemeClr val="accent5"/>
                </a:solidFill>
              </a:rPr>
              <a:t>日</a:t>
            </a:r>
            <a:r>
              <a:rPr lang="en-US" altLang="zh-TW" sz="2800" dirty="0" smtClean="0">
                <a:solidFill>
                  <a:schemeClr val="accent5"/>
                </a:solidFill>
              </a:rPr>
              <a:t>11:40–14:10</a:t>
            </a:r>
            <a:r>
              <a:rPr lang="en-US" altLang="zh-TW" sz="2800" dirty="0">
                <a:solidFill>
                  <a:schemeClr val="accent5"/>
                </a:solidFill>
              </a:rPr>
              <a:t>, 17:40–20:10</a:t>
            </a:r>
          </a:p>
          <a:p>
            <a:pPr>
              <a:buNone/>
            </a:pPr>
            <a:endParaRPr lang="en-US" altLang="zh-TW" sz="3000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zh-TW" altLang="en-US" sz="3000" dirty="0" smtClean="0">
                <a:solidFill>
                  <a:schemeClr val="accent1"/>
                </a:solidFill>
              </a:rPr>
              <a:t>東</a:t>
            </a:r>
            <a:r>
              <a:rPr lang="zh-TW" altLang="en-US" sz="3000" dirty="0">
                <a:solidFill>
                  <a:schemeClr val="accent1"/>
                </a:solidFill>
              </a:rPr>
              <a:t>之本位在羅東南門路的巷子裡，位置隱密，是間日式風格的料理店</a:t>
            </a:r>
            <a:r>
              <a:rPr lang="zh-TW" altLang="en-US" sz="3000" dirty="0" smtClean="0">
                <a:solidFill>
                  <a:schemeClr val="accent1"/>
                </a:solidFill>
              </a:rPr>
              <a:t>，東</a:t>
            </a:r>
            <a:r>
              <a:rPr lang="zh-TW" altLang="en-US" sz="3000" dirty="0">
                <a:solidFill>
                  <a:schemeClr val="accent1"/>
                </a:solidFill>
              </a:rPr>
              <a:t>之本不走高貴的風格</a:t>
            </a:r>
            <a:r>
              <a:rPr lang="zh-TW" altLang="en-US" sz="3000" dirty="0" smtClean="0">
                <a:solidFill>
                  <a:schemeClr val="accent1"/>
                </a:solidFill>
              </a:rPr>
              <a:t>，走</a:t>
            </a:r>
            <a:r>
              <a:rPr lang="zh-TW" altLang="en-US" sz="3000" dirty="0">
                <a:solidFill>
                  <a:schemeClr val="accent1"/>
                </a:solidFill>
              </a:rPr>
              <a:t>的是家庭</a:t>
            </a:r>
            <a:r>
              <a:rPr lang="zh-TW" altLang="en-US" sz="3000" dirty="0" smtClean="0">
                <a:solidFill>
                  <a:schemeClr val="accent1"/>
                </a:solidFill>
              </a:rPr>
              <a:t>風的</a:t>
            </a:r>
            <a:r>
              <a:rPr lang="zh-TW" altLang="en-US" sz="3000" dirty="0">
                <a:solidFill>
                  <a:schemeClr val="accent1"/>
                </a:solidFill>
              </a:rPr>
              <a:t>感覺，而且在</a:t>
            </a:r>
            <a:r>
              <a:rPr lang="zh-TW" altLang="en-US" sz="3000" dirty="0" smtClean="0">
                <a:solidFill>
                  <a:schemeClr val="accent1"/>
                </a:solidFill>
              </a:rPr>
              <a:t>價錢</a:t>
            </a:r>
            <a:r>
              <a:rPr lang="zh-TW" altLang="en-US" sz="3000" dirty="0">
                <a:solidFill>
                  <a:schemeClr val="accent1"/>
                </a:solidFill>
              </a:rPr>
              <a:t>很便宜</a:t>
            </a:r>
            <a:r>
              <a:rPr lang="zh-TW" altLang="en-US" sz="3000" dirty="0" smtClean="0">
                <a:solidFill>
                  <a:schemeClr val="accent1"/>
                </a:solidFill>
              </a:rPr>
              <a:t>，從</a:t>
            </a:r>
            <a:r>
              <a:rPr lang="zh-TW" altLang="en-US" sz="3000" dirty="0">
                <a:solidFill>
                  <a:schemeClr val="accent1"/>
                </a:solidFill>
              </a:rPr>
              <a:t>創店至今深受</a:t>
            </a:r>
            <a:r>
              <a:rPr lang="zh-TW" altLang="en-US" sz="3000" dirty="0" smtClean="0">
                <a:solidFill>
                  <a:schemeClr val="accent1"/>
                </a:solidFill>
              </a:rPr>
              <a:t>許多人的喜愛。</a:t>
            </a:r>
            <a:endParaRPr lang="en-US" altLang="zh-TW" sz="30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zh-TW" altLang="en-US" sz="3000" dirty="0" smtClean="0">
                <a:solidFill>
                  <a:schemeClr val="accent1"/>
                </a:solidFill>
              </a:rPr>
              <a:t>東</a:t>
            </a:r>
            <a:r>
              <a:rPr lang="zh-TW" altLang="en-US" sz="3000" dirty="0">
                <a:solidFill>
                  <a:schemeClr val="accent1"/>
                </a:solidFill>
              </a:rPr>
              <a:t>之</a:t>
            </a:r>
            <a:r>
              <a:rPr lang="zh-TW" altLang="en-US" sz="3000" dirty="0" smtClean="0">
                <a:solidFill>
                  <a:schemeClr val="accent1"/>
                </a:solidFill>
              </a:rPr>
              <a:t>本經營了餐廳</a:t>
            </a:r>
            <a:r>
              <a:rPr lang="zh-TW" altLang="en-US" sz="3000" dirty="0">
                <a:solidFill>
                  <a:schemeClr val="accent1"/>
                </a:solidFill>
              </a:rPr>
              <a:t>的生意</a:t>
            </a:r>
            <a:r>
              <a:rPr lang="zh-TW" altLang="en-US" sz="3000" dirty="0" smtClean="0">
                <a:solidFill>
                  <a:schemeClr val="accent1"/>
                </a:solidFill>
              </a:rPr>
              <a:t>，將</a:t>
            </a:r>
            <a:r>
              <a:rPr lang="zh-TW" altLang="en-US" sz="3000" dirty="0">
                <a:solidFill>
                  <a:schemeClr val="accent1"/>
                </a:solidFill>
              </a:rPr>
              <a:t>觸角延伸至團體訂購的</a:t>
            </a:r>
            <a:r>
              <a:rPr lang="zh-TW" altLang="en-US" sz="3000" dirty="0" smtClean="0">
                <a:solidFill>
                  <a:schemeClr val="accent1"/>
                </a:solidFill>
              </a:rPr>
              <a:t>便當，而且的</a:t>
            </a:r>
            <a:r>
              <a:rPr lang="zh-TW" altLang="en-US" sz="3000" dirty="0">
                <a:solidFill>
                  <a:schemeClr val="accent1"/>
                </a:solidFill>
              </a:rPr>
              <a:t>菜色為之驚艷，每次都吃到不同的菜色和不同的</a:t>
            </a:r>
            <a:r>
              <a:rPr lang="zh-TW" altLang="en-US" sz="3000" dirty="0" smtClean="0">
                <a:solidFill>
                  <a:schemeClr val="accent1"/>
                </a:solidFill>
              </a:rPr>
              <a:t>驚喜。</a:t>
            </a:r>
            <a:endParaRPr lang="zh-TW" altLang="en-US" sz="3000" dirty="0">
              <a:solidFill>
                <a:schemeClr val="accent1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店家照片</a:t>
            </a:r>
            <a:endParaRPr lang="zh-TW" altLang="en-US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內容版面配置區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214554"/>
            <a:ext cx="3143272" cy="2071702"/>
          </a:xfrm>
        </p:spPr>
      </p:pic>
      <p:pic>
        <p:nvPicPr>
          <p:cNvPr id="5" name="圖片 4" descr="下載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3000372"/>
            <a:ext cx="3262317" cy="2286016"/>
          </a:xfrm>
          <a:prstGeom prst="rect">
            <a:avLst/>
          </a:prstGeom>
        </p:spPr>
      </p:pic>
      <p:pic>
        <p:nvPicPr>
          <p:cNvPr id="6" name="圖片 5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929198"/>
            <a:ext cx="2933700" cy="1552575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特色商品</a:t>
            </a:r>
            <a:endParaRPr lang="zh-TW" altLang="en-US" sz="6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圖片 4" descr="下載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857760"/>
            <a:ext cx="2619375" cy="1743075"/>
          </a:xfrm>
          <a:prstGeom prst="rect">
            <a:avLst/>
          </a:prstGeom>
        </p:spPr>
      </p:pic>
      <p:pic>
        <p:nvPicPr>
          <p:cNvPr id="6" name="圖片 5" descr="下載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2857496"/>
            <a:ext cx="2243141" cy="3357586"/>
          </a:xfrm>
          <a:prstGeom prst="rect">
            <a:avLst/>
          </a:prstGeom>
        </p:spPr>
      </p:pic>
      <p:pic>
        <p:nvPicPr>
          <p:cNvPr id="7" name="圖片 6" descr="下載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2786058"/>
            <a:ext cx="2390775" cy="1914525"/>
          </a:xfrm>
          <a:prstGeom prst="rect">
            <a:avLst/>
          </a:prstGeom>
        </p:spPr>
      </p:pic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所有套餐</a:t>
            </a:r>
            <a:r>
              <a:rPr lang="en-US" altLang="zh-TW" dirty="0" smtClean="0"/>
              <a:t>:280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有簡餐 火鍋 便當 咖啡 果汁 </a:t>
            </a:r>
            <a:r>
              <a:rPr lang="zh-TW" altLang="en-US" dirty="0" smtClean="0"/>
              <a:t>茶            菜單</a:t>
            </a:r>
            <a:r>
              <a:rPr lang="en-US" altLang="zh-TW" dirty="0" smtClean="0"/>
              <a:t>:</a:t>
            </a:r>
            <a:endParaRPr lang="zh-TW" altLang="en-US" dirty="0" smtClean="0"/>
          </a:p>
        </p:txBody>
      </p:sp>
      <p:pic>
        <p:nvPicPr>
          <p:cNvPr id="10" name="圖片 9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30" y="4643446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>
                <a:solidFill>
                  <a:schemeClr val="tx2">
                    <a:lumMod val="75000"/>
                  </a:schemeClr>
                </a:solidFill>
              </a:rPr>
              <a:t>為什麼會選這原因</a:t>
            </a:r>
            <a:r>
              <a:rPr lang="en-US" altLang="zh-TW" sz="66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zh-TW" alt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因為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</a:rPr>
              <a:t>著家店裡的內外都採用我最喜歡的日式風格 而且價錢不貴 料理也很好吃 店內也有包廂式的 地方隱密 很特別 像祕密基地一樣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圖片 3" descr="1345894566-6175922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3571876"/>
            <a:ext cx="2676918" cy="2141534"/>
          </a:xfrm>
          <a:prstGeom prst="rect">
            <a:avLst/>
          </a:prstGeom>
        </p:spPr>
      </p:pic>
      <p:pic>
        <p:nvPicPr>
          <p:cNvPr id="5" name="圖片 4" descr="1345894579-127797129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571876"/>
            <a:ext cx="3071834" cy="245746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altLang="zh-TW" sz="6600" dirty="0" smtClean="0">
                <a:solidFill>
                  <a:srgbClr val="00B0F0"/>
                </a:solidFill>
              </a:rPr>
              <a:t>THE   END</a:t>
            </a:r>
          </a:p>
          <a:p>
            <a:pPr algn="ctr"/>
            <a:endParaRPr lang="en-US" altLang="zh-TW" sz="6600" dirty="0"/>
          </a:p>
          <a:p>
            <a:pPr algn="ctr"/>
            <a:endParaRPr lang="en-US" altLang="zh-TW" sz="6600" dirty="0" smtClean="0"/>
          </a:p>
          <a:p>
            <a:pPr algn="ctr">
              <a:buNone/>
            </a:pPr>
            <a:r>
              <a:rPr lang="zh-TW" altLang="en-US" sz="6600" dirty="0" smtClean="0">
                <a:solidFill>
                  <a:srgbClr val="0070C0"/>
                </a:solidFill>
              </a:rPr>
              <a:t>報告完畢</a:t>
            </a:r>
            <a:endParaRPr lang="en-US" altLang="zh-TW" sz="66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88</Words>
  <Application>Microsoft Office PowerPoint</Application>
  <PresentationFormat>如螢幕大小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Office 佈景主題</vt:lpstr>
      <vt:lpstr>東之本</vt:lpstr>
      <vt:lpstr>基本介紹</vt:lpstr>
      <vt:lpstr>店家照片</vt:lpstr>
      <vt:lpstr>特色商品</vt:lpstr>
      <vt:lpstr>為什麼會選這原因?</vt:lpstr>
      <vt:lpstr>投影片 6</vt:lpstr>
    </vt:vector>
  </TitlesOfParts>
  <Company>W.X.C.Z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東之本</dc:title>
  <dc:creator>ZiyouXP</dc:creator>
  <cp:lastModifiedBy>ZiyouXP</cp:lastModifiedBy>
  <cp:revision>7</cp:revision>
  <dcterms:created xsi:type="dcterms:W3CDTF">2017-04-13T21:54:42Z</dcterms:created>
  <dcterms:modified xsi:type="dcterms:W3CDTF">2017-04-13T23:00:36Z</dcterms:modified>
</cp:coreProperties>
</file>