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C341A64A-A75C-4C02-A11A-100137D5295E}">
          <p14:sldIdLst>
            <p14:sldId id="256"/>
            <p14:sldId id="257"/>
            <p14:sldId id="258"/>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EFF4A8E-FF76-4C0E-9E9D-63752D62568C}" type="datetimeFigureOut">
              <a:rPr lang="zh-TW" altLang="en-US" smtClean="0"/>
              <a:t>2017/3/30</a:t>
            </a:fld>
            <a:endParaRPr lang="zh-TW"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zh-TW"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5C6F84F-9AA9-47EC-AA0C-FB2A2A78D032}" type="slidenum">
              <a:rPr lang="zh-TW" altLang="en-US" smtClean="0"/>
              <a:t>‹#›</a:t>
            </a:fld>
            <a:endParaRPr lang="zh-TW"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C6F84F-9AA9-47EC-AA0C-FB2A2A78D032}"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C6F84F-9AA9-47EC-AA0C-FB2A2A78D032}"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C6F84F-9AA9-47EC-AA0C-FB2A2A78D032}"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C6F84F-9AA9-47EC-AA0C-FB2A2A78D032}"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5C6F84F-9AA9-47EC-AA0C-FB2A2A78D032}" type="slidenum">
              <a:rPr lang="zh-TW" altLang="en-US" smtClean="0"/>
              <a:t>‹#›</a:t>
            </a:fld>
            <a:endParaRPr lang="zh-TW" altLang="en-US"/>
          </a:p>
        </p:txBody>
      </p:sp>
      <p:sp>
        <p:nvSpPr>
          <p:cNvPr id="9" name="Content Placeholder 8"/>
          <p:cNvSpPr>
            <a:spLocks noGrp="1"/>
          </p:cNvSpPr>
          <p:nvPr>
            <p:ph sz="quarter" idx="13"/>
          </p:nvPr>
        </p:nvSpPr>
        <p:spPr>
          <a:xfrm>
            <a:off x="1042416" y="2313432"/>
            <a:ext cx="3419856" cy="349300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5C6F84F-9AA9-47EC-AA0C-FB2A2A78D032}"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5C6F84F-9AA9-47EC-AA0C-FB2A2A78D032}"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35C6F84F-9AA9-47EC-AA0C-FB2A2A78D032}"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7" name="Slide Number Placeholder 6"/>
          <p:cNvSpPr>
            <a:spLocks noGrp="1"/>
          </p:cNvSpPr>
          <p:nvPr>
            <p:ph type="sldNum" sz="quarter" idx="12"/>
          </p:nvPr>
        </p:nvSpPr>
        <p:spPr/>
        <p:txBody>
          <a:bodyPr/>
          <a:lstStyle/>
          <a:p>
            <a:fld id="{35C6F84F-9AA9-47EC-AA0C-FB2A2A78D032}" type="slidenum">
              <a:rPr lang="zh-TW" altLang="en-US" smtClean="0"/>
              <a:t>‹#›</a:t>
            </a:fld>
            <a:endParaRPr lang="zh-TW"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TW"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zh-TW" altLang="en-US" smtClean="0"/>
              <a:t>按一下以編輯母片標題樣式</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CEFF4A8E-FF76-4C0E-9E9D-63752D62568C}" type="datetimeFigureOut">
              <a:rPr lang="zh-TW" altLang="en-US" smtClean="0"/>
              <a:t>2017/3/30</a:t>
            </a:fld>
            <a:endParaRPr lang="zh-TW"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TW" altLang="en-US"/>
          </a:p>
        </p:txBody>
      </p:sp>
      <p:sp>
        <p:nvSpPr>
          <p:cNvPr id="7" name="Slide Number Placeholder 6"/>
          <p:cNvSpPr>
            <a:spLocks noGrp="1"/>
          </p:cNvSpPr>
          <p:nvPr>
            <p:ph type="sldNum" sz="quarter" idx="12"/>
          </p:nvPr>
        </p:nvSpPr>
        <p:spPr/>
        <p:txBody>
          <a:bodyPr/>
          <a:lstStyle/>
          <a:p>
            <a:fld id="{35C6F84F-9AA9-47EC-AA0C-FB2A2A78D032}"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EFF4A8E-FF76-4C0E-9E9D-63752D62568C}" type="datetimeFigureOut">
              <a:rPr lang="zh-TW" altLang="en-US" smtClean="0"/>
              <a:t>2017/3/30</a:t>
            </a:fld>
            <a:endParaRPr lang="zh-TW"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zh-TW"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5C6F84F-9AA9-47EC-AA0C-FB2A2A78D032}"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92944" y="620688"/>
            <a:ext cx="3456384" cy="605929"/>
          </a:xfrm>
        </p:spPr>
        <p:txBody>
          <a:bodyPr>
            <a:normAutofit fontScale="90000"/>
          </a:bodyPr>
          <a:lstStyle/>
          <a:p>
            <a:r>
              <a:rPr lang="zh-TW" altLang="en-US" dirty="0">
                <a:solidFill>
                  <a:srgbClr val="0070C0"/>
                </a:solidFill>
                <a:latin typeface="華康流隸體" pitchFamily="65" charset="-120"/>
                <a:ea typeface="華康流隸體" pitchFamily="65" charset="-120"/>
              </a:rPr>
              <a:t>散步咖啡館</a:t>
            </a:r>
          </a:p>
        </p:txBody>
      </p:sp>
      <p:sp>
        <p:nvSpPr>
          <p:cNvPr id="3" name="副標題 2"/>
          <p:cNvSpPr>
            <a:spLocks noGrp="1"/>
          </p:cNvSpPr>
          <p:nvPr>
            <p:ph type="subTitle" idx="1"/>
          </p:nvPr>
        </p:nvSpPr>
        <p:spPr>
          <a:xfrm>
            <a:off x="251520" y="4797152"/>
            <a:ext cx="3309803" cy="1260629"/>
          </a:xfrm>
        </p:spPr>
        <p:txBody>
          <a:bodyPr>
            <a:normAutofit lnSpcReduction="10000"/>
          </a:bodyPr>
          <a:lstStyle/>
          <a:p>
            <a:pPr marL="342900" indent="-342900">
              <a:buClr>
                <a:srgbClr val="0070C0"/>
              </a:buClr>
              <a:buFont typeface="+mj-lt"/>
              <a:buAutoNum type="arabicPeriod"/>
            </a:pPr>
            <a:r>
              <a:rPr lang="zh-TW" altLang="en-US" dirty="0">
                <a:solidFill>
                  <a:srgbClr val="0070C0"/>
                </a:solidFill>
              </a:rPr>
              <a:t>店址 </a:t>
            </a:r>
            <a:r>
              <a:rPr lang="en-US" altLang="zh-TW" dirty="0">
                <a:solidFill>
                  <a:srgbClr val="0070C0"/>
                </a:solidFill>
              </a:rPr>
              <a:t>: </a:t>
            </a:r>
            <a:r>
              <a:rPr lang="zh-TW" altLang="en-US" dirty="0">
                <a:solidFill>
                  <a:srgbClr val="0070C0"/>
                </a:solidFill>
              </a:rPr>
              <a:t>宜蘭市和睦路</a:t>
            </a:r>
            <a:r>
              <a:rPr lang="en-US" altLang="zh-TW" dirty="0">
                <a:solidFill>
                  <a:srgbClr val="0070C0"/>
                </a:solidFill>
              </a:rPr>
              <a:t>2</a:t>
            </a:r>
            <a:r>
              <a:rPr lang="zh-TW" altLang="en-US" dirty="0">
                <a:solidFill>
                  <a:srgbClr val="0070C0"/>
                </a:solidFill>
              </a:rPr>
              <a:t>之</a:t>
            </a:r>
            <a:r>
              <a:rPr lang="en-US" altLang="zh-TW" dirty="0">
                <a:solidFill>
                  <a:srgbClr val="0070C0"/>
                </a:solidFill>
              </a:rPr>
              <a:t>20</a:t>
            </a:r>
            <a:r>
              <a:rPr lang="zh-TW" altLang="en-US" dirty="0" smtClean="0">
                <a:solidFill>
                  <a:srgbClr val="0070C0"/>
                </a:solidFill>
              </a:rPr>
              <a:t>號</a:t>
            </a:r>
            <a:endParaRPr lang="en-US" altLang="zh-TW" dirty="0" smtClean="0">
              <a:solidFill>
                <a:srgbClr val="0070C0"/>
              </a:solidFill>
            </a:endParaRPr>
          </a:p>
          <a:p>
            <a:pPr marL="342900" indent="-342900">
              <a:buClr>
                <a:srgbClr val="0070C0"/>
              </a:buClr>
              <a:buFont typeface="+mj-lt"/>
              <a:buAutoNum type="arabicPeriod"/>
            </a:pPr>
            <a:r>
              <a:rPr lang="zh-TW" altLang="en-US" dirty="0">
                <a:solidFill>
                  <a:srgbClr val="0070C0"/>
                </a:solidFill>
              </a:rPr>
              <a:t>營業時間 </a:t>
            </a:r>
            <a:r>
              <a:rPr lang="en-US" altLang="zh-TW" dirty="0">
                <a:solidFill>
                  <a:srgbClr val="0070C0"/>
                </a:solidFill>
              </a:rPr>
              <a:t>: 12:00 – </a:t>
            </a:r>
            <a:r>
              <a:rPr lang="en-US" altLang="zh-TW" dirty="0" smtClean="0">
                <a:solidFill>
                  <a:srgbClr val="0070C0"/>
                </a:solidFill>
              </a:rPr>
              <a:t>20:00</a:t>
            </a:r>
          </a:p>
          <a:p>
            <a:pPr marL="342900" indent="-342900">
              <a:buClr>
                <a:srgbClr val="0070C0"/>
              </a:buClr>
              <a:buFont typeface="+mj-lt"/>
              <a:buAutoNum type="arabicPeriod"/>
            </a:pPr>
            <a:r>
              <a:rPr lang="zh-TW" altLang="en-US" dirty="0">
                <a:solidFill>
                  <a:srgbClr val="0070C0"/>
                </a:solidFill>
              </a:rPr>
              <a:t>電話 </a:t>
            </a:r>
            <a:r>
              <a:rPr lang="en-US" altLang="zh-TW" dirty="0">
                <a:solidFill>
                  <a:srgbClr val="0070C0"/>
                </a:solidFill>
              </a:rPr>
              <a:t>: 03-9329828</a:t>
            </a:r>
            <a:endParaRPr lang="zh-TW" altLang="en-US" dirty="0">
              <a:solidFill>
                <a:srgbClr val="0070C0"/>
              </a:solidFill>
            </a:endParaRPr>
          </a:p>
        </p:txBody>
      </p:sp>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44824"/>
            <a:ext cx="3251200" cy="2438400"/>
          </a:xfrm>
          <a:prstGeom prst="rect">
            <a:avLst/>
          </a:prstGeom>
        </p:spPr>
      </p:pic>
    </p:spTree>
    <p:extLst>
      <p:ext uri="{BB962C8B-B14F-4D97-AF65-F5344CB8AC3E}">
        <p14:creationId xmlns:p14="http://schemas.microsoft.com/office/powerpoint/2010/main" val="1082566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39809" y="2521074"/>
            <a:ext cx="6777317" cy="3508977"/>
          </a:xfrm>
        </p:spPr>
        <p:txBody>
          <a:bodyPr/>
          <a:lstStyle/>
          <a:p>
            <a:r>
              <a:rPr lang="zh-TW" altLang="en-US" b="1" dirty="0">
                <a:solidFill>
                  <a:schemeClr val="bg2">
                    <a:lumMod val="50000"/>
                  </a:schemeClr>
                </a:solidFill>
                <a:latin typeface="華康流隸體" pitchFamily="65" charset="-120"/>
                <a:ea typeface="華康流隸體" pitchFamily="65" charset="-120"/>
              </a:rPr>
              <a:t>散步咖啡</a:t>
            </a:r>
            <a:r>
              <a:rPr lang="zh-TW" altLang="en-US" dirty="0">
                <a:solidFill>
                  <a:schemeClr val="bg2">
                    <a:lumMod val="50000"/>
                  </a:schemeClr>
                </a:solidFill>
                <a:latin typeface="華康流隸體" pitchFamily="65" charset="-120"/>
                <a:ea typeface="華康流隸體" pitchFamily="65" charset="-120"/>
              </a:rPr>
              <a:t>是宜蘭市區內的一間</a:t>
            </a:r>
            <a:r>
              <a:rPr lang="zh-TW" altLang="en-US" b="1" dirty="0">
                <a:solidFill>
                  <a:schemeClr val="bg2">
                    <a:lumMod val="50000"/>
                  </a:schemeClr>
                </a:solidFill>
                <a:latin typeface="華康流隸體" pitchFamily="65" charset="-120"/>
                <a:ea typeface="華康流隸體" pitchFamily="65" charset="-120"/>
              </a:rPr>
              <a:t>老屋</a:t>
            </a:r>
            <a:endParaRPr lang="zh-TW" altLang="en-US" dirty="0">
              <a:solidFill>
                <a:schemeClr val="bg2">
                  <a:lumMod val="50000"/>
                </a:schemeClr>
              </a:solidFill>
              <a:latin typeface="華康流隸體" pitchFamily="65" charset="-120"/>
              <a:ea typeface="華康流隸體" pitchFamily="65" charset="-120"/>
            </a:endParaRPr>
          </a:p>
          <a:p>
            <a:r>
              <a:rPr lang="zh-TW" altLang="en-US" dirty="0">
                <a:solidFill>
                  <a:schemeClr val="bg2">
                    <a:lumMod val="50000"/>
                  </a:schemeClr>
                </a:solidFill>
                <a:latin typeface="華康流隸體" pitchFamily="65" charset="-120"/>
                <a:ea typeface="華康流隸體" pitchFamily="65" charset="-120"/>
              </a:rPr>
              <a:t>屋內還保留著許多</a:t>
            </a:r>
            <a:r>
              <a:rPr lang="zh-TW" altLang="en-US" b="1" dirty="0">
                <a:solidFill>
                  <a:schemeClr val="bg2">
                    <a:lumMod val="50000"/>
                  </a:schemeClr>
                </a:solidFill>
                <a:latin typeface="華康流隸體" pitchFamily="65" charset="-120"/>
                <a:ea typeface="華康流隸體" pitchFamily="65" charset="-120"/>
              </a:rPr>
              <a:t>老屋</a:t>
            </a:r>
            <a:r>
              <a:rPr lang="zh-TW" altLang="en-US" dirty="0">
                <a:solidFill>
                  <a:schemeClr val="bg2">
                    <a:lumMod val="50000"/>
                  </a:schemeClr>
                </a:solidFill>
                <a:latin typeface="華康流隸體" pitchFamily="65" charset="-120"/>
                <a:ea typeface="華康流隸體" pitchFamily="65" charset="-120"/>
              </a:rPr>
              <a:t>原貌</a:t>
            </a:r>
          </a:p>
          <a:p>
            <a:r>
              <a:rPr lang="zh-TW" altLang="en-US" dirty="0">
                <a:solidFill>
                  <a:schemeClr val="bg2">
                    <a:lumMod val="50000"/>
                  </a:schemeClr>
                </a:solidFill>
                <a:latin typeface="華康流隸體" pitchFamily="65" charset="-120"/>
                <a:ea typeface="華康流隸體" pitchFamily="65" charset="-120"/>
              </a:rPr>
              <a:t>在老</a:t>
            </a:r>
            <a:r>
              <a:rPr lang="zh-TW" altLang="en-US" b="1" dirty="0">
                <a:solidFill>
                  <a:schemeClr val="bg2">
                    <a:lumMod val="50000"/>
                  </a:schemeClr>
                </a:solidFill>
                <a:latin typeface="華康流隸體" pitchFamily="65" charset="-120"/>
                <a:ea typeface="華康流隸體" pitchFamily="65" charset="-120"/>
              </a:rPr>
              <a:t>屋內喝咖啡</a:t>
            </a:r>
            <a:r>
              <a:rPr lang="zh-TW" altLang="en-US" dirty="0">
                <a:solidFill>
                  <a:schemeClr val="bg2">
                    <a:lumMod val="50000"/>
                  </a:schemeClr>
                </a:solidFill>
                <a:latin typeface="華康流隸體" pitchFamily="65" charset="-120"/>
                <a:ea typeface="華康流隸體" pitchFamily="65" charset="-120"/>
              </a:rPr>
              <a:t>一直是許多人所享受的</a:t>
            </a:r>
          </a:p>
          <a:p>
            <a:r>
              <a:rPr lang="zh-TW" altLang="en-US" dirty="0">
                <a:solidFill>
                  <a:schemeClr val="bg2">
                    <a:lumMod val="50000"/>
                  </a:schemeClr>
                </a:solidFill>
                <a:latin typeface="華康流隸體" pitchFamily="65" charset="-120"/>
                <a:ea typeface="華康流隸體" pitchFamily="65" charset="-120"/>
              </a:rPr>
              <a:t>這裡的</a:t>
            </a:r>
            <a:r>
              <a:rPr lang="zh-TW" altLang="en-US" b="1" dirty="0">
                <a:solidFill>
                  <a:schemeClr val="bg2">
                    <a:lumMod val="50000"/>
                  </a:schemeClr>
                </a:solidFill>
                <a:latin typeface="華康流隸體" pitchFamily="65" charset="-120"/>
                <a:ea typeface="華康流隸體" pitchFamily="65" charset="-120"/>
              </a:rPr>
              <a:t>咖啡</a:t>
            </a:r>
            <a:r>
              <a:rPr lang="zh-TW" altLang="en-US" dirty="0">
                <a:solidFill>
                  <a:schemeClr val="bg2">
                    <a:lumMod val="50000"/>
                  </a:schemeClr>
                </a:solidFill>
                <a:latin typeface="華康流隸體" pitchFamily="65" charset="-120"/>
                <a:ea typeface="華康流隸體" pitchFamily="65" charset="-120"/>
              </a:rPr>
              <a:t>味道不錯且輕食好吃</a:t>
            </a:r>
          </a:p>
          <a:p>
            <a:r>
              <a:rPr lang="zh-TW" altLang="en-US" dirty="0">
                <a:solidFill>
                  <a:schemeClr val="bg2">
                    <a:lumMod val="50000"/>
                  </a:schemeClr>
                </a:solidFill>
                <a:latin typeface="華康流隸體" pitchFamily="65" charset="-120"/>
                <a:ea typeface="華康流隸體" pitchFamily="65" charset="-120"/>
              </a:rPr>
              <a:t>如果你喜歡</a:t>
            </a:r>
            <a:r>
              <a:rPr lang="zh-TW" altLang="en-US" b="1" dirty="0">
                <a:solidFill>
                  <a:schemeClr val="bg2">
                    <a:lumMod val="50000"/>
                  </a:schemeClr>
                </a:solidFill>
                <a:latin typeface="華康流隸體" pitchFamily="65" charset="-120"/>
                <a:ea typeface="華康流隸體" pitchFamily="65" charset="-120"/>
              </a:rPr>
              <a:t>老屋</a:t>
            </a:r>
            <a:r>
              <a:rPr lang="zh-TW" altLang="en-US" dirty="0">
                <a:solidFill>
                  <a:schemeClr val="bg2">
                    <a:lumMod val="50000"/>
                  </a:schemeClr>
                </a:solidFill>
                <a:latin typeface="華康流隸體" pitchFamily="65" charset="-120"/>
                <a:ea typeface="華康流隸體" pitchFamily="65" charset="-120"/>
              </a:rPr>
              <a:t>或是</a:t>
            </a:r>
            <a:r>
              <a:rPr lang="zh-TW" altLang="en-US" b="1" dirty="0">
                <a:solidFill>
                  <a:schemeClr val="bg2">
                    <a:lumMod val="50000"/>
                  </a:schemeClr>
                </a:solidFill>
                <a:latin typeface="華康流隸體" pitchFamily="65" charset="-120"/>
                <a:ea typeface="華康流隸體" pitchFamily="65" charset="-120"/>
              </a:rPr>
              <a:t>咖啡</a:t>
            </a:r>
            <a:r>
              <a:rPr lang="zh-TW" altLang="en-US" dirty="0">
                <a:solidFill>
                  <a:schemeClr val="bg2">
                    <a:lumMod val="50000"/>
                  </a:schemeClr>
                </a:solidFill>
                <a:latin typeface="華康流隸體" pitchFamily="65" charset="-120"/>
                <a:ea typeface="華康流隸體" pitchFamily="65" charset="-120"/>
              </a:rPr>
              <a:t>或是吃的</a:t>
            </a:r>
          </a:p>
          <a:p>
            <a:r>
              <a:rPr lang="zh-TW" altLang="en-US" dirty="0">
                <a:solidFill>
                  <a:schemeClr val="bg2">
                    <a:lumMod val="50000"/>
                  </a:schemeClr>
                </a:solidFill>
                <a:latin typeface="華康流隸體" pitchFamily="65" charset="-120"/>
                <a:ea typeface="華康流隸體" pitchFamily="65" charset="-120"/>
              </a:rPr>
              <a:t>那來</a:t>
            </a:r>
            <a:r>
              <a:rPr lang="zh-TW" altLang="en-US" b="1" dirty="0">
                <a:solidFill>
                  <a:schemeClr val="bg2">
                    <a:lumMod val="50000"/>
                  </a:schemeClr>
                </a:solidFill>
                <a:latin typeface="華康流隸體" pitchFamily="65" charset="-120"/>
                <a:ea typeface="華康流隸體" pitchFamily="65" charset="-120"/>
              </a:rPr>
              <a:t>散步咖啡</a:t>
            </a:r>
            <a:r>
              <a:rPr lang="zh-TW" altLang="en-US" dirty="0">
                <a:solidFill>
                  <a:schemeClr val="bg2">
                    <a:lumMod val="50000"/>
                  </a:schemeClr>
                </a:solidFill>
                <a:latin typeface="華康流隸體" pitchFamily="65" charset="-120"/>
                <a:ea typeface="華康流隸體" pitchFamily="65" charset="-120"/>
              </a:rPr>
              <a:t>或許都能找到你喜歡的</a:t>
            </a:r>
          </a:p>
          <a:p>
            <a:endParaRPr lang="zh-TW" altLang="en-US" dirty="0">
              <a:solidFill>
                <a:schemeClr val="bg2">
                  <a:lumMod val="50000"/>
                </a:schemeClr>
              </a:solidFill>
            </a:endParaRPr>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064" y="754986"/>
            <a:ext cx="2617096" cy="1735360"/>
          </a:xfrm>
          <a:prstGeom prst="rect">
            <a:avLst/>
          </a:prstGeom>
        </p:spPr>
      </p:pic>
      <p:sp>
        <p:nvSpPr>
          <p:cNvPr id="6" name="矩形 5"/>
          <p:cNvSpPr/>
          <p:nvPr/>
        </p:nvSpPr>
        <p:spPr>
          <a:xfrm>
            <a:off x="639809" y="1361056"/>
            <a:ext cx="2994298" cy="523220"/>
          </a:xfrm>
          <a:prstGeom prst="rect">
            <a:avLst/>
          </a:prstGeom>
        </p:spPr>
        <p:txBody>
          <a:bodyPr wrap="square">
            <a:spAutoFit/>
          </a:bodyPr>
          <a:lstStyle/>
          <a:p>
            <a:pPr lvl="0" algn="ctr"/>
            <a:r>
              <a:rPr lang="zh-TW" alt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這是一樓的樣子</a:t>
            </a:r>
            <a:endParaRPr lang="zh-TW" alt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向右箭號 7"/>
          <p:cNvSpPr/>
          <p:nvPr/>
        </p:nvSpPr>
        <p:spPr>
          <a:xfrm>
            <a:off x="3811115" y="1514654"/>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79109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836712"/>
            <a:ext cx="4104456" cy="782960"/>
          </a:xfrm>
        </p:spPr>
        <p:txBody>
          <a:bodyPr/>
          <a:lstStyle/>
          <a:p>
            <a:r>
              <a:rPr lang="zh-TW" altLang="en-US" dirty="0" smtClean="0">
                <a:latin typeface="華康流隸體" pitchFamily="65" charset="-120"/>
                <a:ea typeface="華康流隸體" pitchFamily="65" charset="-120"/>
              </a:rPr>
              <a:t>這是這間的菜單</a:t>
            </a:r>
            <a:endParaRPr lang="zh-TW" altLang="en-US" dirty="0">
              <a:latin typeface="華康流隸體" pitchFamily="65" charset="-120"/>
              <a:ea typeface="華康流隸體" pitchFamily="65" charset="-120"/>
            </a:endParaRPr>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9992" y="836712"/>
            <a:ext cx="4005758" cy="3004319"/>
          </a:xfrm>
        </p:spPr>
      </p:pic>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1628800"/>
            <a:ext cx="3276504" cy="2185428"/>
          </a:xfrm>
          <a:prstGeom prst="rect">
            <a:avLst/>
          </a:prstGeom>
        </p:spPr>
      </p:pic>
      <p:sp>
        <p:nvSpPr>
          <p:cNvPr id="6" name="向下箭號 5"/>
          <p:cNvSpPr/>
          <p:nvPr/>
        </p:nvSpPr>
        <p:spPr>
          <a:xfrm>
            <a:off x="2267744" y="393305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582551" y="4602250"/>
            <a:ext cx="4339650" cy="83099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zh-TW" altLang="en-US" sz="2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華康流隸體" pitchFamily="65" charset="-120"/>
                <a:ea typeface="華康流隸體" pitchFamily="65" charset="-120"/>
              </a:rPr>
              <a:t>這個是店內人氣</a:t>
            </a:r>
            <a:r>
              <a:rPr lang="en-US" altLang="zh-TW" sz="2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華康流隸體" pitchFamily="65" charset="-120"/>
                <a:ea typeface="華康流隸體" pitchFamily="65" charset="-120"/>
              </a:rPr>
              <a:t>:</a:t>
            </a:r>
            <a:r>
              <a:rPr lang="zh-TW" altLang="en-US" sz="2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華康流隸體" pitchFamily="65" charset="-120"/>
                <a:ea typeface="華康流隸體" pitchFamily="65" charset="-120"/>
              </a:rPr>
              <a:t>抹茶紅豆蛋糕</a:t>
            </a:r>
            <a:endParaRPr lang="en-US" altLang="zh-TW" sz="2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華康流隸體" pitchFamily="65" charset="-120"/>
              <a:ea typeface="華康流隸體" pitchFamily="65" charset="-120"/>
            </a:endParaRPr>
          </a:p>
          <a:p>
            <a:pPr algn="ctr"/>
            <a:r>
              <a:rPr lang="zh-TW" altLang="en-US" sz="2400" dirty="0">
                <a:latin typeface="華康流隸體" pitchFamily="65" charset="-120"/>
                <a:ea typeface="華康流隸體" pitchFamily="65" charset="-120"/>
              </a:rPr>
              <a:t>喜歡抹茶的朋友可以試試</a:t>
            </a:r>
            <a:endParaRPr lang="zh-TW" altLang="en-US" sz="2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華康流隸體" pitchFamily="65" charset="-120"/>
              <a:ea typeface="華康流隸體" pitchFamily="65" charset="-120"/>
            </a:endParaRPr>
          </a:p>
        </p:txBody>
      </p:sp>
    </p:spTree>
    <p:extLst>
      <p:ext uri="{BB962C8B-B14F-4D97-AF65-F5344CB8AC3E}">
        <p14:creationId xmlns:p14="http://schemas.microsoft.com/office/powerpoint/2010/main" val="615929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lgn="ctr"/>
            <a:r>
              <a:rPr lang="zh-TW" altLang="en-US" dirty="0" smtClean="0">
                <a:solidFill>
                  <a:srgbClr val="0070C0"/>
                </a:solidFill>
                <a:ea typeface="文鼎粗行楷" pitchFamily="49" charset="-120"/>
              </a:rPr>
              <a:t>我是覺得想要放鬆心情或甦解壓力的話可以來這裡吃個小點心或一杯咖啡，也可以看它們店裡內牆上的畫作，希望你們會喜歡。</a:t>
            </a:r>
            <a:endParaRPr lang="en-US" altLang="zh-TW" dirty="0" smtClean="0">
              <a:solidFill>
                <a:srgbClr val="0070C0"/>
              </a:solidFill>
              <a:ea typeface="文鼎粗行楷" pitchFamily="49" charset="-120"/>
            </a:endParaRPr>
          </a:p>
          <a:p>
            <a:pPr algn="ctr"/>
            <a:endParaRPr lang="en-US" altLang="zh-TW" dirty="0">
              <a:solidFill>
                <a:srgbClr val="0070C0"/>
              </a:solidFill>
              <a:ea typeface="文鼎粗行楷" pitchFamily="49" charset="-120"/>
            </a:endParaRPr>
          </a:p>
          <a:p>
            <a:pPr algn="ctr"/>
            <a:r>
              <a:rPr lang="zh-TW" altLang="en-US" dirty="0" smtClean="0">
                <a:solidFill>
                  <a:srgbClr val="0070C0"/>
                </a:solidFill>
                <a:ea typeface="文鼎粗行楷" pitchFamily="49" charset="-120"/>
              </a:rPr>
              <a:t>謝謝聆聽</a:t>
            </a:r>
            <a:endParaRPr lang="en-US" altLang="zh-TW" dirty="0" smtClean="0">
              <a:solidFill>
                <a:srgbClr val="0070C0"/>
              </a:solidFill>
              <a:ea typeface="文鼎粗行楷" pitchFamily="49" charset="-120"/>
            </a:endParaRPr>
          </a:p>
        </p:txBody>
      </p:sp>
    </p:spTree>
    <p:extLst>
      <p:ext uri="{BB962C8B-B14F-4D97-AF65-F5344CB8AC3E}">
        <p14:creationId xmlns:p14="http://schemas.microsoft.com/office/powerpoint/2010/main" val="2924828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奧斯丁">
  <a:themeElements>
    <a:clrScheme name="奧斯丁">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奧斯丁">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奧斯丁">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59</TotalTime>
  <Words>149</Words>
  <Application>Microsoft Office PowerPoint</Application>
  <PresentationFormat>如螢幕大小 (4:3)</PresentationFormat>
  <Paragraphs>17</Paragraphs>
  <Slides>4</Slides>
  <Notes>0</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奧斯丁</vt:lpstr>
      <vt:lpstr>散步咖啡館</vt:lpstr>
      <vt:lpstr>PowerPoint 簡報</vt:lpstr>
      <vt:lpstr>這是這間的菜單</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散步咖啡館</dc:title>
  <dc:creator>EPRO</dc:creator>
  <cp:lastModifiedBy>EPRO</cp:lastModifiedBy>
  <cp:revision>6</cp:revision>
  <dcterms:created xsi:type="dcterms:W3CDTF">2017-03-30T13:32:52Z</dcterms:created>
  <dcterms:modified xsi:type="dcterms:W3CDTF">2017-03-30T14:31:55Z</dcterms:modified>
</cp:coreProperties>
</file>