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2" r:id="rId6"/>
    <p:sldId id="261" r:id="rId7"/>
    <p:sldId id="260"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6D2820-7953-4FC7-9B2B-1625E455C9BB}" type="slidenum">
              <a:rPr lang="zh-TW" altLang="en-US" smtClean="0"/>
              <a:t>‹#›</a:t>
            </a:fld>
            <a:endParaRPr lang="zh-TW" alt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6D2820-7953-4FC7-9B2B-1625E455C9BB}" type="slidenum">
              <a:rPr lang="zh-TW" altLang="en-US" smtClean="0"/>
              <a:t>‹#›</a:t>
            </a:fld>
            <a:endParaRPr lang="zh-TW" alt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4"/>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D6D2820-7953-4FC7-9B2B-1625E455C9BB}" type="slidenum">
              <a:rPr lang="zh-TW" altLang="en-US" smtClean="0"/>
              <a:t>‹#›</a:t>
            </a:fld>
            <a:endParaRPr lang="zh-TW" alt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TW" altLang="en-US" smtClean="0"/>
              <a:t>按一下以編輯母片標題樣式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D6D2820-7953-4FC7-9B2B-1625E455C9BB}" type="slidenum">
              <a:rPr lang="zh-TW" altLang="en-US" smtClean="0"/>
              <a:t>‹#›</a:t>
            </a:fld>
            <a:endParaRPr lang="zh-TW" alt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9E8385A-9FAB-4FDE-B55C-E1E8C3D364DA}" type="datetimeFigureOut">
              <a:rPr lang="zh-TW" altLang="en-US" smtClean="0"/>
              <a:t>2016/4/29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D6D2820-7953-4FC7-9B2B-1625E455C9BB}"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9E8385A-9FAB-4FDE-B55C-E1E8C3D364DA}" type="datetimeFigureOut">
              <a:rPr lang="zh-TW" altLang="en-US" smtClean="0"/>
              <a:t>2016/4/29</a:t>
            </a:fld>
            <a:endParaRPr lang="zh-TW" alt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zh-TW" alt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D6D2820-7953-4FC7-9B2B-1625E455C9BB}" type="slidenum">
              <a:rPr lang="zh-TW" altLang="en-US" smtClean="0"/>
              <a:t>‹#›</a:t>
            </a:fld>
            <a:endParaRPr lang="zh-TW" alt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jaSnSx7lHzw" TargetMode="External"/><Relationship Id="rId2" Type="http://schemas.openxmlformats.org/officeDocument/2006/relationships/hyperlink" Target="https://www.youtube.com/watch?v=iIdKjNp0-M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8800" dirty="0" smtClean="0"/>
              <a:t>父後七日</a:t>
            </a:r>
            <a:endParaRPr lang="zh-TW" altLang="en-US" sz="8800" dirty="0"/>
          </a:p>
        </p:txBody>
      </p:sp>
      <p:sp>
        <p:nvSpPr>
          <p:cNvPr id="3" name="副標題 2"/>
          <p:cNvSpPr>
            <a:spLocks noGrp="1"/>
          </p:cNvSpPr>
          <p:nvPr>
            <p:ph type="subTitle" idx="1"/>
          </p:nvPr>
        </p:nvSpPr>
        <p:spPr/>
        <p:txBody>
          <a:bodyPr/>
          <a:lstStyle/>
          <a:p>
            <a:r>
              <a:rPr lang="zh-TW" altLang="en-US" dirty="0" smtClean="0"/>
              <a:t>綜一丙陳冠諺</a:t>
            </a:r>
            <a:r>
              <a:rPr lang="en-US" altLang="zh-TW" smtClean="0"/>
              <a:t>24</a:t>
            </a:r>
          </a:p>
          <a:p>
            <a:endParaRPr lang="zh-TW" altLang="en-US" dirty="0"/>
          </a:p>
        </p:txBody>
      </p:sp>
    </p:spTree>
    <p:extLst>
      <p:ext uri="{BB962C8B-B14F-4D97-AF65-F5344CB8AC3E}">
        <p14:creationId xmlns:p14="http://schemas.microsoft.com/office/powerpoint/2010/main" val="362815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62000" y="685800"/>
            <a:ext cx="7543800" cy="5479504"/>
          </a:xfrm>
        </p:spPr>
        <p:txBody>
          <a:bodyPr>
            <a:normAutofit fontScale="62500" lnSpcReduction="20000"/>
          </a:bodyPr>
          <a:lstStyle/>
          <a:p>
            <a:pPr algn="ctr"/>
            <a:r>
              <a:rPr lang="zh-TW" altLang="en-US" sz="6000" dirty="0" smtClean="0"/>
              <a:t>內容簡介</a:t>
            </a:r>
            <a:endParaRPr lang="en-US" altLang="zh-TW" sz="6000" dirty="0" smtClean="0"/>
          </a:p>
          <a:p>
            <a:endParaRPr lang="en-US" altLang="zh-TW" dirty="0" smtClean="0"/>
          </a:p>
          <a:p>
            <a:r>
              <a:rPr lang="zh-TW" altLang="en-US" sz="5800" dirty="0" smtClean="0"/>
              <a:t>是台灣作家劉梓潔的作品，</a:t>
            </a:r>
            <a:r>
              <a:rPr lang="zh-TW" altLang="en-US" sz="5800" b="1" u="sng" dirty="0" smtClean="0"/>
              <a:t>以散文方式敘述一個從彰化縣北上工作的青年返鄉奔父喪七日的故事，以黑色幽默手法展現出道教與台灣喪葬習俗</a:t>
            </a:r>
            <a:r>
              <a:rPr lang="zh-TW" altLang="en-US" sz="5800" dirty="0" smtClean="0"/>
              <a:t>。此作品於</a:t>
            </a:r>
            <a:r>
              <a:rPr lang="en-US" altLang="zh-TW" sz="5800" dirty="0" smtClean="0"/>
              <a:t>2006</a:t>
            </a:r>
            <a:r>
              <a:rPr lang="zh-TW" altLang="en-US" sz="5800" dirty="0" smtClean="0"/>
              <a:t>年獲得林榮三文學獎的散文組首獎，並在導演王育麟的鼓舞推動下，改編為電影，並邀請劉梓潔擔任編劇與共同導演。</a:t>
            </a:r>
            <a:endParaRPr lang="zh-TW" altLang="en-US" sz="5800" dirty="0"/>
          </a:p>
        </p:txBody>
      </p:sp>
    </p:spTree>
    <p:extLst>
      <p:ext uri="{BB962C8B-B14F-4D97-AF65-F5344CB8AC3E}">
        <p14:creationId xmlns:p14="http://schemas.microsoft.com/office/powerpoint/2010/main" val="1500750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4653136"/>
            <a:ext cx="6781800" cy="1600200"/>
          </a:xfrm>
        </p:spPr>
        <p:txBody>
          <a:bodyPr>
            <a:noAutofit/>
          </a:bodyPr>
          <a:lstStyle/>
          <a:p>
            <a:endParaRPr lang="zh-TW" altLang="en-US" sz="3200" dirty="0"/>
          </a:p>
        </p:txBody>
      </p:sp>
      <p:sp>
        <p:nvSpPr>
          <p:cNvPr id="3" name="內容版面配置區 2"/>
          <p:cNvSpPr>
            <a:spLocks noGrp="1"/>
          </p:cNvSpPr>
          <p:nvPr>
            <p:ph idx="1"/>
          </p:nvPr>
        </p:nvSpPr>
        <p:spPr/>
        <p:txBody>
          <a:bodyPr>
            <a:noAutofit/>
          </a:bodyPr>
          <a:lstStyle/>
          <a:p>
            <a:pPr marL="0" indent="0">
              <a:buNone/>
            </a:pPr>
            <a:r>
              <a:rPr lang="zh-TW" altLang="en-US" sz="3200" dirty="0"/>
              <a:t>獲獎獎項</a:t>
            </a:r>
            <a:r>
              <a:rPr lang="en-US" altLang="zh-TW" sz="3200" dirty="0"/>
              <a:t>[</a:t>
            </a:r>
            <a:r>
              <a:rPr lang="zh-TW" altLang="en-US" sz="3200" dirty="0"/>
              <a:t>編輯</a:t>
            </a:r>
            <a:r>
              <a:rPr lang="en-US" altLang="zh-TW" sz="3200" dirty="0"/>
              <a:t>]</a:t>
            </a:r>
          </a:p>
          <a:p>
            <a:pPr marL="0" indent="0">
              <a:buNone/>
            </a:pPr>
            <a:r>
              <a:rPr lang="zh-TW" altLang="en-US" sz="3200" dirty="0"/>
              <a:t>第</a:t>
            </a:r>
            <a:r>
              <a:rPr lang="en-US" altLang="zh-TW" sz="3200" dirty="0"/>
              <a:t>47</a:t>
            </a:r>
            <a:r>
              <a:rPr lang="zh-TW" altLang="en-US" sz="3200" dirty="0"/>
              <a:t>屆金馬獎</a:t>
            </a:r>
          </a:p>
          <a:p>
            <a:pPr marL="0" indent="0">
              <a:buNone/>
            </a:pPr>
            <a:r>
              <a:rPr lang="zh-TW" altLang="en-US" sz="3200" dirty="0"/>
              <a:t>最佳男配角</a:t>
            </a:r>
            <a:r>
              <a:rPr lang="en-US" altLang="zh-TW" sz="3200" dirty="0"/>
              <a:t>/</a:t>
            </a:r>
            <a:r>
              <a:rPr lang="zh-TW" altLang="en-US" sz="3200" dirty="0"/>
              <a:t>吳朋奉</a:t>
            </a:r>
          </a:p>
          <a:p>
            <a:pPr marL="0" indent="0">
              <a:buNone/>
            </a:pPr>
            <a:r>
              <a:rPr lang="zh-TW" altLang="en-US" sz="3200" dirty="0"/>
              <a:t>最佳改編劇本</a:t>
            </a:r>
            <a:r>
              <a:rPr lang="en-US" altLang="zh-TW" sz="3200" dirty="0"/>
              <a:t>/</a:t>
            </a:r>
            <a:r>
              <a:rPr lang="zh-TW" altLang="en-US" sz="3200" dirty="0"/>
              <a:t>劉梓潔</a:t>
            </a:r>
          </a:p>
          <a:p>
            <a:pPr marL="0" indent="0">
              <a:buNone/>
            </a:pPr>
            <a:r>
              <a:rPr lang="zh-TW" altLang="en-US" sz="3200" dirty="0"/>
              <a:t>第</a:t>
            </a:r>
            <a:r>
              <a:rPr lang="en-US" altLang="zh-TW" sz="3200" dirty="0"/>
              <a:t>12</a:t>
            </a:r>
            <a:r>
              <a:rPr lang="zh-TW" altLang="en-US" sz="3200" dirty="0"/>
              <a:t>屆台北電影獎</a:t>
            </a:r>
          </a:p>
          <a:p>
            <a:pPr marL="0" indent="0">
              <a:buNone/>
            </a:pPr>
            <a:r>
              <a:rPr lang="zh-TW" altLang="en-US" sz="3200" dirty="0"/>
              <a:t>最佳女配角</a:t>
            </a:r>
            <a:r>
              <a:rPr lang="en-US" altLang="zh-TW" sz="3200" dirty="0"/>
              <a:t>/</a:t>
            </a:r>
            <a:r>
              <a:rPr lang="zh-TW" altLang="en-US" sz="3200" dirty="0"/>
              <a:t>張詩盈</a:t>
            </a:r>
          </a:p>
          <a:p>
            <a:pPr marL="0" indent="0">
              <a:buNone/>
            </a:pPr>
            <a:r>
              <a:rPr lang="zh-TW" altLang="en-US" sz="3200" dirty="0"/>
              <a:t>最佳編劇獎</a:t>
            </a:r>
            <a:r>
              <a:rPr lang="en-US" altLang="zh-TW" sz="3200" dirty="0"/>
              <a:t>/</a:t>
            </a:r>
            <a:r>
              <a:rPr lang="zh-TW" altLang="en-US" sz="3200" dirty="0"/>
              <a:t>劉梓潔</a:t>
            </a:r>
          </a:p>
        </p:txBody>
      </p:sp>
    </p:spTree>
    <p:extLst>
      <p:ext uri="{BB962C8B-B14F-4D97-AF65-F5344CB8AC3E}">
        <p14:creationId xmlns:p14="http://schemas.microsoft.com/office/powerpoint/2010/main" val="374190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04664"/>
            <a:ext cx="8229600" cy="1143000"/>
          </a:xfrm>
        </p:spPr>
        <p:txBody>
          <a:bodyPr/>
          <a:lstStyle/>
          <a:p>
            <a:pPr algn="ctr"/>
            <a:endParaRPr lang="zh-TW" altLang="en-US" dirty="0"/>
          </a:p>
        </p:txBody>
      </p:sp>
      <p:sp>
        <p:nvSpPr>
          <p:cNvPr id="3" name="內容版面配置區 2"/>
          <p:cNvSpPr>
            <a:spLocks noGrp="1"/>
          </p:cNvSpPr>
          <p:nvPr>
            <p:ph idx="1"/>
          </p:nvPr>
        </p:nvSpPr>
        <p:spPr>
          <a:xfrm>
            <a:off x="395536" y="1628800"/>
            <a:ext cx="8229600" cy="4958011"/>
          </a:xfrm>
        </p:spPr>
        <p:txBody>
          <a:bodyPr>
            <a:normAutofit/>
          </a:bodyPr>
          <a:lstStyle/>
          <a:p>
            <a:pPr marL="0" indent="0">
              <a:buNone/>
            </a:pPr>
            <a:r>
              <a:rPr lang="zh-TW" altLang="en-US" sz="3200" dirty="0"/>
              <a:t>周邊商品</a:t>
            </a:r>
            <a:r>
              <a:rPr lang="en-US" altLang="zh-TW" sz="3200" dirty="0"/>
              <a:t>[</a:t>
            </a:r>
            <a:r>
              <a:rPr lang="zh-TW" altLang="en-US" sz="3200" dirty="0"/>
              <a:t>編輯</a:t>
            </a:r>
            <a:r>
              <a:rPr lang="en-US" altLang="zh-TW" sz="3200" dirty="0"/>
              <a:t>]</a:t>
            </a:r>
          </a:p>
          <a:p>
            <a:pPr marL="0" indent="0">
              <a:buNone/>
            </a:pPr>
            <a:r>
              <a:rPr lang="en-US" altLang="zh-TW" sz="3200" dirty="0"/>
              <a:t>2010</a:t>
            </a:r>
            <a:r>
              <a:rPr lang="zh-TW" altLang="en-US" sz="3200" dirty="0"/>
              <a:t>年</a:t>
            </a:r>
            <a:r>
              <a:rPr lang="en-US" altLang="zh-TW" sz="3200" dirty="0"/>
              <a:t>10</a:t>
            </a:r>
            <a:r>
              <a:rPr lang="zh-TW" altLang="en-US" sz="3200" dirty="0"/>
              <a:t>月</a:t>
            </a:r>
            <a:r>
              <a:rPr lang="en-US" altLang="zh-TW" sz="3200" dirty="0"/>
              <a:t>26</a:t>
            </a:r>
            <a:r>
              <a:rPr lang="zh-TW" altLang="en-US" sz="3200" dirty="0"/>
              <a:t>日發行電影原聲帶</a:t>
            </a:r>
          </a:p>
        </p:txBody>
      </p:sp>
    </p:spTree>
    <p:extLst>
      <p:ext uri="{BB962C8B-B14F-4D97-AF65-F5344CB8AC3E}">
        <p14:creationId xmlns:p14="http://schemas.microsoft.com/office/powerpoint/2010/main" val="690939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4869160"/>
            <a:ext cx="6781800" cy="1600200"/>
          </a:xfrm>
        </p:spPr>
        <p:txBody>
          <a:bodyPr>
            <a:noAutofit/>
          </a:bodyPr>
          <a:lstStyle/>
          <a:p>
            <a:r>
              <a:rPr lang="zh-TW" altLang="en-US" sz="11500" dirty="0" smtClean="0"/>
              <a:t>圖片</a:t>
            </a:r>
            <a:endParaRPr lang="zh-TW" altLang="en-US" sz="115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052736"/>
            <a:ext cx="5146109" cy="3886200"/>
          </a:xfrm>
        </p:spPr>
      </p:pic>
    </p:spTree>
    <p:extLst>
      <p:ext uri="{BB962C8B-B14F-4D97-AF65-F5344CB8AC3E}">
        <p14:creationId xmlns:p14="http://schemas.microsoft.com/office/powerpoint/2010/main" val="3185169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資料來源</a:t>
            </a:r>
            <a:endParaRPr lang="zh-TW" altLang="en-US" dirty="0"/>
          </a:p>
        </p:txBody>
      </p:sp>
      <p:sp>
        <p:nvSpPr>
          <p:cNvPr id="3" name="內容版面配置區 2"/>
          <p:cNvSpPr>
            <a:spLocks noGrp="1"/>
          </p:cNvSpPr>
          <p:nvPr>
            <p:ph idx="1"/>
          </p:nvPr>
        </p:nvSpPr>
        <p:spPr/>
        <p:txBody>
          <a:bodyPr/>
          <a:lstStyle/>
          <a:p>
            <a:r>
              <a:rPr lang="en-US" altLang="zh-TW" dirty="0">
                <a:hlinkClick r:id="rId2"/>
              </a:rPr>
              <a:t>https://</a:t>
            </a:r>
            <a:r>
              <a:rPr lang="en-US" altLang="zh-TW" dirty="0" smtClean="0">
                <a:hlinkClick r:id="rId2"/>
              </a:rPr>
              <a:t>www.youtube.com/watch?v=iIdKjNp0-Mc</a:t>
            </a:r>
            <a:endParaRPr lang="en-US" altLang="zh-TW" dirty="0" smtClean="0"/>
          </a:p>
          <a:p>
            <a:r>
              <a:rPr lang="en-US" altLang="zh-TW" dirty="0">
                <a:hlinkClick r:id="rId3"/>
              </a:rPr>
              <a:t>https://</a:t>
            </a:r>
            <a:r>
              <a:rPr lang="en-US" altLang="zh-TW" dirty="0" smtClean="0">
                <a:hlinkClick r:id="rId3"/>
              </a:rPr>
              <a:t>www.youtube.com/watch?v=jaSnSx7lHzw</a:t>
            </a:r>
            <a:endParaRPr lang="en-US" altLang="zh-TW" dirty="0"/>
          </a:p>
        </p:txBody>
      </p:sp>
    </p:spTree>
    <p:extLst>
      <p:ext uri="{BB962C8B-B14F-4D97-AF65-F5344CB8AC3E}">
        <p14:creationId xmlns:p14="http://schemas.microsoft.com/office/powerpoint/2010/main" val="1439601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心得</a:t>
            </a:r>
            <a:endParaRPr lang="zh-TW" altLang="en-US" dirty="0"/>
          </a:p>
        </p:txBody>
      </p:sp>
      <p:sp>
        <p:nvSpPr>
          <p:cNvPr id="3" name="內容版面配置區 2"/>
          <p:cNvSpPr>
            <a:spLocks noGrp="1"/>
          </p:cNvSpPr>
          <p:nvPr>
            <p:ph idx="1"/>
          </p:nvPr>
        </p:nvSpPr>
        <p:spPr>
          <a:xfrm>
            <a:off x="762000" y="2132856"/>
            <a:ext cx="7543800" cy="2439144"/>
          </a:xfrm>
        </p:spPr>
        <p:txBody>
          <a:bodyPr>
            <a:normAutofit/>
          </a:bodyPr>
          <a:lstStyle/>
          <a:p>
            <a:pPr marL="0" indent="0">
              <a:buNone/>
            </a:pPr>
            <a:r>
              <a:rPr lang="zh-TW" altLang="en-US" sz="2800" dirty="0"/>
              <a:t>主角阿梅因為父親突然</a:t>
            </a:r>
            <a:r>
              <a:rPr lang="zh-TW" altLang="en-US" sz="2800" dirty="0" smtClean="0"/>
              <a:t>的過世，</a:t>
            </a:r>
            <a:r>
              <a:rPr lang="zh-TW" altLang="en-US" sz="2800" dirty="0"/>
              <a:t>使得在都市生活的她要回到長大的鄉下幫助父親處理</a:t>
            </a:r>
            <a:r>
              <a:rPr lang="zh-TW" altLang="en-US" sz="2800" dirty="0" smtClean="0"/>
              <a:t>後事。</a:t>
            </a:r>
            <a:endParaRPr lang="en-US" altLang="zh-TW" sz="2800" dirty="0"/>
          </a:p>
          <a:p>
            <a:pPr marL="0" indent="0">
              <a:buNone/>
            </a:pPr>
            <a:r>
              <a:rPr lang="zh-TW" altLang="en-US" sz="2800" dirty="0" smtClean="0"/>
              <a:t>父後七日是在諷刺台灣的習俗，有很多麻煩的規定。</a:t>
            </a:r>
            <a:endParaRPr lang="en-US" altLang="zh-TW" sz="2800" dirty="0" smtClean="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933056"/>
            <a:ext cx="4762500" cy="1944216"/>
          </a:xfrm>
          <a:prstGeom prst="rect">
            <a:avLst/>
          </a:prstGeom>
        </p:spPr>
      </p:pic>
    </p:spTree>
    <p:extLst>
      <p:ext uri="{BB962C8B-B14F-4D97-AF65-F5344CB8AC3E}">
        <p14:creationId xmlns:p14="http://schemas.microsoft.com/office/powerpoint/2010/main" val="500511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Autofit/>
          </a:bodyPr>
          <a:lstStyle/>
          <a:p>
            <a:pPr marL="0" indent="0">
              <a:buNone/>
            </a:pPr>
            <a:r>
              <a:rPr lang="zh-TW" altLang="en-US" sz="11500" dirty="0" smtClean="0">
                <a:solidFill>
                  <a:schemeClr val="accent6">
                    <a:lumMod val="50000"/>
                  </a:schemeClr>
                </a:solidFill>
              </a:rPr>
              <a:t>謝謝 大家</a:t>
            </a:r>
            <a:endParaRPr lang="zh-TW" altLang="en-US" sz="11500" dirty="0">
              <a:solidFill>
                <a:schemeClr val="accent6">
                  <a:lumMod val="50000"/>
                </a:schemeClr>
              </a:solidFill>
            </a:endParaRPr>
          </a:p>
        </p:txBody>
      </p:sp>
    </p:spTree>
    <p:extLst>
      <p:ext uri="{BB962C8B-B14F-4D97-AF65-F5344CB8AC3E}">
        <p14:creationId xmlns:p14="http://schemas.microsoft.com/office/powerpoint/2010/main" val="2368156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66</TotalTime>
  <Words>202</Words>
  <Application>Microsoft Office PowerPoint</Application>
  <PresentationFormat>如螢幕大小 (4:3)</PresentationFormat>
  <Paragraphs>22</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NewsPrint</vt:lpstr>
      <vt:lpstr>父後七日</vt:lpstr>
      <vt:lpstr>PowerPoint 簡報</vt:lpstr>
      <vt:lpstr>PowerPoint 簡報</vt:lpstr>
      <vt:lpstr>PowerPoint 簡報</vt:lpstr>
      <vt:lpstr>圖片</vt:lpstr>
      <vt:lpstr>資料來源</vt:lpstr>
      <vt:lpstr>心得</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父後七日</dc:title>
  <dc:creator>user</dc:creator>
  <cp:lastModifiedBy>user</cp:lastModifiedBy>
  <cp:revision>8</cp:revision>
  <dcterms:created xsi:type="dcterms:W3CDTF">2016-04-27T10:08:48Z</dcterms:created>
  <dcterms:modified xsi:type="dcterms:W3CDTF">2016-04-29T04:55:35Z</dcterms:modified>
</cp:coreProperties>
</file>