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FCB2"/>
    <a:srgbClr val="09E914"/>
    <a:srgbClr val="04C404"/>
    <a:srgbClr val="016B1A"/>
    <a:srgbClr val="05059D"/>
    <a:srgbClr val="0F14F1"/>
    <a:srgbClr val="C40000"/>
    <a:srgbClr val="10EFF4"/>
    <a:srgbClr val="B3A9FD"/>
    <a:srgbClr val="5F7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84F7E-C337-4255-BEA4-6CF1522964F8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BDB66-184A-4BA2-87DC-38C8DDCD6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803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0B783D-C5F7-49E1-81A0-A4917BD8D691}" type="datetimeFigureOut">
              <a:rPr lang="zh-TW" altLang="en-US" smtClean="0"/>
              <a:t>2016/2/23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4B1C0C-24D5-45AF-8A54-18F35215743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4682" y="332656"/>
            <a:ext cx="8494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人生不設限</a:t>
            </a:r>
            <a:r>
              <a:rPr lang="en-US" altLang="zh-TW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我那好得不像話的生命</a:t>
            </a:r>
            <a:r>
              <a:rPr lang="zh-TW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體驗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26658" y="2276872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作者：力克</a:t>
            </a:r>
            <a:r>
              <a:rPr lang="en-US" altLang="zh-TW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胡哲</a:t>
            </a:r>
            <a:endParaRPr lang="zh-TW" alt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27799" y="2962870"/>
            <a:ext cx="32624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譯者：彭蕙仙</a:t>
            </a:r>
            <a:endParaRPr lang="zh-TW" alt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52579" y="5013176"/>
            <a:ext cx="22365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方智出版社</a:t>
            </a:r>
            <a:endParaRPr lang="zh-TW" altLang="en-US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31234" y="5805264"/>
            <a:ext cx="32880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cap="none" spc="0" dirty="0" smtClean="0">
                <a:ln w="24500" cmpd="dbl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6000">
                      <a:schemeClr val="bg2">
                        <a:lumMod val="50000"/>
                      </a:schemeClr>
                    </a:gs>
                    <a:gs pos="0">
                      <a:schemeClr val="bg2">
                        <a:lumMod val="50000"/>
                      </a:schemeClr>
                    </a:gs>
                    <a:gs pos="84000">
                      <a:schemeClr val="bg2">
                        <a:lumMod val="50000"/>
                      </a:schemeClr>
                    </a:gs>
                    <a:gs pos="57000">
                      <a:schemeClr val="bg2">
                        <a:lumMod val="90000"/>
                      </a:schemeClr>
                    </a:gs>
                    <a:gs pos="44000">
                      <a:schemeClr val="bg2">
                        <a:lumMod val="90000"/>
                      </a:schemeClr>
                    </a:gs>
                    <a:gs pos="70000">
                      <a:schemeClr val="bg2">
                        <a:lumMod val="75000"/>
                      </a:schemeClr>
                    </a:gs>
                    <a:gs pos="31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綜一丙 莊宸</a:t>
            </a:r>
            <a:endParaRPr lang="zh-TW" altLang="en-US" sz="4400" b="1" cap="none" spc="0" dirty="0">
              <a:ln w="24500" cmpd="dbl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gradFill>
                <a:gsLst>
                  <a:gs pos="16000">
                    <a:schemeClr val="bg2">
                      <a:lumMod val="50000"/>
                    </a:schemeClr>
                  </a:gs>
                  <a:gs pos="0">
                    <a:schemeClr val="bg2">
                      <a:lumMod val="50000"/>
                    </a:schemeClr>
                  </a:gs>
                  <a:gs pos="84000">
                    <a:schemeClr val="bg2">
                      <a:lumMod val="50000"/>
                    </a:schemeClr>
                  </a:gs>
                  <a:gs pos="57000">
                    <a:schemeClr val="bg2">
                      <a:lumMod val="90000"/>
                    </a:schemeClr>
                  </a:gs>
                  <a:gs pos="44000">
                    <a:schemeClr val="bg2">
                      <a:lumMod val="90000"/>
                    </a:schemeClr>
                  </a:gs>
                  <a:gs pos="70000">
                    <a:schemeClr val="bg2">
                      <a:lumMod val="75000"/>
                    </a:schemeClr>
                  </a:gs>
                  <a:gs pos="31000">
                    <a:schemeClr val="bg2">
                      <a:lumMod val="7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93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02952" y="1052736"/>
            <a:ext cx="846043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力克˙胡哲，</a:t>
            </a:r>
            <a:r>
              <a:rPr lang="en-US" altLang="zh-TW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1982</a:t>
            </a:r>
            <a:r>
              <a:rPr lang="zh-TW" alt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生於澳洲，出生時罹患海豹肢症，天生沒有四肢。他曾經因他的殘缺而嘗試自殺，但最後想通了，不願意父母因他的不幸而終身悔恨，他決定要為了自己的快樂負責。抱持正面的態度，面對人生，即使失敗也心懷感恩，他認為即使沒有奇蹟，但自己可以創造奇蹟，雖然身體受到限制但心靈想法可以自由，願意跨出有形的禁錮，走出自己不同的人生。</a:t>
            </a:r>
            <a:endParaRPr lang="zh-TW" alt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85519" y="129406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作者簡介</a:t>
            </a:r>
            <a:endParaRPr lang="zh-TW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19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07815" y="16619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名言佳句</a:t>
            </a:r>
            <a:endParaRPr lang="zh-TW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90389" y="856357"/>
            <a:ext cx="792088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十分確定上帝不會製造錯誤，但祂會創造奇蹟。我是一個、你也是。</a:t>
            </a:r>
            <a:r>
              <a:rPr lang="en-US" altLang="zh-TW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(p.55)</a:t>
            </a:r>
          </a:p>
          <a:p>
            <a:r>
              <a:rPr lang="zh-TW" altLang="en-US" sz="3200" b="1" cap="all" spc="0" dirty="0" smtClean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20000">
                      <a:schemeClr val="accent6">
                        <a:lumMod val="7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</a:schemeClr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我認為我的美在於我的「不同」。我就是獨一無二的我，從來不會認為我很「一般」，或者叫我「另一個傢伙」。在人群中，我站起來可能不高，但肯定很醒目。</a:t>
            </a:r>
            <a:r>
              <a:rPr lang="en-US" altLang="zh-TW" sz="3200" b="1" cap="all" spc="0" dirty="0" smtClean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20000">
                      <a:schemeClr val="accent6">
                        <a:lumMod val="7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</a:schemeClr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(p.109)</a:t>
            </a:r>
          </a:p>
          <a:p>
            <a:r>
              <a:rPr lang="zh-TW" altLang="en-US" sz="3200" b="1" cap="all" spc="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chemeClr val="accent1">
                        <a:lumMod val="60000"/>
                        <a:lumOff val="40000"/>
                      </a:schemeClr>
                    </a:gs>
                    <a:gs pos="58000">
                      <a:schemeClr val="accent1">
                        <a:lumMod val="60000"/>
                        <a:lumOff val="40000"/>
                      </a:schemeClr>
                    </a:gs>
                    <a:gs pos="85000">
                      <a:srgbClr val="0047FF"/>
                    </a:gs>
                    <a:gs pos="74000">
                      <a:srgbClr val="000082"/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要執著於自己的不完美，失敗或錯誤，而是要把焦點放在你所領受的祝福，以及你可以做出的貢獻，無論貢獻的是才華、知識、智慧、創意、勤奮，或是一個滋養人心的靈魂。你不必為了達到別人的期望而活，你可以定義自己的完美。</a:t>
            </a:r>
            <a:r>
              <a:rPr lang="en-US" altLang="zh-TW" sz="3200" b="1" cap="all" spc="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chemeClr val="accent1">
                        <a:lumMod val="60000"/>
                        <a:lumOff val="40000"/>
                      </a:schemeClr>
                    </a:gs>
                    <a:gs pos="58000">
                      <a:schemeClr val="accent1">
                        <a:lumMod val="60000"/>
                        <a:lumOff val="40000"/>
                      </a:schemeClr>
                    </a:gs>
                    <a:gs pos="85000">
                      <a:srgbClr val="0047FF"/>
                    </a:gs>
                    <a:gs pos="74000">
                      <a:srgbClr val="000082"/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(p.113)</a:t>
            </a:r>
            <a:endParaRPr lang="en-US" altLang="zh-TW" sz="3200" b="1" cap="all" spc="0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chemeClr val="accent1">
                      <a:lumMod val="60000"/>
                      <a:lumOff val="40000"/>
                    </a:schemeClr>
                  </a:gs>
                  <a:gs pos="58000">
                    <a:schemeClr val="accent1">
                      <a:lumMod val="60000"/>
                      <a:lumOff val="40000"/>
                    </a:schemeClr>
                  </a:gs>
                  <a:gs pos="85000">
                    <a:srgbClr val="0047FF"/>
                  </a:gs>
                  <a:gs pos="74000">
                    <a:srgbClr val="000082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358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07814" y="16619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內容大綱</a:t>
            </a:r>
            <a:endParaRPr lang="zh-TW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544" y="856357"/>
            <a:ext cx="8346108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0000"/>
                    </a:gs>
                    <a:gs pos="43000">
                      <a:schemeClr val="accent6">
                        <a:lumMod val="60000"/>
                        <a:lumOff val="40000"/>
                      </a:schemeClr>
                    </a:gs>
                    <a:gs pos="48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rgbClr val="FF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0000"/>
                    </a:gs>
                    <a:gs pos="43000">
                      <a:schemeClr val="accent6">
                        <a:lumMod val="60000"/>
                        <a:lumOff val="40000"/>
                      </a:schemeClr>
                    </a:gs>
                    <a:gs pos="48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rgbClr val="FF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章：如果沒有得到奇蹟，就成為一個奇蹟</a:t>
            </a:r>
            <a:endParaRPr lang="en-US" altLang="zh-TW" sz="3200" b="1" cap="all" dirty="0" smtClean="0">
              <a:ln w="9000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0000"/>
                  </a:gs>
                  <a:gs pos="43000">
                    <a:schemeClr val="accent6">
                      <a:lumMod val="60000"/>
                      <a:lumOff val="40000"/>
                    </a:schemeClr>
                  </a:gs>
                  <a:gs pos="48000">
                    <a:schemeClr val="accent6">
                      <a:lumMod val="60000"/>
                      <a:lumOff val="40000"/>
                    </a:schemeClr>
                  </a:gs>
                  <a:gs pos="100000">
                    <a:srgbClr val="FF0000"/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3000">
                      <a:schemeClr val="accent5">
                        <a:lumMod val="60000"/>
                        <a:lumOff val="40000"/>
                      </a:schemeClr>
                    </a:gs>
                    <a:gs pos="4800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rgbClr val="FFC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第二章：沒手沒腳，沒有</a:t>
            </a:r>
            <a:r>
              <a:rPr lang="zh-TW" altLang="en-US" sz="32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3000">
                      <a:schemeClr val="accent5">
                        <a:lumMod val="60000"/>
                        <a:lumOff val="40000"/>
                      </a:schemeClr>
                    </a:gs>
                    <a:gs pos="4800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rgbClr val="FFC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限制</a:t>
            </a:r>
            <a:endParaRPr lang="en-US" altLang="zh-TW" sz="3200" b="1" cap="all" dirty="0" smtClean="0">
              <a:ln w="9000" cmpd="sng">
                <a:solidFill>
                  <a:schemeClr val="accent5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rgbClr val="FFC000"/>
                  </a:gs>
                  <a:gs pos="43000">
                    <a:schemeClr val="accent5">
                      <a:lumMod val="60000"/>
                      <a:lumOff val="40000"/>
                    </a:schemeClr>
                  </a:gs>
                  <a:gs pos="48000">
                    <a:schemeClr val="accent5">
                      <a:lumMod val="60000"/>
                      <a:lumOff val="40000"/>
                    </a:schemeClr>
                  </a:gs>
                  <a:gs pos="100000">
                    <a:srgbClr val="FFC000"/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 smtClean="0">
                <a:ln w="9000" cmpd="sng">
                  <a:solidFill>
                    <a:srgbClr val="B9A303"/>
                  </a:solidFill>
                  <a:prstDash val="solid"/>
                </a:ln>
                <a:gradFill>
                  <a:gsLst>
                    <a:gs pos="36000">
                      <a:srgbClr val="FFFF7D"/>
                    </a:gs>
                    <a:gs pos="0">
                      <a:srgbClr val="FFFE0A"/>
                    </a:gs>
                    <a:gs pos="66000">
                      <a:srgbClr val="FCFF8F"/>
                    </a:gs>
                    <a:gs pos="100000">
                      <a:srgbClr val="FFFFE5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第三章：對生命的無限可能抱持信心</a:t>
            </a:r>
            <a:endParaRPr lang="en-US" altLang="zh-TW" sz="3200" b="1" cap="all" dirty="0" smtClean="0">
              <a:ln w="9000" cmpd="sng">
                <a:solidFill>
                  <a:srgbClr val="B9A303"/>
                </a:solidFill>
                <a:prstDash val="solid"/>
              </a:ln>
              <a:gradFill>
                <a:gsLst>
                  <a:gs pos="36000">
                    <a:srgbClr val="FFFF7D"/>
                  </a:gs>
                  <a:gs pos="0">
                    <a:srgbClr val="FFFE0A"/>
                  </a:gs>
                  <a:gs pos="66000">
                    <a:srgbClr val="FCFF8F"/>
                  </a:gs>
                  <a:gs pos="100000">
                    <a:srgbClr val="FFFFE5"/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 smtClean="0">
                <a:ln w="9000" cmpd="sng">
                  <a:solidFill>
                    <a:srgbClr val="3A9F83"/>
                  </a:solidFill>
                  <a:prstDash val="solid"/>
                </a:ln>
                <a:gradFill flip="none" rotWithShape="1">
                  <a:gsLst>
                    <a:gs pos="0">
                      <a:srgbClr val="008C66"/>
                    </a:gs>
                    <a:gs pos="42999">
                      <a:srgbClr val="05FFD7"/>
                    </a:gs>
                    <a:gs pos="58000">
                      <a:srgbClr val="05FFD7"/>
                    </a:gs>
                    <a:gs pos="100000">
                      <a:srgbClr val="008C66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第四章：愛上不完美的自己</a:t>
            </a:r>
            <a:endParaRPr lang="en-US" altLang="zh-TW" sz="3200" b="1" cap="all" dirty="0" smtClean="0">
              <a:ln w="9000" cmpd="sng">
                <a:solidFill>
                  <a:srgbClr val="3A9F83"/>
                </a:solidFill>
                <a:prstDash val="solid"/>
              </a:ln>
              <a:gradFill flip="none" rotWithShape="1">
                <a:gsLst>
                  <a:gs pos="0">
                    <a:srgbClr val="008C66"/>
                  </a:gs>
                  <a:gs pos="42999">
                    <a:srgbClr val="05FFD7"/>
                  </a:gs>
                  <a:gs pos="58000">
                    <a:srgbClr val="05FFD7"/>
                  </a:gs>
                  <a:gs pos="100000">
                    <a:srgbClr val="008C66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>
                <a:ln w="90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47FF"/>
                    </a:gs>
                    <a:gs pos="42999">
                      <a:schemeClr val="bg2">
                        <a:lumMod val="75000"/>
                      </a:schemeClr>
                    </a:gs>
                    <a:gs pos="58000">
                      <a:schemeClr val="bg2">
                        <a:lumMod val="75000"/>
                      </a:schemeClr>
                    </a:gs>
                    <a:gs pos="100000">
                      <a:srgbClr val="0047FF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第五章：態度決定</a:t>
            </a:r>
            <a:r>
              <a:rPr lang="zh-TW" altLang="en-US" sz="3200" b="1" cap="all" dirty="0" smtClean="0">
                <a:ln w="90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47FF"/>
                    </a:gs>
                    <a:gs pos="42999">
                      <a:schemeClr val="bg2">
                        <a:lumMod val="75000"/>
                      </a:schemeClr>
                    </a:gs>
                    <a:gs pos="58000">
                      <a:schemeClr val="bg2">
                        <a:lumMod val="75000"/>
                      </a:schemeClr>
                    </a:gs>
                    <a:gs pos="100000">
                      <a:srgbClr val="0047FF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高度</a:t>
            </a:r>
            <a:endParaRPr lang="en-US" altLang="zh-TW" sz="3200" b="1" cap="all" dirty="0" smtClean="0">
              <a:ln w="9000" cmpd="sng">
                <a:solidFill>
                  <a:schemeClr val="bg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47FF"/>
                  </a:gs>
                  <a:gs pos="42999">
                    <a:schemeClr val="bg2">
                      <a:lumMod val="75000"/>
                    </a:schemeClr>
                  </a:gs>
                  <a:gs pos="58000">
                    <a:schemeClr val="bg2">
                      <a:lumMod val="75000"/>
                    </a:schemeClr>
                  </a:gs>
                  <a:gs pos="100000">
                    <a:srgbClr val="0047FF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chemeClr val="accent1">
                        <a:lumMod val="60000"/>
                        <a:lumOff val="40000"/>
                      </a:schemeClr>
                    </a:gs>
                    <a:gs pos="58000">
                      <a:schemeClr val="accent1">
                        <a:lumMod val="60000"/>
                        <a:lumOff val="40000"/>
                      </a:schemeClr>
                    </a:gs>
                    <a:gs pos="85000">
                      <a:srgbClr val="0047FF"/>
                    </a:gs>
                    <a:gs pos="74000">
                      <a:srgbClr val="000082"/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第六章：跟恐懼做</a:t>
            </a:r>
            <a:r>
              <a:rPr lang="zh-TW" altLang="en-US" sz="3200" b="1" cap="all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chemeClr val="accent1">
                        <a:lumMod val="60000"/>
                        <a:lumOff val="40000"/>
                      </a:schemeClr>
                    </a:gs>
                    <a:gs pos="58000">
                      <a:schemeClr val="accent1">
                        <a:lumMod val="60000"/>
                        <a:lumOff val="40000"/>
                      </a:schemeClr>
                    </a:gs>
                    <a:gs pos="85000">
                      <a:srgbClr val="0047FF"/>
                    </a:gs>
                    <a:gs pos="74000">
                      <a:srgbClr val="000082"/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朋友</a:t>
            </a:r>
            <a:endParaRPr lang="en-US" altLang="zh-TW" sz="3200" b="1" cap="all" dirty="0" smtClean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chemeClr val="accent1">
                      <a:lumMod val="60000"/>
                      <a:lumOff val="40000"/>
                    </a:schemeClr>
                  </a:gs>
                  <a:gs pos="58000">
                    <a:schemeClr val="accent1">
                      <a:lumMod val="60000"/>
                      <a:lumOff val="40000"/>
                    </a:schemeClr>
                  </a:gs>
                  <a:gs pos="85000">
                    <a:srgbClr val="0047FF"/>
                  </a:gs>
                  <a:gs pos="74000">
                    <a:srgbClr val="000082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552579"/>
                    </a:gs>
                    <a:gs pos="42999">
                      <a:srgbClr val="7030A0"/>
                    </a:gs>
                    <a:gs pos="58000">
                      <a:srgbClr val="7030A0"/>
                    </a:gs>
                    <a:gs pos="100000">
                      <a:srgbClr val="552579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第七章：跌倒七次，再爬起來八次</a:t>
            </a:r>
            <a:endParaRPr lang="en-US" altLang="zh-TW" sz="3200" b="1" cap="all" dirty="0" smtClean="0">
              <a:ln w="9000" cmpd="sng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0">
                    <a:srgbClr val="552579"/>
                  </a:gs>
                  <a:gs pos="42999">
                    <a:srgbClr val="7030A0"/>
                  </a:gs>
                  <a:gs pos="58000">
                    <a:srgbClr val="7030A0"/>
                  </a:gs>
                  <a:gs pos="100000">
                    <a:srgbClr val="552579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>
                <a:ln w="9000" cmpd="sng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chemeClr val="tx1"/>
                    </a:gs>
                    <a:gs pos="13000">
                      <a:schemeClr val="tx1">
                        <a:lumMod val="50000"/>
                        <a:lumOff val="50000"/>
                      </a:schemeClr>
                    </a:gs>
                    <a:gs pos="28000">
                      <a:schemeClr val="bg1">
                        <a:lumMod val="75000"/>
                      </a:schemeClr>
                    </a:gs>
                    <a:gs pos="42999">
                      <a:schemeClr val="bg1">
                        <a:lumMod val="95000"/>
                      </a:schemeClr>
                    </a:gs>
                    <a:gs pos="58000">
                      <a:schemeClr val="bg1">
                        <a:lumMod val="95000"/>
                      </a:schemeClr>
                    </a:gs>
                    <a:gs pos="85000">
                      <a:schemeClr val="tx1">
                        <a:lumMod val="50000"/>
                        <a:lumOff val="50000"/>
                      </a:schemeClr>
                    </a:gs>
                    <a:gs pos="74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第八章：面對未知，迎向</a:t>
            </a:r>
            <a:r>
              <a:rPr lang="zh-TW" altLang="en-US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chemeClr val="tx1"/>
                    </a:gs>
                    <a:gs pos="13000">
                      <a:schemeClr val="tx1">
                        <a:lumMod val="50000"/>
                        <a:lumOff val="50000"/>
                      </a:schemeClr>
                    </a:gs>
                    <a:gs pos="28000">
                      <a:schemeClr val="bg1">
                        <a:lumMod val="75000"/>
                      </a:schemeClr>
                    </a:gs>
                    <a:gs pos="42999">
                      <a:schemeClr val="bg1">
                        <a:lumMod val="95000"/>
                      </a:schemeClr>
                    </a:gs>
                    <a:gs pos="58000">
                      <a:schemeClr val="bg1">
                        <a:lumMod val="95000"/>
                      </a:schemeClr>
                    </a:gs>
                    <a:gs pos="85000">
                      <a:schemeClr val="tx1">
                        <a:lumMod val="50000"/>
                        <a:lumOff val="50000"/>
                      </a:schemeClr>
                    </a:gs>
                    <a:gs pos="74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改變</a:t>
            </a:r>
            <a:endParaRPr lang="en-US" altLang="zh-TW" sz="3200" b="1" cap="all" dirty="0" smtClean="0">
              <a:ln w="9000" cmpd="sng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0">
                    <a:schemeClr val="tx1"/>
                  </a:gs>
                  <a:gs pos="13000">
                    <a:schemeClr val="tx1">
                      <a:lumMod val="50000"/>
                      <a:lumOff val="50000"/>
                    </a:schemeClr>
                  </a:gs>
                  <a:gs pos="28000">
                    <a:schemeClr val="bg1">
                      <a:lumMod val="75000"/>
                    </a:schemeClr>
                  </a:gs>
                  <a:gs pos="42999">
                    <a:schemeClr val="bg1">
                      <a:lumMod val="95000"/>
                    </a:schemeClr>
                  </a:gs>
                  <a:gs pos="58000">
                    <a:schemeClr val="bg1">
                      <a:lumMod val="95000"/>
                    </a:schemeClr>
                  </a:gs>
                  <a:gs pos="85000">
                    <a:schemeClr val="tx1">
                      <a:lumMod val="50000"/>
                      <a:lumOff val="50000"/>
                    </a:schemeClr>
                  </a:gs>
                  <a:gs pos="74000">
                    <a:schemeClr val="bg1">
                      <a:lumMod val="75000"/>
                    </a:schemeClr>
                  </a:gs>
                  <a:gs pos="100000">
                    <a:schemeClr val="tx1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>
                <a:ln w="9000" cmpd="sng">
                  <a:solidFill>
                    <a:srgbClr val="8E1B08"/>
                  </a:solidFill>
                  <a:prstDash val="solid"/>
                </a:ln>
                <a:gradFill flip="none" rotWithShape="1">
                  <a:gsLst>
                    <a:gs pos="0">
                      <a:srgbClr val="661406"/>
                    </a:gs>
                    <a:gs pos="13000">
                      <a:srgbClr val="CA270C"/>
                    </a:gs>
                    <a:gs pos="28000">
                      <a:srgbClr val="8E1B08"/>
                    </a:gs>
                    <a:gs pos="42999">
                      <a:srgbClr val="F67560"/>
                    </a:gs>
                    <a:gs pos="58000">
                      <a:srgbClr val="F67560"/>
                    </a:gs>
                    <a:gs pos="85000">
                      <a:srgbClr val="DD2B0D"/>
                    </a:gs>
                    <a:gs pos="74000">
                      <a:srgbClr val="861A08"/>
                    </a:gs>
                    <a:gs pos="100000">
                      <a:srgbClr val="661406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第九章：信任</a:t>
            </a:r>
            <a:r>
              <a:rPr lang="zh-TW" altLang="en-US" sz="3200" b="1" cap="all" dirty="0" smtClean="0">
                <a:ln w="9000" cmpd="sng">
                  <a:solidFill>
                    <a:srgbClr val="8E1B08"/>
                  </a:solidFill>
                  <a:prstDash val="solid"/>
                </a:ln>
                <a:gradFill flip="none" rotWithShape="1">
                  <a:gsLst>
                    <a:gs pos="0">
                      <a:srgbClr val="661406"/>
                    </a:gs>
                    <a:gs pos="13000">
                      <a:srgbClr val="CA270C"/>
                    </a:gs>
                    <a:gs pos="28000">
                      <a:srgbClr val="8E1B08"/>
                    </a:gs>
                    <a:gs pos="42999">
                      <a:srgbClr val="F67560"/>
                    </a:gs>
                    <a:gs pos="58000">
                      <a:srgbClr val="F67560"/>
                    </a:gs>
                    <a:gs pos="85000">
                      <a:srgbClr val="DD2B0D"/>
                    </a:gs>
                    <a:gs pos="74000">
                      <a:srgbClr val="861A08"/>
                    </a:gs>
                    <a:gs pos="100000">
                      <a:srgbClr val="661406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他人</a:t>
            </a:r>
            <a:endParaRPr lang="en-US" altLang="zh-TW" sz="3200" b="1" cap="all" dirty="0" smtClean="0">
              <a:ln w="9000" cmpd="sng">
                <a:solidFill>
                  <a:srgbClr val="8E1B08"/>
                </a:solidFill>
                <a:prstDash val="solid"/>
              </a:ln>
              <a:gradFill flip="none" rotWithShape="1">
                <a:gsLst>
                  <a:gs pos="0">
                    <a:srgbClr val="661406"/>
                  </a:gs>
                  <a:gs pos="13000">
                    <a:srgbClr val="CA270C"/>
                  </a:gs>
                  <a:gs pos="28000">
                    <a:srgbClr val="8E1B08"/>
                  </a:gs>
                  <a:gs pos="42999">
                    <a:srgbClr val="F67560"/>
                  </a:gs>
                  <a:gs pos="58000">
                    <a:srgbClr val="F67560"/>
                  </a:gs>
                  <a:gs pos="85000">
                    <a:srgbClr val="DD2B0D"/>
                  </a:gs>
                  <a:gs pos="74000">
                    <a:srgbClr val="861A08"/>
                  </a:gs>
                  <a:gs pos="100000">
                    <a:srgbClr val="661406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>
                <a:ln w="9000" cmpd="sng">
                  <a:solidFill>
                    <a:srgbClr val="EF31B0"/>
                  </a:solidFill>
                  <a:prstDash val="solid"/>
                </a:ln>
                <a:gradFill flip="none" rotWithShape="1">
                  <a:gsLst>
                    <a:gs pos="0">
                      <a:srgbClr val="ED1BA7"/>
                    </a:gs>
                    <a:gs pos="13000">
                      <a:srgbClr val="EF31B0"/>
                    </a:gs>
                    <a:gs pos="28000">
                      <a:srgbClr val="F151BC"/>
                    </a:gs>
                    <a:gs pos="42999">
                      <a:srgbClr val="F369C5"/>
                    </a:gs>
                    <a:gs pos="58000">
                      <a:srgbClr val="FF9FF1"/>
                    </a:gs>
                    <a:gs pos="85000">
                      <a:srgbClr val="FECEFB"/>
                    </a:gs>
                    <a:gs pos="74000">
                      <a:srgbClr val="FEB4EE"/>
                    </a:gs>
                    <a:gs pos="100000">
                      <a:srgbClr val="FFD5FC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第十章：如果機會沒來，就自己創造</a:t>
            </a:r>
            <a:r>
              <a:rPr lang="zh-TW" altLang="en-US" sz="3200" b="1" cap="all" dirty="0" smtClean="0">
                <a:ln w="9000" cmpd="sng">
                  <a:solidFill>
                    <a:srgbClr val="EF31B0"/>
                  </a:solidFill>
                  <a:prstDash val="solid"/>
                </a:ln>
                <a:gradFill flip="none" rotWithShape="1">
                  <a:gsLst>
                    <a:gs pos="0">
                      <a:srgbClr val="ED1BA7"/>
                    </a:gs>
                    <a:gs pos="13000">
                      <a:srgbClr val="EF31B0"/>
                    </a:gs>
                    <a:gs pos="28000">
                      <a:srgbClr val="F151BC"/>
                    </a:gs>
                    <a:gs pos="42999">
                      <a:srgbClr val="F369C5"/>
                    </a:gs>
                    <a:gs pos="58000">
                      <a:srgbClr val="FF9FF1"/>
                    </a:gs>
                    <a:gs pos="85000">
                      <a:srgbClr val="FECEFB"/>
                    </a:gs>
                    <a:gs pos="74000">
                      <a:srgbClr val="FEB4EE"/>
                    </a:gs>
                    <a:gs pos="100000">
                      <a:srgbClr val="FFD5FC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endParaRPr lang="en-US" altLang="zh-TW" sz="3200" b="1" cap="all" dirty="0" smtClean="0">
              <a:ln w="9000" cmpd="sng">
                <a:solidFill>
                  <a:srgbClr val="EF31B0"/>
                </a:solidFill>
                <a:prstDash val="solid"/>
              </a:ln>
              <a:gradFill flip="none" rotWithShape="1">
                <a:gsLst>
                  <a:gs pos="0">
                    <a:srgbClr val="ED1BA7"/>
                  </a:gs>
                  <a:gs pos="13000">
                    <a:srgbClr val="EF31B0"/>
                  </a:gs>
                  <a:gs pos="28000">
                    <a:srgbClr val="F151BC"/>
                  </a:gs>
                  <a:gs pos="42999">
                    <a:srgbClr val="F369C5"/>
                  </a:gs>
                  <a:gs pos="58000">
                    <a:srgbClr val="FF9FF1"/>
                  </a:gs>
                  <a:gs pos="85000">
                    <a:srgbClr val="FECEFB"/>
                  </a:gs>
                  <a:gs pos="74000">
                    <a:srgbClr val="FEB4EE"/>
                  </a:gs>
                  <a:gs pos="100000">
                    <a:srgbClr val="FFD5FC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>
                <a:ln w="9000" cmpd="sng">
                  <a:solidFill>
                    <a:srgbClr val="791D1D"/>
                  </a:solidFill>
                  <a:prstDash val="solid"/>
                </a:ln>
                <a:gradFill flip="none" rotWithShape="1">
                  <a:gsLst>
                    <a:gs pos="13000">
                      <a:srgbClr val="500000"/>
                    </a:gs>
                    <a:gs pos="0">
                      <a:schemeClr val="tx1"/>
                    </a:gs>
                    <a:gs pos="28000">
                      <a:srgbClr val="540000"/>
                    </a:gs>
                    <a:gs pos="42999">
                      <a:srgbClr val="8E0000"/>
                    </a:gs>
                    <a:gs pos="88000">
                      <a:srgbClr val="FF1111"/>
                    </a:gs>
                    <a:gs pos="55000">
                      <a:srgbClr val="A80000"/>
                    </a:gs>
                    <a:gs pos="64000">
                      <a:srgbClr val="EA0000"/>
                    </a:gs>
                    <a:gs pos="100000">
                      <a:srgbClr val="890909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第十一章：我的「</a:t>
            </a:r>
            <a:r>
              <a:rPr lang="zh-TW" altLang="en-US" sz="3200" b="1" cap="all" dirty="0" smtClean="0">
                <a:ln w="9000" cmpd="sng">
                  <a:solidFill>
                    <a:srgbClr val="791D1D"/>
                  </a:solidFill>
                  <a:prstDash val="solid"/>
                </a:ln>
                <a:gradFill flip="none" rotWithShape="1">
                  <a:gsLst>
                    <a:gs pos="13000">
                      <a:srgbClr val="500000"/>
                    </a:gs>
                    <a:gs pos="0">
                      <a:schemeClr val="tx1"/>
                    </a:gs>
                    <a:gs pos="28000">
                      <a:srgbClr val="540000"/>
                    </a:gs>
                    <a:gs pos="42999">
                      <a:srgbClr val="8E0000"/>
                    </a:gs>
                    <a:gs pos="88000">
                      <a:srgbClr val="FF1111"/>
                    </a:gs>
                    <a:gs pos="55000">
                      <a:srgbClr val="A80000"/>
                    </a:gs>
                    <a:gs pos="64000">
                      <a:srgbClr val="EA0000"/>
                    </a:gs>
                    <a:gs pos="100000">
                      <a:srgbClr val="890909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可笑法則」</a:t>
            </a:r>
            <a:endParaRPr lang="en-US" altLang="zh-TW" sz="3200" b="1" cap="all" dirty="0" smtClean="0">
              <a:ln w="9000" cmpd="sng">
                <a:solidFill>
                  <a:srgbClr val="791D1D"/>
                </a:solidFill>
                <a:prstDash val="solid"/>
              </a:ln>
              <a:gradFill flip="none" rotWithShape="1">
                <a:gsLst>
                  <a:gs pos="13000">
                    <a:srgbClr val="500000"/>
                  </a:gs>
                  <a:gs pos="0">
                    <a:schemeClr val="tx1"/>
                  </a:gs>
                  <a:gs pos="28000">
                    <a:srgbClr val="540000"/>
                  </a:gs>
                  <a:gs pos="42999">
                    <a:srgbClr val="8E0000"/>
                  </a:gs>
                  <a:gs pos="88000">
                    <a:srgbClr val="FF1111"/>
                  </a:gs>
                  <a:gs pos="55000">
                    <a:srgbClr val="A80000"/>
                  </a:gs>
                  <a:gs pos="64000">
                    <a:srgbClr val="EA0000"/>
                  </a:gs>
                  <a:gs pos="100000">
                    <a:srgbClr val="890909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cap="all" dirty="0">
                <a:ln w="9000" cmpd="sng">
                  <a:solidFill>
                    <a:srgbClr val="10CE15"/>
                  </a:solidFill>
                  <a:prstDash val="solid"/>
                </a:ln>
                <a:gradFill flip="none" rotWithShape="1">
                  <a:gsLst>
                    <a:gs pos="0">
                      <a:srgbClr val="00320C"/>
                    </a:gs>
                    <a:gs pos="13000">
                      <a:srgbClr val="00641A"/>
                    </a:gs>
                    <a:gs pos="28000">
                      <a:srgbClr val="02CA36"/>
                    </a:gs>
                    <a:gs pos="42999">
                      <a:srgbClr val="03F720"/>
                    </a:gs>
                    <a:gs pos="58000">
                      <a:srgbClr val="3BFF78"/>
                    </a:gs>
                    <a:gs pos="85000">
                      <a:srgbClr val="94FEB0"/>
                    </a:gs>
                    <a:gs pos="74000">
                      <a:srgbClr val="66FE78"/>
                    </a:gs>
                    <a:gs pos="100000">
                      <a:srgbClr val="DDFFE5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第十二章：你的任務是付出</a:t>
            </a:r>
            <a:endParaRPr lang="en-US" altLang="zh-TW" sz="3200" b="1" cap="all" dirty="0">
              <a:ln w="9000" cmpd="sng">
                <a:solidFill>
                  <a:srgbClr val="10CE15"/>
                </a:solidFill>
                <a:prstDash val="solid"/>
              </a:ln>
              <a:gradFill flip="none" rotWithShape="1">
                <a:gsLst>
                  <a:gs pos="0">
                    <a:srgbClr val="00320C"/>
                  </a:gs>
                  <a:gs pos="13000">
                    <a:srgbClr val="00641A"/>
                  </a:gs>
                  <a:gs pos="28000">
                    <a:srgbClr val="02CA36"/>
                  </a:gs>
                  <a:gs pos="42999">
                    <a:srgbClr val="03F720"/>
                  </a:gs>
                  <a:gs pos="58000">
                    <a:srgbClr val="3BFF78"/>
                  </a:gs>
                  <a:gs pos="85000">
                    <a:srgbClr val="94FEB0"/>
                  </a:gs>
                  <a:gs pos="74000">
                    <a:srgbClr val="66FE78"/>
                  </a:gs>
                  <a:gs pos="100000">
                    <a:srgbClr val="DDFFE5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076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839344" y="-95041"/>
            <a:ext cx="1421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000" b="1" cap="all" dirty="0">
                <a:ln w="9000" cmpd="sng">
                  <a:solidFill>
                    <a:srgbClr val="EF31B0"/>
                  </a:solidFill>
                  <a:prstDash val="solid"/>
                </a:ln>
                <a:gradFill flip="none" rotWithShape="1">
                  <a:gsLst>
                    <a:gs pos="0">
                      <a:srgbClr val="ED1BA7"/>
                    </a:gs>
                    <a:gs pos="13000">
                      <a:srgbClr val="EF31B0"/>
                    </a:gs>
                    <a:gs pos="28000">
                      <a:srgbClr val="F151BC"/>
                    </a:gs>
                    <a:gs pos="42999">
                      <a:srgbClr val="F369C5"/>
                    </a:gs>
                    <a:gs pos="58000">
                      <a:srgbClr val="FF9FF1"/>
                    </a:gs>
                    <a:gs pos="85000">
                      <a:srgbClr val="FECEFB"/>
                    </a:gs>
                    <a:gs pos="74000">
                      <a:srgbClr val="FEB4EE"/>
                    </a:gs>
                    <a:gs pos="100000">
                      <a:srgbClr val="FFD5FC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心得</a:t>
            </a:r>
            <a:endParaRPr lang="en-US" altLang="zh-TW" sz="4000" b="1" cap="all" dirty="0">
              <a:ln w="9000" cmpd="sng">
                <a:solidFill>
                  <a:srgbClr val="EF31B0"/>
                </a:solidFill>
                <a:prstDash val="solid"/>
              </a:ln>
              <a:gradFill flip="none" rotWithShape="1">
                <a:gsLst>
                  <a:gs pos="0">
                    <a:srgbClr val="ED1BA7"/>
                  </a:gs>
                  <a:gs pos="13000">
                    <a:srgbClr val="EF31B0"/>
                  </a:gs>
                  <a:gs pos="28000">
                    <a:srgbClr val="F151BC"/>
                  </a:gs>
                  <a:gs pos="42999">
                    <a:srgbClr val="F369C5"/>
                  </a:gs>
                  <a:gs pos="58000">
                    <a:srgbClr val="FF9FF1"/>
                  </a:gs>
                  <a:gs pos="85000">
                    <a:srgbClr val="FECEFB"/>
                  </a:gs>
                  <a:gs pos="74000">
                    <a:srgbClr val="FEB4EE"/>
                  </a:gs>
                  <a:gs pos="100000">
                    <a:srgbClr val="FFD5FC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9512" y="597040"/>
            <a:ext cx="88569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n>
                  <a:solidFill>
                    <a:srgbClr val="480000">
                      <a:alpha val="10000"/>
                    </a:srgbClr>
                  </a:solidFill>
                </a:ln>
                <a:gradFill>
                  <a:gsLst>
                    <a:gs pos="25000">
                      <a:srgbClr val="9E0000"/>
                    </a:gs>
                    <a:gs pos="50000">
                      <a:srgbClr val="C80000"/>
                    </a:gs>
                    <a:gs pos="0">
                      <a:srgbClr val="480000"/>
                    </a:gs>
                    <a:gs pos="75000">
                      <a:srgbClr val="E60000"/>
                    </a:gs>
                    <a:gs pos="100000">
                      <a:srgbClr val="FF0101"/>
                    </a:gs>
                  </a:gsLst>
                  <a:lin ang="5400000" scaled="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第一眼看見力克˙胡哲，「哇！怎麼會這樣，老天爺也對他太不公平了！」，心想他該多麼難過，多麼無助，面對自己的與眾不同，除了旁人異樣的眼光，更多生活上的不便和茫然的未來，真會讓人有了斷自己的念頭。不僅是他，再堅強的人，應該都很難挺過去吧！但他卻為自己下了這樣的註解：我那好得不像話的生命體驗，真顛覆我們的認知，居然可以這樣過日子，真厲害呀</a:t>
            </a:r>
            <a:r>
              <a:rPr lang="zh-TW" altLang="en-US" sz="2800" b="1" dirty="0" smtClean="0">
                <a:ln>
                  <a:solidFill>
                    <a:srgbClr val="480000">
                      <a:alpha val="10000"/>
                    </a:srgbClr>
                  </a:solidFill>
                </a:ln>
                <a:gradFill>
                  <a:gsLst>
                    <a:gs pos="25000">
                      <a:srgbClr val="9E0000"/>
                    </a:gs>
                    <a:gs pos="50000">
                      <a:srgbClr val="C80000"/>
                    </a:gs>
                    <a:gs pos="0">
                      <a:srgbClr val="480000"/>
                    </a:gs>
                    <a:gs pos="75000">
                      <a:srgbClr val="E60000"/>
                    </a:gs>
                    <a:gs pos="100000">
                      <a:srgbClr val="FF0101"/>
                    </a:gs>
                  </a:gsLst>
                  <a:lin ang="5400000" scaled="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2800" b="1" dirty="0">
              <a:ln>
                <a:solidFill>
                  <a:srgbClr val="480000">
                    <a:alpha val="10000"/>
                  </a:srgbClr>
                </a:solidFill>
              </a:ln>
              <a:gradFill>
                <a:gsLst>
                  <a:gs pos="25000">
                    <a:srgbClr val="9E0000"/>
                  </a:gs>
                  <a:gs pos="50000">
                    <a:srgbClr val="C80000"/>
                  </a:gs>
                  <a:gs pos="0">
                    <a:srgbClr val="480000"/>
                  </a:gs>
                  <a:gs pos="75000">
                    <a:srgbClr val="E60000"/>
                  </a:gs>
                  <a:gs pos="100000">
                    <a:srgbClr val="FF0101"/>
                  </a:gs>
                </a:gsLst>
                <a:lin ang="5400000" scaled="0"/>
              </a:gra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9512" y="3752880"/>
            <a:ext cx="88569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n>
                  <a:solidFill>
                    <a:srgbClr val="6E2385"/>
                  </a:solidFill>
                </a:ln>
                <a:gradFill>
                  <a:gsLst>
                    <a:gs pos="25000">
                      <a:srgbClr val="3C2C76"/>
                    </a:gs>
                    <a:gs pos="50000">
                      <a:srgbClr val="583DA5"/>
                    </a:gs>
                    <a:gs pos="0">
                      <a:srgbClr val="161646"/>
                    </a:gs>
                    <a:gs pos="75000">
                      <a:srgbClr val="5645BB"/>
                    </a:gs>
                    <a:gs pos="100000">
                      <a:srgbClr val="8F7DD9"/>
                    </a:gs>
                  </a:gsLst>
                  <a:lin ang="5400000" scaled="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「沒手沒腳，沒有限制」是力克˙胡哲為自己的處境給的一條活路。身體的殘缺並沒有阻止他實現夢想，衝浪、打球、潛水，一般人都不見得學得來的，但他卻能辦到，只要有心，任何困難都可以克服，有形的枷鎖，禁錮不了一個人的鬥志，他也說過：「我無法改變過去，但我可以創造未來。」不要一味地自怨自艾，珍惜自己擁有的並盡力發揮，我也可以過不一樣的人生</a:t>
            </a:r>
            <a:r>
              <a:rPr lang="zh-TW" altLang="en-US" sz="2800" b="1" dirty="0" smtClean="0">
                <a:ln>
                  <a:solidFill>
                    <a:srgbClr val="6E2385"/>
                  </a:solidFill>
                </a:ln>
                <a:gradFill>
                  <a:gsLst>
                    <a:gs pos="25000">
                      <a:srgbClr val="3C2C76"/>
                    </a:gs>
                    <a:gs pos="50000">
                      <a:srgbClr val="583DA5"/>
                    </a:gs>
                    <a:gs pos="0">
                      <a:srgbClr val="161646"/>
                    </a:gs>
                    <a:gs pos="75000">
                      <a:srgbClr val="5645BB"/>
                    </a:gs>
                    <a:gs pos="100000">
                      <a:srgbClr val="8F7DD9"/>
                    </a:gs>
                  </a:gsLst>
                  <a:lin ang="5400000" scaled="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b="1" dirty="0">
              <a:ln>
                <a:solidFill>
                  <a:srgbClr val="6E2385"/>
                </a:solidFill>
              </a:ln>
              <a:gradFill>
                <a:gsLst>
                  <a:gs pos="25000">
                    <a:srgbClr val="3C2C76"/>
                  </a:gs>
                  <a:gs pos="50000">
                    <a:srgbClr val="583DA5"/>
                  </a:gs>
                  <a:gs pos="0">
                    <a:srgbClr val="161646"/>
                  </a:gs>
                  <a:gs pos="75000">
                    <a:srgbClr val="5645BB"/>
                  </a:gs>
                  <a:gs pos="100000">
                    <a:srgbClr val="8F7DD9"/>
                  </a:gs>
                </a:gsLst>
                <a:lin ang="5400000" scaled="0"/>
              </a:gra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57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229" y="30907"/>
            <a:ext cx="8640960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76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25000">
                      <a:srgbClr val="0F14F1"/>
                    </a:gs>
                    <a:gs pos="50000">
                      <a:schemeClr val="bg2">
                        <a:lumMod val="50000"/>
                      </a:schemeClr>
                    </a:gs>
                    <a:gs pos="0">
                      <a:srgbClr val="05059D"/>
                    </a:gs>
                    <a:gs pos="75000">
                      <a:schemeClr val="bg2">
                        <a:lumMod val="90000"/>
                      </a:schemeClr>
                    </a:gs>
                    <a:gs pos="100000">
                      <a:schemeClr val="bg2"/>
                    </a:gs>
                  </a:gsLst>
                  <a:lin ang="5400000" scaled="0"/>
                </a:gra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想現在的我們，擁有的很多，但懂得珍惜的人少，會與人比較，總覺得自己沒有別人運氣好，我騎腳踏車上學，別人坐的是進口轎車，我拿的是按鍵式手機，同學們都是智慧型的。只重物質慾望，忽略了心靈的成長，即使上帝幫他開了扇大門，但他仍然不知如何走出去。前一陣子看到一個紀錄片「小小鼓手」，讓人看了感動。八歲的孩子，願望不像其他孩童一樣要手機、平板電腦，他的夢想是開演唱會、學打鼓。這對一個全盲的孩子來說，是不可能實現的夢，但經過多人的努力，他做到了。四分衛樂團幫助他完成夢想，他終於成功地站在舞台上，熟練地打著鼓，最後還唱了歌， 台下的觀眾都受到感動，眼眶泛淚，家人更以他為榮。看著別人的殘缺，除了心疼，更佩服他無比的毅力。他該多努力才能走到今天這一步，他曾面對多少挫折才能勇敢走入人群，對於四肢健全的我們，真的有激勵作用，我們也該好好反省自己，錯過了多少歲月，該把握現在了。</a:t>
            </a:r>
          </a:p>
        </p:txBody>
      </p:sp>
    </p:spTree>
    <p:extLst>
      <p:ext uri="{BB962C8B-B14F-4D97-AF65-F5344CB8AC3E}">
        <p14:creationId xmlns:p14="http://schemas.microsoft.com/office/powerpoint/2010/main" val="185164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0914" y="404664"/>
            <a:ext cx="885698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b="1" dirty="0">
                <a:gradFill>
                  <a:gsLst>
                    <a:gs pos="25000">
                      <a:srgbClr val="04C404"/>
                    </a:gs>
                    <a:gs pos="50000">
                      <a:srgbClr val="09E914"/>
                    </a:gs>
                    <a:gs pos="0">
                      <a:srgbClr val="016B1A"/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最近翻開報紙，敘利亞難民的處境，讓我感到同情，他們連最基本的生命安全都受到威脅，更不用提理想了。相對於生活在安定台灣的我們，真的幸福多了。看看那些人的遭遇，再回頭看看自己，我真的擁有很多。上帝沒跟我開玩笑，賜給我健康的身體，也給了我美滿的家庭，其他的部份，是該由我自己來創造的，成功與否，必定操之在我。我不跟別人比較，因為我不想活在別人的期待中，我只想盡我的全力，做好每一件事。別人能，我一定也能，我追求的不是物質上的滿足，是心靈上的成長，力克˙胡哲給了大家啟發，要積極面對人生，失敗也是生命中的一部分，勇敢面對，不論我所擁有的是多是少，用盡全力，我的人生一定也會不同凡響</a:t>
            </a:r>
            <a:r>
              <a:rPr lang="zh-TW" altLang="en-US" sz="3000" b="1" dirty="0" smtClean="0">
                <a:gradFill>
                  <a:gsLst>
                    <a:gs pos="25000">
                      <a:srgbClr val="04C404"/>
                    </a:gs>
                    <a:gs pos="50000">
                      <a:srgbClr val="09E914"/>
                    </a:gs>
                    <a:gs pos="0">
                      <a:srgbClr val="016B1A"/>
                    </a:gs>
                    <a:gs pos="75000">
                      <a:srgbClr val="AEFCB2"/>
                    </a:gs>
                    <a:gs pos="100000">
                      <a:schemeClr val="bg2">
                        <a:lumMod val="50000"/>
                      </a:schemeClr>
                    </a:gs>
                  </a:gsLst>
                  <a:lin ang="5400000" scaled="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000" b="1" dirty="0">
              <a:gradFill>
                <a:gsLst>
                  <a:gs pos="25000">
                    <a:srgbClr val="04C404"/>
                  </a:gs>
                  <a:gs pos="50000">
                    <a:srgbClr val="09E914"/>
                  </a:gs>
                  <a:gs pos="0">
                    <a:srgbClr val="016B1A"/>
                  </a:gs>
                  <a:gs pos="75000">
                    <a:srgbClr val="AEFCB2"/>
                  </a:gs>
                  <a:gs pos="100000">
                    <a:schemeClr val="bg2">
                      <a:lumMod val="50000"/>
                    </a:schemeClr>
                  </a:gs>
                </a:gsLst>
                <a:lin ang="5400000" scaled="0"/>
              </a:gra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34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03040" y="1700808"/>
            <a:ext cx="86409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5000" b="1" cap="all" dirty="0" smtClean="0">
                <a:ln w="9000" cmpd="sng">
                  <a:solidFill>
                    <a:srgbClr val="C40000"/>
                  </a:solidFill>
                  <a:prstDash val="solid"/>
                </a:ln>
                <a:gradFill flip="none" rotWithShape="1">
                  <a:gsLst>
                    <a:gs pos="13000">
                      <a:srgbClr val="500000"/>
                    </a:gs>
                    <a:gs pos="0">
                      <a:schemeClr val="tx1"/>
                    </a:gs>
                    <a:gs pos="28000">
                      <a:srgbClr val="540000"/>
                    </a:gs>
                    <a:gs pos="42999">
                      <a:srgbClr val="8E0000"/>
                    </a:gs>
                    <a:gs pos="88000">
                      <a:srgbClr val="FF1111"/>
                    </a:gs>
                    <a:gs pos="55000">
                      <a:srgbClr val="A80000"/>
                    </a:gs>
                    <a:gs pos="64000">
                      <a:srgbClr val="EA0000"/>
                    </a:gs>
                    <a:gs pos="100000">
                      <a:srgbClr val="890909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謝謝大家</a:t>
            </a:r>
            <a:endParaRPr lang="zh-TW" altLang="en-US" sz="15000" dirty="0">
              <a:ln w="9000" cmpd="sng">
                <a:solidFill>
                  <a:srgbClr val="C4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91680" y="5013176"/>
            <a:ext cx="60486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400" b="1" cap="all" dirty="0" smtClean="0">
                <a:ln w="9000" cmpd="sng">
                  <a:solidFill>
                    <a:srgbClr val="EF31B0"/>
                  </a:solidFill>
                  <a:prstDash val="solid"/>
                </a:ln>
                <a:gradFill flip="none" rotWithShape="1">
                  <a:gsLst>
                    <a:gs pos="0">
                      <a:srgbClr val="ED1BA7"/>
                    </a:gs>
                    <a:gs pos="13000">
                      <a:srgbClr val="EF31B0"/>
                    </a:gs>
                    <a:gs pos="28000">
                      <a:srgbClr val="F151BC"/>
                    </a:gs>
                    <a:gs pos="42999">
                      <a:srgbClr val="F369C5"/>
                    </a:gs>
                    <a:gs pos="58000">
                      <a:srgbClr val="FF9FF1"/>
                    </a:gs>
                    <a:gs pos="85000">
                      <a:srgbClr val="FECEFB"/>
                    </a:gs>
                    <a:gs pos="74000">
                      <a:srgbClr val="FEB4EE"/>
                    </a:gs>
                    <a:gs pos="100000">
                      <a:srgbClr val="FFD5FC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資料來源</a:t>
            </a:r>
            <a:r>
              <a:rPr lang="zh-TW" altLang="en-US" sz="4400" b="1" cap="all" dirty="0" smtClean="0">
                <a:ln w="9000" cmpd="sng">
                  <a:solidFill>
                    <a:srgbClr val="EF31B0"/>
                  </a:solidFill>
                  <a:prstDash val="solid"/>
                </a:ln>
                <a:gradFill flip="none" rotWithShape="1">
                  <a:gsLst>
                    <a:gs pos="0">
                      <a:srgbClr val="ED1BA7"/>
                    </a:gs>
                    <a:gs pos="13000">
                      <a:srgbClr val="EF31B0"/>
                    </a:gs>
                    <a:gs pos="28000">
                      <a:srgbClr val="F151BC"/>
                    </a:gs>
                    <a:gs pos="42999">
                      <a:srgbClr val="F369C5"/>
                    </a:gs>
                    <a:gs pos="58000">
                      <a:srgbClr val="FF9FF1"/>
                    </a:gs>
                    <a:gs pos="85000">
                      <a:srgbClr val="FECEFB"/>
                    </a:gs>
                    <a:gs pos="74000">
                      <a:srgbClr val="FEB4EE"/>
                    </a:gs>
                    <a:gs pos="100000">
                      <a:srgbClr val="FFD5FC"/>
                    </a:gs>
                  </a:gsLst>
                  <a:lin ang="5400000" scaled="0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：人生不設限</a:t>
            </a:r>
            <a:endParaRPr lang="en-US" altLang="zh-TW" sz="4400" b="1" cap="all" dirty="0">
              <a:ln w="9000" cmpd="sng">
                <a:solidFill>
                  <a:srgbClr val="EF31B0"/>
                </a:solidFill>
                <a:prstDash val="solid"/>
              </a:ln>
              <a:gradFill flip="none" rotWithShape="1">
                <a:gsLst>
                  <a:gs pos="0">
                    <a:srgbClr val="ED1BA7"/>
                  </a:gs>
                  <a:gs pos="13000">
                    <a:srgbClr val="EF31B0"/>
                  </a:gs>
                  <a:gs pos="28000">
                    <a:srgbClr val="F151BC"/>
                  </a:gs>
                  <a:gs pos="42999">
                    <a:srgbClr val="F369C5"/>
                  </a:gs>
                  <a:gs pos="58000">
                    <a:srgbClr val="FF9FF1"/>
                  </a:gs>
                  <a:gs pos="85000">
                    <a:srgbClr val="FECEFB"/>
                  </a:gs>
                  <a:gs pos="74000">
                    <a:srgbClr val="FEB4EE"/>
                  </a:gs>
                  <a:gs pos="100000">
                    <a:srgbClr val="FFD5FC"/>
                  </a:gs>
                </a:gsLst>
                <a:lin ang="5400000" scaled="0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8190399"/>
      </p:ext>
    </p:extLst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1098</Words>
  <Application>Microsoft Office PowerPoint</Application>
  <PresentationFormat>如螢幕大小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氣流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13</cp:revision>
  <dcterms:created xsi:type="dcterms:W3CDTF">2016-02-07T14:10:46Z</dcterms:created>
  <dcterms:modified xsi:type="dcterms:W3CDTF">2016-02-23T11:56:30Z</dcterms:modified>
</cp:coreProperties>
</file>