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69" r:id="rId2"/>
    <p:sldId id="270" r:id="rId3"/>
    <p:sldId id="271" r:id="rId4"/>
    <p:sldId id="275" r:id="rId5"/>
    <p:sldId id="278" r:id="rId6"/>
    <p:sldId id="272" r:id="rId7"/>
    <p:sldId id="281" r:id="rId8"/>
    <p:sldId id="273" r:id="rId9"/>
    <p:sldId id="277" r:id="rId10"/>
    <p:sldId id="279" r:id="rId11"/>
  </p:sldIdLst>
  <p:sldSz cx="9144000" cy="6858000" type="screen4x3"/>
  <p:notesSz cx="9525000" cy="6858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6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1275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395296" y="0"/>
            <a:ext cx="41275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2745B-15F7-4606-87C1-660CFDF72190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41275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395296" y="6513910"/>
            <a:ext cx="41275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66E35-7412-4A11-B877-FD96972E602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96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4127500" cy="342900"/>
          </a:xfrm>
          <a:prstGeom prst="rect">
            <a:avLst/>
          </a:prstGeom>
        </p:spPr>
        <p:txBody>
          <a:bodyPr lIns="91440" tIns="45720" rIns="91440" bIns="45720"/>
          <a:lstStyle>
            <a:lvl1pPr lvl="0" algn="l">
              <a:defRPr sz="1200"/>
            </a:lvl1pPr>
          </a:lstStyle>
          <a:p>
            <a:endParaRPr/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idx="1"/>
          </p:nvPr>
        </p:nvSpPr>
        <p:spPr>
          <a:xfrm>
            <a:off x="5395296" y="0"/>
            <a:ext cx="4127500" cy="342900"/>
          </a:xfrm>
          <a:prstGeom prst="rect">
            <a:avLst/>
          </a:prstGeom>
        </p:spPr>
        <p:txBody>
          <a:bodyPr lIns="91440" tIns="45720" rIns="91440" bIns="45720"/>
          <a:lstStyle>
            <a:lvl1pPr lvl="0" algn="r">
              <a:defRPr sz="1200"/>
            </a:lvl1pPr>
          </a:lstStyle>
          <a:p>
            <a:endParaRPr/>
          </a:p>
        </p:txBody>
      </p:sp>
      <p:sp>
        <p:nvSpPr>
          <p:cNvPr id="4" name="投影片圖像版面配置區 3"/>
          <p:cNvSpPr txBox="1">
            <a:spLocks noGrp="1" noRot="1" noChangeAspect="1"/>
          </p:cNvSpPr>
          <p:nvPr>
            <p:ph type="sldImg" idx="2"/>
          </p:nvPr>
        </p:nvSpPr>
        <p:spPr>
          <a:xfrm>
            <a:off x="3048000" y="514350"/>
            <a:ext cx="3429000" cy="2571750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lIns="91440" tIns="45720" rIns="91440" bIns="45720"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備忘稿版面配置區 4"/>
          <p:cNvSpPr txBox="1">
            <a:spLocks noGrp="1"/>
          </p:cNvSpPr>
          <p:nvPr>
            <p:ph type="body" sz="quarter" idx="3"/>
          </p:nvPr>
        </p:nvSpPr>
        <p:spPr>
          <a:xfrm>
            <a:off x="952500" y="3257550"/>
            <a:ext cx="7620000" cy="3086100"/>
          </a:xfrm>
          <a:prstGeom prst="rect">
            <a:avLst/>
          </a:prstGeom>
        </p:spPr>
        <p:txBody>
          <a:bodyPr lIns="91440" tIns="45720" rIns="91440" bIns="45720"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4"/>
          </p:nvPr>
        </p:nvSpPr>
        <p:spPr>
          <a:xfrm>
            <a:off x="0" y="6513911"/>
            <a:ext cx="4127500" cy="342900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l">
              <a:defRPr sz="1200"/>
            </a:lvl1pPr>
          </a:lstStyle>
          <a:p>
            <a:endParaRPr/>
          </a:p>
        </p:txBody>
      </p:sp>
      <p:sp>
        <p:nvSpPr>
          <p:cNvPr id="7" name="投影片編號版面配置區 6"/>
          <p:cNvSpPr txBox="1">
            <a:spLocks noGrp="1"/>
          </p:cNvSpPr>
          <p:nvPr>
            <p:ph type="sldNum" sz="quarter" idx="5"/>
          </p:nvPr>
        </p:nvSpPr>
        <p:spPr>
          <a:xfrm>
            <a:off x="5395296" y="6513911"/>
            <a:ext cx="4127500" cy="342900"/>
          </a:xfrm>
          <a:prstGeom prst="rect">
            <a:avLst/>
          </a:prstGeom>
        </p:spPr>
        <p:txBody>
          <a:bodyPr lIns="91440" tIns="45720" rIns="91440" bIns="45720" anchor="b"/>
          <a:lstStyle>
            <a:lvl1pPr lvl="0" algn="r">
              <a:defRPr sz="1200"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6787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38DBA3-52F9-4AF4-A6A4-FA4D7DB2F99C}" type="slidenum">
              <a:rPr lang="en-US" altLang="zh-TW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8540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  <a:prstGeom prst="rect">
            <a:avLst/>
          </a:prstGeom>
        </p:spPr>
        <p:txBody>
          <a:bodyPr/>
          <a:lstStyle>
            <a:lvl1pPr lvl="0" algn="l">
              <a:buNone/>
              <a:defRPr sz="3000" b="1" baseline="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  <a:prstGeom prst="rect">
            <a:avLst/>
          </a:prstGeom>
        </p:spPr>
        <p:txBody>
          <a:bodyPr anchor="t"/>
          <a:lstStyle>
            <a:lvl1pPr marL="0" lvl="0" indent="0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xfrm rot="5400000">
            <a:off x="7763257" y="1170432"/>
            <a:ext cx="2285999" cy="381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xfrm rot="5400000">
            <a:off x="7077457" y="4178808"/>
            <a:ext cx="3657599" cy="38404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矩形 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矩形 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矩形 7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矩形 8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直線接點 9"/>
          <p:cNvSpPr/>
          <p:nvPr/>
        </p:nvSpPr>
        <p:spPr>
          <a:xfrm>
            <a:off x="106344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60000"/>
                <a:alpha val="73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直線接點 10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20000"/>
                <a:alpha val="83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2" name="直線接點 11"/>
          <p:cNvSpPr/>
          <p:nvPr/>
        </p:nvSpPr>
        <p:spPr>
          <a:xfrm>
            <a:off x="854112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3" name="直線接點 12"/>
          <p:cNvSpPr/>
          <p:nvPr/>
        </p:nvSpPr>
        <p:spPr>
          <a:xfrm>
            <a:off x="1726640" y="0"/>
            <a:ext cx="0" cy="6858000"/>
          </a:xfrm>
          <a:prstGeom prst="line">
            <a:avLst/>
          </a:prstGeom>
          <a:noFill/>
          <a:ln w="28575" cap="flat">
            <a:solidFill>
              <a:schemeClr val="accent1">
                <a:tint val="60000"/>
                <a:alpha val="82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4" name="直線接點 13"/>
          <p:cNvSpPr/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 w="9525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5" name="矩形 14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6" name="橢圓 15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橢圓 16"/>
          <p:cNvSpPr/>
          <p:nvPr/>
        </p:nvSpPr>
        <p:spPr>
          <a:xfrm>
            <a:off x="1324704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8" name="橢圓 17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9" name="橢圓 18"/>
          <p:cNvSpPr/>
          <p:nvPr/>
        </p:nvSpPr>
        <p:spPr>
          <a:xfrm>
            <a:off x="1664208" y="5791200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0" name="橢圓 19"/>
          <p:cNvSpPr/>
          <p:nvPr/>
        </p:nvSpPr>
        <p:spPr>
          <a:xfrm>
            <a:off x="1879040" y="4479888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1" name="直線接點 20"/>
          <p:cNvSpPr/>
          <p:nvPr/>
        </p:nvSpPr>
        <p:spPr>
          <a:xfrm>
            <a:off x="9097944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2" name="投影片編號版面配置區 21"/>
          <p:cNvSpPr txBox="1">
            <a:spLocks noGrp="1"/>
          </p:cNvSpPr>
          <p:nvPr>
            <p:ph type="sldNum" sz="quarter" idx="12"/>
          </p:nvPr>
        </p:nvSpPr>
        <p:spPr>
          <a:xfrm>
            <a:off x="1340616" y="4928703"/>
            <a:ext cx="609600" cy="517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6629400" y="274639"/>
            <a:ext cx="16764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"/>
          <p:cNvSpPr/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 cap="flat">
            <a:solidFill>
              <a:schemeClr val="accent1">
                <a:tint val="60000"/>
                <a:alpha val="93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標題 2"/>
          <p:cNvSpPr txBox="1">
            <a:spLocks noGrp="1"/>
          </p:cNvSpPr>
          <p:nvPr>
            <p:ph type="title"/>
          </p:nvPr>
        </p:nvSpPr>
        <p:spPr>
          <a:xfrm rot="5400000">
            <a:off x="3371850" y="3200400"/>
            <a:ext cx="6309362" cy="457200"/>
          </a:xfrm>
          <a:prstGeom prst="rect">
            <a:avLst/>
          </a:prstGeom>
        </p:spPr>
        <p:txBody>
          <a:bodyPr anchor="b"/>
          <a:lstStyle>
            <a:lvl1pPr lvl="0" algn="l">
              <a:buNone/>
              <a:defRPr sz="2000" b="1" baseline="0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2"/>
          </p:nvPr>
        </p:nvSpPr>
        <p:spPr>
          <a:xfrm>
            <a:off x="6812281" y="274320"/>
            <a:ext cx="1527047" cy="4983480"/>
          </a:xfrm>
          <a:prstGeom prst="rect">
            <a:avLst/>
          </a:prstGeom>
        </p:spPr>
        <p:txBody>
          <a:bodyPr/>
          <a:lstStyle>
            <a:lvl1pPr marL="0" lv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5" name="直線接點 4"/>
          <p:cNvSpPr/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直線接點 5"/>
          <p:cNvSpPr/>
          <p:nvPr/>
        </p:nvSpPr>
        <p:spPr>
          <a:xfrm>
            <a:off x="6192296" y="0"/>
            <a:ext cx="0" cy="6858000"/>
          </a:xfrm>
          <a:prstGeom prst="line">
            <a:avLst/>
          </a:prstGeom>
          <a:noFill/>
          <a:ln w="12700" cap="flat">
            <a:solidFill>
              <a:schemeClr val="accent1"/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直線接點 6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 cap="flat">
            <a:solidFill>
              <a:schemeClr val="accent1"/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矩形 7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直線接點 8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w="9525" cap="flat">
            <a:solidFill>
              <a:schemeClr val="accent1"/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橢圓 9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文字版面配置區 10"/>
          <p:cNvSpPr txBox="1">
            <a:spLocks noGrp="1"/>
          </p:cNvSpPr>
          <p:nvPr>
            <p:ph type="body" sz="quarter" idx="1"/>
          </p:nvPr>
        </p:nvSpPr>
        <p:spPr>
          <a:xfrm>
            <a:off x="304800" y="274320"/>
            <a:ext cx="5638800" cy="6327649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12" name="日期版面配置區 11"/>
          <p:cNvSpPr txBox="1"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3" name="投影片編號版面配置區 12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  <p:sp>
        <p:nvSpPr>
          <p:cNvPr id="14" name="頁尾版面配置區 13"/>
          <p:cNvSpPr txBox="1"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  <p:sp>
        <p:nvSpPr>
          <p:cNvPr id="6" name="文字版面配置區 5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3657600" cy="4572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文字版面配置區 6"/>
          <p:cNvSpPr txBox="1">
            <a:spLocks noGrp="1"/>
          </p:cNvSpPr>
          <p:nvPr>
            <p:ph type="body" sz="quarter" idx="2"/>
          </p:nvPr>
        </p:nvSpPr>
        <p:spPr>
          <a:xfrm>
            <a:off x="4270248" y="1600200"/>
            <a:ext cx="3657600" cy="4572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  <a:prstGeom prst="rect">
            <a:avLst/>
          </a:prstGeom>
        </p:spPr>
        <p:txBody>
          <a:bodyPr/>
          <a:lstStyle>
            <a:lvl1pPr lvl="0">
              <a:defRPr b="1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  <a:prstGeom prst="rect">
            <a:avLst/>
          </a:prstGeom>
        </p:spPr>
        <p:txBody>
          <a:bodyPr/>
          <a:lstStyle>
            <a:lvl1pPr marL="0" lvl="0" indent="0" algn="l">
              <a:buNone/>
              <a:defRPr sz="18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zh-TW"/>
              <a:t>按一下以編輯母片副標題樣式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xfrm rot="5400000">
            <a:off x="7764622" y="1174097"/>
            <a:ext cx="2286000" cy="381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xfrm rot="5400000">
            <a:off x="7077269" y="4181669"/>
            <a:ext cx="3657601" cy="384048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矩形 5"/>
          <p:cNvSpPr/>
          <p:nvPr/>
        </p:nvSpPr>
        <p:spPr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7" name="矩形 6"/>
          <p:cNvSpPr/>
          <p:nvPr/>
        </p:nvSpPr>
        <p:spPr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矩形 7"/>
          <p:cNvSpPr/>
          <p:nvPr/>
        </p:nvSpPr>
        <p:spPr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矩形 8"/>
          <p:cNvSpPr/>
          <p:nvPr/>
        </p:nvSpPr>
        <p:spPr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直線接點 9"/>
          <p:cNvSpPr/>
          <p:nvPr/>
        </p:nvSpPr>
        <p:spPr>
          <a:xfrm>
            <a:off x="106344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60000"/>
                <a:alpha val="73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直線接點 10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20000"/>
                <a:alpha val="83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2" name="直線接點 11"/>
          <p:cNvSpPr/>
          <p:nvPr/>
        </p:nvSpPr>
        <p:spPr>
          <a:xfrm>
            <a:off x="854112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3" name="直線接點 12"/>
          <p:cNvSpPr/>
          <p:nvPr/>
        </p:nvSpPr>
        <p:spPr>
          <a:xfrm>
            <a:off x="1726640" y="0"/>
            <a:ext cx="0" cy="6858000"/>
          </a:xfrm>
          <a:prstGeom prst="line">
            <a:avLst/>
          </a:prstGeom>
          <a:noFill/>
          <a:ln w="28575" cap="flat">
            <a:solidFill>
              <a:schemeClr val="accent1">
                <a:tint val="60000"/>
                <a:alpha val="82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4" name="直線接點 13"/>
          <p:cNvSpPr/>
          <p:nvPr/>
        </p:nvSpPr>
        <p:spPr>
          <a:xfrm>
            <a:off x="1066800" y="0"/>
            <a:ext cx="0" cy="6858000"/>
          </a:xfrm>
          <a:prstGeom prst="line">
            <a:avLst/>
          </a:prstGeom>
          <a:noFill/>
          <a:ln w="9525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5" name="直線接點 14"/>
          <p:cNvSpPr/>
          <p:nvPr/>
        </p:nvSpPr>
        <p:spPr>
          <a:xfrm>
            <a:off x="9113856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6" name="矩形 15"/>
          <p:cNvSpPr/>
          <p:nvPr/>
        </p:nvSpPr>
        <p:spPr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7" name="橢圓 16"/>
          <p:cNvSpPr/>
          <p:nvPr/>
        </p:nvSpPr>
        <p:spPr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8" name="橢圓 17"/>
          <p:cNvSpPr/>
          <p:nvPr/>
        </p:nvSpPr>
        <p:spPr>
          <a:xfrm>
            <a:off x="1309632" y="4866752"/>
            <a:ext cx="641424" cy="641424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9" name="橢圓 18"/>
          <p:cNvSpPr/>
          <p:nvPr/>
        </p:nvSpPr>
        <p:spPr>
          <a:xfrm>
            <a:off x="1091080" y="5500632"/>
            <a:ext cx="137160" cy="1371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0" name="橢圓 19"/>
          <p:cNvSpPr/>
          <p:nvPr/>
        </p:nvSpPr>
        <p:spPr>
          <a:xfrm>
            <a:off x="1664208" y="5788152"/>
            <a:ext cx="274320" cy="27432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1" name="橢圓 20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22" name="投影片編號版面配置區 21"/>
          <p:cNvSpPr txBox="1">
            <a:spLocks noGrp="1"/>
          </p:cNvSpPr>
          <p:nvPr>
            <p:ph type="sldNum" sz="quarter" idx="12"/>
          </p:nvPr>
        </p:nvSpPr>
        <p:spPr>
          <a:xfrm>
            <a:off x="1325544" y="4928703"/>
            <a:ext cx="609600" cy="517525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  <a:prstGeom prst="rect">
            <a:avLst/>
          </a:prstGeom>
        </p:spPr>
        <p:txBody>
          <a:bodyPr anchor="b"/>
          <a:lstStyle>
            <a:lvl1pPr lvl="0"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  <p:sp>
        <p:nvSpPr>
          <p:cNvPr id="6" name="文字版面配置區 5"/>
          <p:cNvSpPr txBox="1">
            <a:spLocks noGrp="1"/>
          </p:cNvSpPr>
          <p:nvPr>
            <p:ph type="body" sz="quarter" idx="2"/>
          </p:nvPr>
        </p:nvSpPr>
        <p:spPr>
          <a:xfrm>
            <a:off x="457200" y="2362200"/>
            <a:ext cx="3657600" cy="3886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7" name="文字版面配置區 6"/>
          <p:cNvSpPr txBox="1">
            <a:spLocks noGrp="1"/>
          </p:cNvSpPr>
          <p:nvPr>
            <p:ph type="body" sz="quarter" idx="4"/>
          </p:nvPr>
        </p:nvSpPr>
        <p:spPr>
          <a:xfrm>
            <a:off x="4371975" y="2362200"/>
            <a:ext cx="3657600" cy="38862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8" name="文字版面配置區 7"/>
          <p:cNvSpPr txBox="1"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9" name="文字版面配置區 8"/>
          <p:cNvSpPr txBox="1"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lvl="0" indent="0"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4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16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頁尾版面配置區 2"/>
          <p:cNvSpPr txBox="1"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"/>
          <p:cNvSpPr/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橢圓 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4" name="標題 3"/>
          <p:cNvSpPr txBox="1">
            <a:spLocks noGrp="1"/>
          </p:cNvSpPr>
          <p:nvPr>
            <p:ph type="title"/>
          </p:nvPr>
        </p:nvSpPr>
        <p:spPr>
          <a:xfrm rot="5400000">
            <a:off x="3350133" y="3200400"/>
            <a:ext cx="6309361" cy="457200"/>
          </a:xfrm>
          <a:prstGeom prst="rect">
            <a:avLst/>
          </a:prstGeom>
        </p:spPr>
        <p:txBody>
          <a:bodyPr anchor="b"/>
          <a:lstStyle>
            <a:lvl1pPr lvl="0" algn="l">
              <a:buNone/>
              <a:defRPr sz="2000" b="1"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5" name="內容版面配置區 4"/>
          <p:cNvSpPr txBox="1">
            <a:spLocks noGrp="1"/>
          </p:cNvSpPr>
          <p:nvPr>
            <p:ph idx="1"/>
          </p:nvPr>
        </p:nvSpPr>
        <p:spPr>
          <a:xfrm>
            <a:off x="0" y="0"/>
            <a:ext cx="61722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/>
          <a:lstStyle>
            <a:lvl1pPr marL="0" lvl="0" indent="0">
              <a:buNone/>
              <a:defRPr sz="3200"/>
            </a:lvl1pPr>
          </a:lstStyle>
          <a:p>
            <a:pPr lvl="0" algn="ctr">
              <a:buNone/>
            </a:pPr>
            <a:r>
              <a:rPr lang="zh-TW"/>
              <a:t>按一下圖示以新增圖片</a:t>
            </a:r>
          </a:p>
        </p:txBody>
      </p:sp>
      <p:sp>
        <p:nvSpPr>
          <p:cNvPr id="6" name="文字版面配置區 5"/>
          <p:cNvSpPr txBox="1"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9"/>
          </a:xfrm>
          <a:prstGeom prst="rect">
            <a:avLst/>
          </a:prstGeom>
        </p:spPr>
        <p:txBody>
          <a:bodyPr wrap="square" lIns="91440" tIns="45720" rIns="91440" bIns="45720" anchor="t"/>
          <a:lstStyle>
            <a:lvl1pPr marL="0" lvl="0" indent="0">
              <a:spcBef>
                <a:spcPts val="100"/>
              </a:spcBef>
              <a:spcAft>
                <a:spcPts val="400"/>
              </a:spcAft>
              <a:buNone/>
              <a:defRPr sz="1200"/>
            </a:lvl1pPr>
          </a:lstStyle>
          <a:p>
            <a:pPr lvl="0"/>
            <a:r>
              <a:rPr lang="zh-TW"/>
              <a:t>按一下以編輯母片文字樣式</a:t>
            </a:r>
          </a:p>
        </p:txBody>
      </p:sp>
      <p:sp>
        <p:nvSpPr>
          <p:cNvPr id="7" name="直線接點 6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9525" cap="flat">
            <a:solidFill>
              <a:schemeClr val="tx1"/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矩形 7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直線接點 8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w="9525" cap="flat">
            <a:solidFill>
              <a:schemeClr val="accent1"/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直線接點 9"/>
          <p:cNvSpPr/>
          <p:nvPr/>
        </p:nvSpPr>
        <p:spPr>
          <a:xfrm>
            <a:off x="6248400" y="0"/>
            <a:ext cx="0" cy="6858000"/>
          </a:xfrm>
          <a:prstGeom prst="line">
            <a:avLst/>
          </a:prstGeom>
          <a:noFill/>
          <a:ln w="38100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直線接點 10"/>
          <p:cNvSpPr/>
          <p:nvPr/>
        </p:nvSpPr>
        <p:spPr>
          <a:xfrm>
            <a:off x="6192296" y="0"/>
            <a:ext cx="0" cy="6858000"/>
          </a:xfrm>
          <a:prstGeom prst="line">
            <a:avLst/>
          </a:prstGeom>
          <a:noFill/>
          <a:ln w="12700" cap="flat">
            <a:solidFill>
              <a:schemeClr val="accent1"/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2" name="日期版面配置區 11"/>
          <p:cNvSpPr txBox="1">
            <a:spLocks noGrp="1"/>
          </p:cNvSpPr>
          <p:nvPr>
            <p:ph type="dt" sz="half" idx="10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3" name="投影片編號版面配置區 12"/>
          <p:cNvSpPr txBox="1"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  <p:sp>
        <p:nvSpPr>
          <p:cNvPr id="14" name="頁尾版面配置區 13"/>
          <p:cNvSpPr txBox="1">
            <a:spLocks noGrp="1"/>
          </p:cNvSpPr>
          <p:nvPr>
            <p:ph type="ftr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線接點 1"/>
          <p:cNvSpPr/>
          <p:nvPr/>
        </p:nvSpPr>
        <p:spPr>
          <a:xfrm>
            <a:off x="8763000" y="0"/>
            <a:ext cx="0" cy="6858000"/>
          </a:xfrm>
          <a:prstGeom prst="line">
            <a:avLst/>
          </a:prstGeom>
          <a:noFill/>
          <a:ln w="38100" cap="flat">
            <a:solidFill>
              <a:schemeClr val="accent1">
                <a:tint val="60000"/>
                <a:alpha val="93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3" name="標題版面配置區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anchor="b"/>
          <a:lstStyle>
            <a:lvl1pPr lvl="0">
              <a:defRPr/>
            </a:lvl1pPr>
          </a:lstStyle>
          <a:p>
            <a:pPr lvl="0"/>
            <a:r>
              <a:rPr lang="zh-TW"/>
              <a:t>按一下以編輯母片標題樣式</a:t>
            </a:r>
          </a:p>
        </p:txBody>
      </p:sp>
      <p:sp>
        <p:nvSpPr>
          <p:cNvPr id="4" name="文字版面配置區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5" name="日期版面配置區 4"/>
          <p:cNvSpPr txBox="1">
            <a:spLocks noGrp="1"/>
          </p:cNvSpPr>
          <p:nvPr>
            <p:ph type="dt" sz="half" idx="2"/>
          </p:nvPr>
        </p:nvSpPr>
        <p:spPr>
          <a:xfrm rot="5400000">
            <a:off x="7589521" y="1081851"/>
            <a:ext cx="2011681" cy="384048"/>
          </a:xfrm>
          <a:prstGeom prst="rect">
            <a:avLst/>
          </a:prstGeom>
        </p:spPr>
        <p:txBody>
          <a:bodyPr anchor="ctr"/>
          <a:lstStyle>
            <a:lvl1pPr lvl="0" algn="r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6" name="頁尾版面配置區 5"/>
          <p:cNvSpPr txBox="1"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anchor="ctr"/>
          <a:lstStyle>
            <a:lvl1pPr lvl="0"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直線接點 6"/>
          <p:cNvSpPr/>
          <p:nvPr/>
        </p:nvSpPr>
        <p:spPr>
          <a:xfrm>
            <a:off x="76200" y="0"/>
            <a:ext cx="0" cy="6858000"/>
          </a:xfrm>
          <a:prstGeom prst="line">
            <a:avLst/>
          </a:prstGeom>
          <a:noFill/>
          <a:ln w="57150" cap="flat">
            <a:solidFill>
              <a:schemeClr val="accent1">
                <a:tint val="60000"/>
              </a:schemeClr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8" name="直線接點 7"/>
          <p:cNvSpPr/>
          <p:nvPr/>
        </p:nvSpPr>
        <p:spPr>
          <a:xfrm>
            <a:off x="8991600" y="0"/>
            <a:ext cx="0" cy="6858000"/>
          </a:xfrm>
          <a:prstGeom prst="line">
            <a:avLst/>
          </a:prstGeom>
          <a:noFill/>
          <a:ln w="19050" cap="flat">
            <a:solidFill>
              <a:schemeClr val="accent1"/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9" name="矩形 8"/>
          <p:cNvSpPr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0" name="直線接點 9"/>
          <p:cNvSpPr/>
          <p:nvPr/>
        </p:nvSpPr>
        <p:spPr>
          <a:xfrm>
            <a:off x="8915400" y="0"/>
            <a:ext cx="0" cy="6858000"/>
          </a:xfrm>
          <a:prstGeom prst="line">
            <a:avLst/>
          </a:prstGeom>
          <a:noFill/>
          <a:ln w="9525" cap="flat">
            <a:solidFill>
              <a:schemeClr val="accent1"/>
            </a:solidFill>
            <a:round/>
            <a:headEnd type="none" w="med" len="med"/>
            <a:tailEnd type="none" w="med" len="med"/>
          </a:ln>
        </p:spPr>
        <p:txBody>
          <a:bodyPr wrap="square" lIns="91440" tIns="45720" rIns="91440" bIns="45720" anchor="t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1" name="橢圓 10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50800" dist="24998" dir="5400000">
              <a:srgbClr val="000000">
                <a:alpha val="40000"/>
              </a:srgbClr>
            </a:outerShdw>
          </a:effectLst>
        </p:spPr>
        <p:txBody>
          <a:bodyPr anchor="ctr"/>
          <a:lstStyle>
            <a:lvl1pPr lvl="0">
              <a:defRPr/>
            </a:lvl1pPr>
          </a:lstStyle>
          <a:p>
            <a:endParaRPr/>
          </a:p>
        </p:txBody>
      </p:sp>
      <p:sp>
        <p:nvSpPr>
          <p:cNvPr id="12" name="投影片編號版面配置區 11"/>
          <p:cNvSpPr txBox="1"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anchor="ctr"/>
          <a:lstStyle>
            <a:lvl1pPr lvl="0" algn="ctr">
              <a:defRPr sz="1400" b="1">
                <a:solidFill>
                  <a:srgbClr val="FFFFFF"/>
                </a:solidFill>
              </a:defRPr>
            </a:lvl1pPr>
          </a:lstStyle>
          <a:p>
            <a:fld id="{8B38DBA3-52F9-4AF4-A6A4-FA4D7DB2F99C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lvl1pPr lvl="0" algn="l">
        <a:buNone/>
        <a:defRPr sz="3000" b="0" baseline="0">
          <a:solidFill>
            <a:schemeClr val="tx2"/>
          </a:solidFill>
          <a:latin typeface="Constantia"/>
        </a:defRPr>
      </a:lvl1pPr>
    </p:titleStyle>
    <p:bodyStyle>
      <a:lvl1pPr marL="273050" lvl="0" indent="-273050" algn="l">
        <a:spcBef>
          <a:spcPts val="600"/>
        </a:spcBef>
        <a:buClr>
          <a:schemeClr val="accent1"/>
        </a:buClr>
        <a:buSzPct val="70000"/>
        <a:buFont typeface="Wingdings"/>
        <a:buChar char=""/>
        <a:defRPr sz="2400">
          <a:solidFill>
            <a:schemeClr val="tx1"/>
          </a:solidFill>
          <a:latin typeface="Constantia"/>
        </a:defRPr>
      </a:lvl1pPr>
      <a:lvl2pPr marL="638175" lvl="0" indent="-273050" algn="l">
        <a:spcBef>
          <a:spcPct val="20000"/>
        </a:spcBef>
        <a:buClr>
          <a:schemeClr val="accent1"/>
        </a:buClr>
        <a:buSzPct val="80000"/>
        <a:buFont typeface="Wingdings 2"/>
        <a:buChar char=""/>
        <a:defRPr sz="2100">
          <a:solidFill>
            <a:schemeClr val="tx1"/>
          </a:solidFill>
          <a:latin typeface="Constantia"/>
        </a:defRPr>
      </a:lvl2pPr>
      <a:lvl3pPr marL="914400" lvl="0" indent="-182563" algn="l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Constantia"/>
        </a:defRPr>
      </a:lvl3pPr>
      <a:lvl4pPr marL="1187450" lvl="0" indent="-182563" algn="l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sz="1800">
          <a:solidFill>
            <a:schemeClr val="tx1"/>
          </a:solidFill>
          <a:latin typeface="Constantia"/>
        </a:defRPr>
      </a:lvl4pPr>
      <a:lvl5pPr marL="1460500" lvl="0" indent="-182563" algn="l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sz="1600">
          <a:solidFill>
            <a:schemeClr val="tx1"/>
          </a:solidFill>
          <a:latin typeface="Constantia"/>
        </a:defRPr>
      </a:lvl5pPr>
      <a:lvl6pPr marL="1736725" lvl="0" indent="-182563" algn="l">
        <a:spcBef>
          <a:spcPct val="20000"/>
        </a:spcBef>
        <a:buClr>
          <a:schemeClr val="accent1"/>
        </a:buClr>
        <a:buChar char="•"/>
        <a:defRPr sz="1600">
          <a:solidFill>
            <a:schemeClr val="tx2"/>
          </a:solidFill>
          <a:latin typeface="Constantia"/>
        </a:defRPr>
      </a:lvl6pPr>
      <a:lvl7pPr marL="2009775" lvl="0" indent="-182563" algn="l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sz="1400" baseline="0">
          <a:solidFill>
            <a:schemeClr val="tx2"/>
          </a:solidFill>
          <a:latin typeface="Constantia"/>
        </a:defRPr>
      </a:lvl7pPr>
      <a:lvl8pPr marL="2286000" lvl="0" indent="-182563" algn="l">
        <a:spcBef>
          <a:spcPct val="20000"/>
        </a:spcBef>
        <a:buClr>
          <a:schemeClr val="accent2"/>
        </a:buClr>
        <a:buChar char="•"/>
        <a:defRPr sz="1400" baseline="0">
          <a:solidFill>
            <a:schemeClr val="tx2"/>
          </a:solidFill>
          <a:latin typeface="Constantia"/>
        </a:defRPr>
      </a:lvl8pPr>
      <a:lvl9pPr marL="2559050" lvl="0" indent="-182563" algn="l">
        <a:spcBef>
          <a:spcPct val="20000"/>
        </a:spcBef>
        <a:buClr>
          <a:schemeClr val="accent1">
            <a:shade val="75000"/>
          </a:schemeClr>
        </a:buClr>
        <a:buChar char="•"/>
        <a:defRPr sz="1400" baseline="0">
          <a:solidFill>
            <a:schemeClr val="tx2"/>
          </a:solidFill>
          <a:latin typeface="Constantia"/>
        </a:defRPr>
      </a:lvl9pPr>
    </p:bodyStyle>
    <p:otherStyle>
      <a:lvl1pPr marL="0" lvl="0" algn="l">
        <a:defRPr>
          <a:solidFill>
            <a:schemeClr val="tx1"/>
          </a:solidFill>
          <a:latin typeface="Constantia"/>
        </a:defRPr>
      </a:lvl1pPr>
      <a:lvl2pPr marL="457200" lvl="0" algn="l">
        <a:defRPr>
          <a:solidFill>
            <a:schemeClr val="tx1"/>
          </a:solidFill>
          <a:latin typeface="Constantia"/>
        </a:defRPr>
      </a:lvl2pPr>
      <a:lvl3pPr marL="914400" lvl="0" algn="l">
        <a:defRPr>
          <a:solidFill>
            <a:schemeClr val="tx1"/>
          </a:solidFill>
          <a:latin typeface="Constantia"/>
        </a:defRPr>
      </a:lvl3pPr>
      <a:lvl4pPr marL="1371600" lvl="0" algn="l">
        <a:defRPr>
          <a:solidFill>
            <a:schemeClr val="tx1"/>
          </a:solidFill>
          <a:latin typeface="Constantia"/>
        </a:defRPr>
      </a:lvl4pPr>
      <a:lvl5pPr marL="1828800" lvl="0" algn="l">
        <a:defRPr>
          <a:solidFill>
            <a:schemeClr val="tx1"/>
          </a:solidFill>
          <a:latin typeface="Constantia"/>
        </a:defRPr>
      </a:lvl5pPr>
      <a:lvl6pPr marL="2286000" lvl="0" algn="l">
        <a:defRPr>
          <a:solidFill>
            <a:schemeClr val="tx1"/>
          </a:solidFill>
          <a:latin typeface="Constantia"/>
        </a:defRPr>
      </a:lvl6pPr>
      <a:lvl7pPr marL="2743200" lvl="0" algn="l">
        <a:defRPr>
          <a:solidFill>
            <a:schemeClr val="tx1"/>
          </a:solidFill>
          <a:latin typeface="Constantia"/>
        </a:defRPr>
      </a:lvl7pPr>
      <a:lvl8pPr marL="3200400" lvl="0" algn="l">
        <a:defRPr>
          <a:solidFill>
            <a:schemeClr val="tx1"/>
          </a:solidFill>
          <a:latin typeface="Constantia"/>
        </a:defRPr>
      </a:lvl8pPr>
      <a:lvl9pPr marL="3657600" lvl="0" algn="l">
        <a:defRPr>
          <a:solidFill>
            <a:schemeClr val="tx1"/>
          </a:solidFill>
          <a:latin typeface="Constanti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ooks.com.tw/products/0010526777" TargetMode="External"/><Relationship Id="rId2" Type="http://schemas.openxmlformats.org/officeDocument/2006/relationships/hyperlink" Target="http://lovindrama.pixnet.net/blog/post/91663107-2012%E3%80%90%E5%A4%8F12%E3%80%91%E5%9C%A8%E6%A3%AE%E5%B4%8E%E6%9B%B8%E5%BA%97%E7%9A%84%E6%97%A5%E5%AD%90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tudou.com/programs/view/tBiJw2E8tEY/?ptag=vsogo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ctrTitle"/>
          </p:nvPr>
        </p:nvSpPr>
        <p:spPr>
          <a:xfrm>
            <a:off x="3851920" y="476672"/>
            <a:ext cx="5184576" cy="94149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 sz="4000" dirty="0">
                <a:latin typeface="Wide Latin"/>
              </a:rPr>
              <a:t>     </a:t>
            </a:r>
            <a:r>
              <a:rPr lang="zh-TW" sz="4000" dirty="0">
                <a:solidFill>
                  <a:srgbClr val="0070C0"/>
                </a:solidFill>
              </a:rPr>
              <a:t>在森崎書店的日子</a:t>
            </a:r>
          </a:p>
        </p:txBody>
      </p:sp>
      <p:sp>
        <p:nvSpPr>
          <p:cNvPr id="3" name="副標題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 algn="ctr"/>
            <a:endParaRPr lang="en-US" altLang="zh-TW" sz="2400" dirty="0" smtClean="0"/>
          </a:p>
          <a:p>
            <a:pPr lvl="0" algn="ctr"/>
            <a:r>
              <a:rPr lang="zh-TW" sz="3200" dirty="0" smtClean="0">
                <a:solidFill>
                  <a:srgbClr val="0070C0"/>
                </a:solidFill>
              </a:rPr>
              <a:t>班級</a:t>
            </a:r>
            <a:r>
              <a:rPr lang="zh-TW" sz="3200" dirty="0">
                <a:solidFill>
                  <a:srgbClr val="0070C0"/>
                </a:solidFill>
              </a:rPr>
              <a:t>：綜合高中一年丙班</a:t>
            </a:r>
          </a:p>
          <a:p>
            <a:pPr lvl="0" algn="ctr"/>
            <a:r>
              <a:rPr lang="zh-TW" sz="3200" dirty="0">
                <a:solidFill>
                  <a:srgbClr val="0070C0"/>
                </a:solidFill>
              </a:rPr>
              <a:t>報告者：林庭吟</a:t>
            </a:r>
          </a:p>
          <a:p>
            <a:pPr lvl="0" algn="ctr"/>
            <a:endParaRPr lang="zh-TW" sz="2400" dirty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3"/>
          <a:srcRect/>
          <a:stretch>
            <a:fillRect/>
          </a:stretch>
        </p:blipFill>
        <p:spPr>
          <a:xfrm rot="721727">
            <a:off x="4256787" y="2143437"/>
            <a:ext cx="1746932" cy="2499117"/>
          </a:xfrm>
          <a:prstGeom prst="rect">
            <a:avLst/>
          </a:prstGeom>
          <a:solidFill>
            <a:srgbClr val="DDDDDD">
              <a:shade val="85000"/>
            </a:srgb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5" name="投影片編號版面配置區 4"/>
          <p:cNvSpPr txBox="1"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1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我的報告結束了，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8" name="文字版面配置區 7"/>
          <p:cNvSpPr>
            <a:spLocks noGrp="1"/>
          </p:cNvSpPr>
          <p:nvPr>
            <p:ph type="body" sz="quarter" idx="1"/>
          </p:nvPr>
        </p:nvSpPr>
        <p:spPr>
          <a:xfrm>
            <a:off x="827584" y="2348880"/>
            <a:ext cx="7467600" cy="2180856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7200" dirty="0" smtClean="0"/>
              <a:t>　　</a:t>
            </a:r>
            <a:endParaRPr lang="zh-TW" altLang="en-US" sz="7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8DBA3-52F9-4AF4-A6A4-FA4D7DB2F99C}" type="slidenum">
              <a:rPr lang="en-US" altLang="zh-TW" smtClean="0"/>
              <a:pPr/>
              <a:t>10</a:t>
            </a:fld>
            <a:endParaRPr lang="en-US" altLang="zh-TW"/>
          </a:p>
        </p:txBody>
      </p:sp>
      <p:sp>
        <p:nvSpPr>
          <p:cNvPr id="11" name="矩形 10"/>
          <p:cNvSpPr/>
          <p:nvPr/>
        </p:nvSpPr>
        <p:spPr>
          <a:xfrm>
            <a:off x="2213186" y="1700807"/>
            <a:ext cx="5005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srgbClr val="FE8637"/>
              </a:buClr>
              <a:buSzPct val="70000"/>
            </a:pPr>
            <a:r>
              <a:rPr lang="zh-TW" altLang="en-US" sz="7200" kern="0" dirty="0">
                <a:solidFill>
                  <a:prstClr val="black"/>
                </a:solidFill>
              </a:rPr>
              <a:t>謝謝大家</a:t>
            </a: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140968"/>
            <a:ext cx="3607002" cy="252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1604" y1="46512" x2="15700" y2="33140"/>
                        <a14:foregroundMark x1="15700" y1="33140" x2="21843" y2="25581"/>
                        <a14:foregroundMark x1="23208" y1="28488" x2="23891" y2="9884"/>
                        <a14:foregroundMark x1="23891" y1="25581" x2="30375" y2="28488"/>
                        <a14:foregroundMark x1="30375" y1="28488" x2="32082" y2="38372"/>
                        <a14:foregroundMark x1="32423" y1="37209" x2="69625" y2="33721"/>
                        <a14:foregroundMark x1="11263" y1="54070" x2="10239" y2="65698"/>
                        <a14:foregroundMark x1="10239" y1="65698" x2="19795" y2="73256"/>
                        <a14:foregroundMark x1="19795" y1="73256" x2="28328" y2="59302"/>
                        <a14:foregroundMark x1="28328" y1="59302" x2="81911" y2="45349"/>
                        <a14:foregroundMark x1="68601" y1="32558" x2="81570" y2="41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612576" y="5085184"/>
            <a:ext cx="8352927" cy="1638300"/>
          </a:xfrm>
          <a:prstGeom prst="rect">
            <a:avLst/>
          </a:prstGeom>
        </p:spPr>
      </p:pic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7467600" cy="4752528"/>
          </a:xfrm>
          <a:prstGeom prst="rect">
            <a:avLst/>
          </a:prstGeom>
        </p:spPr>
        <p:txBody>
          <a:bodyPr>
            <a:normAutofit fontScale="90000"/>
          </a:bodyPr>
          <a:lstStyle>
            <a:lvl1pPr lvl="0">
              <a:defRPr/>
            </a:lvl1pPr>
          </a:lstStyle>
          <a:p>
            <a:r>
              <a:rPr dirty="0"/>
              <a:t/>
            </a:r>
            <a:br>
              <a:rPr dirty="0"/>
            </a:br>
            <a:r>
              <a:rPr sz="4400" dirty="0"/>
              <a:t/>
            </a:r>
            <a:br>
              <a:rPr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dirty="0" smtClean="0"/>
              <a:t>                                                                       </a:t>
            </a:r>
            <a:r>
              <a:rPr sz="3600" dirty="0"/>
              <a:t/>
            </a:r>
            <a:br>
              <a:rPr sz="3600" dirty="0"/>
            </a:br>
            <a:r>
              <a:rPr sz="3600" dirty="0"/>
              <a:t/>
            </a:r>
            <a:br>
              <a:rPr sz="3600" dirty="0"/>
            </a:br>
            <a:r>
              <a:rPr dirty="0"/>
              <a:t/>
            </a:r>
            <a:br>
              <a:rPr dirty="0"/>
            </a:br>
            <a:endParaRPr dirty="0"/>
          </a:p>
        </p:txBody>
      </p:sp>
      <p:pic>
        <p:nvPicPr>
          <p:cNvPr id="4" name="圖片 3"/>
          <p:cNvPicPr/>
          <p:nvPr/>
        </p:nvPicPr>
        <p:blipFill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>
          <a:xfrm>
            <a:off x="1979712" y="5256088"/>
            <a:ext cx="648072" cy="50405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投影片編號版面配置區 4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2</a:t>
            </a:fld>
            <a:endParaRPr/>
          </a:p>
        </p:txBody>
      </p:sp>
      <p:pic>
        <p:nvPicPr>
          <p:cNvPr id="3" name="文字版面配置區 2"/>
          <p:cNvPicPr>
            <a:picLocks noGrp="1"/>
          </p:cNvPicPr>
          <p:nvPr>
            <p:ph type="body" sz="quarter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4427984" y="4701356"/>
            <a:ext cx="1512169" cy="1262013"/>
          </a:xfrm>
          <a:prstGeom prst="rect">
            <a:avLst/>
          </a:prstGeom>
          <a:noFill/>
        </p:spPr>
      </p:pic>
      <p:sp>
        <p:nvSpPr>
          <p:cNvPr id="6" name="矩形 5"/>
          <p:cNvSpPr/>
          <p:nvPr/>
        </p:nvSpPr>
        <p:spPr>
          <a:xfrm>
            <a:off x="683568" y="548680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4000" kern="0" dirty="0">
                <a:solidFill>
                  <a:srgbClr val="0070C0"/>
                </a:solidFill>
                <a:latin typeface="Constantia"/>
              </a:rPr>
              <a:t>目錄</a:t>
            </a:r>
            <a:r>
              <a:rPr lang="zh-TW" altLang="en-US" sz="4000" kern="0" dirty="0">
                <a:solidFill>
                  <a:srgbClr val="575F6D"/>
                </a:solidFill>
                <a:latin typeface="Constantia"/>
              </a:rPr>
              <a:t/>
            </a:r>
            <a:br>
              <a:rPr lang="zh-TW" altLang="en-US" sz="4000" kern="0" dirty="0">
                <a:solidFill>
                  <a:srgbClr val="575F6D"/>
                </a:solidFill>
                <a:latin typeface="Constantia"/>
              </a:rPr>
            </a:br>
            <a:r>
              <a:rPr lang="zh-TW" altLang="en-US" sz="4000" kern="0" dirty="0">
                <a:solidFill>
                  <a:srgbClr val="575F6D"/>
                </a:solidFill>
                <a:latin typeface="Constantia"/>
              </a:rPr>
              <a:t>                                 </a:t>
            </a:r>
            <a:r>
              <a:rPr lang="zh-TW" altLang="en-US" sz="2700" kern="0" dirty="0">
                <a:solidFill>
                  <a:srgbClr val="575F6D"/>
                </a:solidFill>
                <a:latin typeface="Constantia"/>
              </a:rPr>
              <a:t/>
            </a:r>
            <a:br>
              <a:rPr lang="zh-TW" altLang="en-US" sz="2700" kern="0" dirty="0">
                <a:solidFill>
                  <a:srgbClr val="575F6D"/>
                </a:solidFill>
                <a:latin typeface="Constantia"/>
              </a:rPr>
            </a:br>
            <a:r>
              <a:rPr lang="zh-TW" altLang="en-US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  <a:t>本書小介紹</a:t>
            </a:r>
            <a:br>
              <a:rPr lang="zh-TW" altLang="en-US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</a:br>
            <a:r>
              <a:rPr lang="zh-TW" altLang="en-US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  <a:t>關於作者</a:t>
            </a:r>
            <a:r>
              <a:rPr lang="en-US" altLang="zh-TW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  <a:t>……</a:t>
            </a:r>
            <a:r>
              <a:rPr lang="zh-TW" altLang="en-US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  <a:t>                                                                         關於譯者</a:t>
            </a:r>
            <a:r>
              <a:rPr lang="en-US" altLang="zh-TW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  <a:t>……</a:t>
            </a:r>
            <a:r>
              <a:rPr lang="zh-TW" altLang="en-US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  <a:t>                                                                                                                                                                                               本書簡介</a:t>
            </a:r>
            <a:br>
              <a:rPr lang="zh-TW" altLang="en-US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</a:br>
            <a:r>
              <a:rPr lang="zh-TW" altLang="en-US" sz="3200" kern="0" dirty="0">
                <a:solidFill>
                  <a:schemeClr val="tx2">
                    <a:lumMod val="50000"/>
                  </a:schemeClr>
                </a:solidFill>
                <a:latin typeface="Constantia"/>
              </a:rPr>
              <a:t>我的感想</a:t>
            </a:r>
            <a:endParaRPr lang="zh-TW" altLang="en-US" sz="32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 sz="4000" dirty="0">
                <a:solidFill>
                  <a:srgbClr val="0070C0"/>
                </a:solidFill>
              </a:rPr>
              <a:t>本書小介紹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sz="quarter" idx="1"/>
          </p:nvPr>
        </p:nvSpPr>
        <p:spPr>
          <a:xfrm>
            <a:off x="251520" y="1786549"/>
            <a:ext cx="6275040" cy="3124944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r>
              <a:rPr lang="en-US" altLang="zh-TW" sz="3200" dirty="0" smtClean="0">
                <a:solidFill>
                  <a:schemeClr val="accent1">
                    <a:lumMod val="75000"/>
                  </a:schemeClr>
                </a:solidFill>
              </a:rPr>
              <a:t>    </a:t>
            </a:r>
            <a:r>
              <a:rPr lang="zh-TW" altLang="zh-TW" sz="3200" dirty="0" smtClean="0">
                <a:solidFill>
                  <a:schemeClr val="tx2">
                    <a:lumMod val="50000"/>
                  </a:schemeClr>
                </a:solidFill>
              </a:rPr>
              <a:t>作者</a:t>
            </a:r>
            <a:r>
              <a:rPr lang="en-US" altLang="zh-TW" sz="32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zh-TW" sz="3200" dirty="0">
                <a:solidFill>
                  <a:schemeClr val="tx2">
                    <a:lumMod val="50000"/>
                  </a:schemeClr>
                </a:solidFill>
              </a:rPr>
              <a:t>八木澤里志</a:t>
            </a:r>
          </a:p>
          <a:p>
            <a:r>
              <a:rPr lang="zh-TW" altLang="zh-TW" sz="3200" dirty="0">
                <a:solidFill>
                  <a:schemeClr val="tx2">
                    <a:lumMod val="50000"/>
                  </a:schemeClr>
                </a:solidFill>
              </a:rPr>
              <a:t>　</a:t>
            </a:r>
            <a:r>
              <a:rPr lang="zh-TW" altLang="zh-TW" sz="3200" dirty="0" smtClean="0">
                <a:solidFill>
                  <a:schemeClr val="tx2">
                    <a:lumMod val="50000"/>
                  </a:schemeClr>
                </a:solidFill>
              </a:rPr>
              <a:t>譯者</a:t>
            </a:r>
            <a:r>
              <a:rPr lang="zh-TW" altLang="zh-TW" sz="3200" dirty="0">
                <a:solidFill>
                  <a:schemeClr val="tx2">
                    <a:lumMod val="50000"/>
                  </a:schemeClr>
                </a:solidFill>
              </a:rPr>
              <a:t>：張秋明</a:t>
            </a:r>
          </a:p>
          <a:p>
            <a:r>
              <a:rPr lang="en-US" altLang="zh-TW" sz="3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altLang="zh-TW" sz="3200" dirty="0" smtClean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zh-TW" altLang="zh-TW" sz="3200" dirty="0" smtClean="0">
                <a:solidFill>
                  <a:schemeClr val="tx2">
                    <a:lumMod val="50000"/>
                  </a:schemeClr>
                </a:solidFill>
              </a:rPr>
              <a:t>出版社</a:t>
            </a:r>
            <a:r>
              <a:rPr lang="en-US" altLang="zh-TW" sz="3200" dirty="0">
                <a:solidFill>
                  <a:schemeClr val="tx2">
                    <a:lumMod val="50000"/>
                  </a:schemeClr>
                </a:solidFill>
              </a:rPr>
              <a:t>:</a:t>
            </a:r>
            <a:r>
              <a:rPr lang="zh-TW" altLang="zh-TW" sz="3200" dirty="0">
                <a:solidFill>
                  <a:schemeClr val="tx2">
                    <a:lumMod val="50000"/>
                  </a:schemeClr>
                </a:solidFill>
              </a:rPr>
              <a:t>馬可孛羅文化</a:t>
            </a:r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3</a:t>
            </a:fld>
            <a:endParaRPr/>
          </a:p>
        </p:txBody>
      </p:sp>
      <p:pic>
        <p:nvPicPr>
          <p:cNvPr id="5" name="圖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929540" y="3717032"/>
            <a:ext cx="1954998" cy="2388923"/>
          </a:xfrm>
          <a:prstGeom prst="rect">
            <a:avLst/>
          </a:prstGeom>
          <a:noFill/>
          <a:ln>
            <a:noFill/>
          </a:ln>
          <a:effectLst>
            <a:outerShdw blurRad="190500" dist="228597" dir="2700000" algn="ctr">
              <a:srgbClr val="000000">
                <a:alpha val="3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關於作者</a:t>
            </a:r>
            <a:r>
              <a:rPr lang="en-US" altLang="zh-TW" sz="4000" dirty="0" smtClean="0">
                <a:solidFill>
                  <a:srgbClr val="0070C0"/>
                </a:solidFill>
              </a:rPr>
              <a:t>……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"/>
          </p:nvPr>
        </p:nvSpPr>
        <p:spPr>
          <a:xfrm>
            <a:off x="457200" y="1600200"/>
            <a:ext cx="7859216" cy="3598855"/>
          </a:xfrm>
        </p:spPr>
        <p:txBody>
          <a:bodyPr/>
          <a:lstStyle/>
          <a:p>
            <a:r>
              <a:rPr lang="zh-TW" altLang="zh-TW" sz="3200" dirty="0"/>
              <a:t>八木澤里</a:t>
            </a:r>
            <a:r>
              <a:rPr lang="zh-TW" altLang="zh-TW" sz="3200" dirty="0" smtClean="0"/>
              <a:t>志</a:t>
            </a:r>
            <a:endParaRPr lang="en-US" altLang="zh-TW" sz="3200" dirty="0"/>
          </a:p>
          <a:p>
            <a:pPr marL="0" indent="0">
              <a:buNone/>
            </a:pPr>
            <a:r>
              <a:rPr lang="zh-TW" altLang="en-US" sz="3200" dirty="0" smtClean="0"/>
              <a:t>            一九七七年</a:t>
            </a:r>
            <a:r>
              <a:rPr lang="zh-TW" altLang="en-US" sz="3200" dirty="0"/>
              <a:t>生於千葉縣，日本大學藝術學系畢業。二○○九年以</a:t>
            </a:r>
            <a:r>
              <a:rPr lang="en-US" altLang="zh-TW" sz="3200" dirty="0"/>
              <a:t>《</a:t>
            </a:r>
            <a:r>
              <a:rPr lang="zh-TW" altLang="en-US" sz="3200" dirty="0"/>
              <a:t>在森崎書店的日子</a:t>
            </a:r>
            <a:r>
              <a:rPr lang="en-US" altLang="zh-TW" sz="3200" dirty="0"/>
              <a:t>》</a:t>
            </a:r>
            <a:r>
              <a:rPr lang="zh-TW" altLang="en-US" sz="3200" dirty="0"/>
              <a:t>榮獲「第三屆千代田文學獎」首獎。該作品並被拍成電影，於二○一○年十月上映。本書收錄的</a:t>
            </a:r>
            <a:r>
              <a:rPr lang="en-US" altLang="zh-TW" sz="3200" dirty="0"/>
              <a:t>〈</a:t>
            </a:r>
            <a:r>
              <a:rPr lang="zh-TW" altLang="en-US" sz="3200" dirty="0"/>
              <a:t>桃子嬸嬸的歸來</a:t>
            </a:r>
            <a:r>
              <a:rPr lang="en-US" altLang="zh-TW" sz="3200" dirty="0"/>
              <a:t>〉</a:t>
            </a:r>
            <a:r>
              <a:rPr lang="zh-TW" altLang="en-US" sz="3200" dirty="0"/>
              <a:t>是作者得獎後的最新作品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8DBA3-52F9-4AF4-A6A4-FA4D7DB2F99C}" type="slidenum">
              <a:rPr lang="en-US" altLang="zh-TW" smtClean="0"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3732">
            <a:off x="6360507" y="631994"/>
            <a:ext cx="1207339" cy="15177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5043">
            <a:off x="4150314" y="613221"/>
            <a:ext cx="1381061" cy="152239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61985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關於譯者</a:t>
            </a:r>
            <a:r>
              <a:rPr lang="en-US" altLang="zh-TW" sz="4000" dirty="0" smtClean="0">
                <a:solidFill>
                  <a:srgbClr val="0070C0"/>
                </a:solidFill>
              </a:rPr>
              <a:t>……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zh-TW" altLang="en-US" sz="3200" dirty="0" smtClean="0"/>
              <a:t>張秋明</a:t>
            </a:r>
            <a:endParaRPr lang="en-US" altLang="zh-TW" sz="3200" dirty="0" smtClean="0"/>
          </a:p>
          <a:p>
            <a:pPr marL="0" indent="0">
              <a:buNone/>
            </a:pPr>
            <a:r>
              <a:rPr lang="zh-TW" altLang="en-US" sz="3200" dirty="0"/>
              <a:t> </a:t>
            </a:r>
            <a:r>
              <a:rPr lang="zh-TW" altLang="en-US" sz="3200" dirty="0" smtClean="0"/>
              <a:t>       </a:t>
            </a:r>
            <a:r>
              <a:rPr lang="zh-TW" altLang="en-US" sz="3200" dirty="0"/>
              <a:t>淡江大學日文系畢業。譯有：</a:t>
            </a:r>
            <a:r>
              <a:rPr lang="en-US" altLang="zh-TW" sz="3200" dirty="0"/>
              <a:t>《</a:t>
            </a:r>
            <a:r>
              <a:rPr lang="zh-TW" altLang="en-US" sz="3200" dirty="0"/>
              <a:t>京都思路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父親的道歉信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雛菊的人生</a:t>
            </a:r>
            <a:r>
              <a:rPr lang="en-US" altLang="zh-TW" sz="3200" dirty="0"/>
              <a:t>》</a:t>
            </a:r>
            <a:r>
              <a:rPr lang="zh-TW" altLang="en-US" sz="3200" dirty="0"/>
              <a:t>、</a:t>
            </a:r>
            <a:r>
              <a:rPr lang="en-US" altLang="zh-TW" sz="3200" dirty="0"/>
              <a:t>《</a:t>
            </a:r>
            <a:r>
              <a:rPr lang="zh-TW" altLang="en-US" sz="3200" dirty="0"/>
              <a:t>家守綺譚</a:t>
            </a:r>
            <a:r>
              <a:rPr lang="en-US" altLang="zh-TW" sz="3200" dirty="0"/>
              <a:t>》</a:t>
            </a:r>
            <a:r>
              <a:rPr lang="zh-TW" altLang="en-US" sz="3200" dirty="0"/>
              <a:t>等書。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8DBA3-52F9-4AF4-A6A4-FA4D7DB2F99C}" type="slidenum">
              <a:rPr lang="en-US" altLang="zh-TW" smtClean="0"/>
              <a:t>5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683">
            <a:off x="469182" y="3822362"/>
            <a:ext cx="1313587" cy="1836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1671">
            <a:off x="2469135" y="3881103"/>
            <a:ext cx="1267298" cy="1789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5202">
            <a:off x="4454593" y="3600444"/>
            <a:ext cx="1259314" cy="17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8605">
            <a:off x="6149995" y="4200650"/>
            <a:ext cx="1288289" cy="1840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679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lang="zh-TW" sz="4000" dirty="0">
                <a:solidFill>
                  <a:srgbClr val="0070C0"/>
                </a:solidFill>
              </a:rPr>
              <a:t>本書簡介</a:t>
            </a: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lvl1pPr lvl="0">
              <a:defRPr/>
            </a:lvl1pPr>
          </a:lstStyle>
          <a:p>
            <a:pPr lvl="0"/>
            <a:r>
              <a:rPr lang="zh-TW" altLang="en-US" sz="3200" dirty="0" smtClean="0"/>
              <a:t>      貴</a:t>
            </a:r>
            <a:r>
              <a:rPr lang="zh-CN" altLang="en-US" sz="3200" dirty="0" smtClean="0"/>
              <a:t>子和</a:t>
            </a:r>
            <a:r>
              <a:rPr lang="zh-CN" altLang="en-US" sz="3200" dirty="0"/>
              <a:t>男友交往多年，本</a:t>
            </a:r>
            <a:r>
              <a:rPr lang="zh-CN" altLang="en-US" sz="3200" dirty="0" smtClean="0"/>
              <a:t>以</a:t>
            </a:r>
            <a:r>
              <a:rPr lang="zh-TW" altLang="en-US" sz="3200" dirty="0"/>
              <a:t>為</a:t>
            </a:r>
            <a:r>
              <a:rPr lang="zh-CN" altLang="en-US" sz="3200" dirty="0" smtClean="0"/>
              <a:t>最</a:t>
            </a:r>
            <a:r>
              <a:rPr lang="zh-CN" altLang="en-US" sz="3200" dirty="0"/>
              <a:t>终</a:t>
            </a:r>
            <a:r>
              <a:rPr lang="zh-CN" altLang="en-US" sz="3200" dirty="0" smtClean="0"/>
              <a:t>能</a:t>
            </a:r>
            <a:r>
              <a:rPr lang="zh-TW" altLang="en-US" sz="3200" dirty="0" smtClean="0"/>
              <a:t>夠</a:t>
            </a:r>
            <a:r>
              <a:rPr lang="zh-CN" altLang="en-US" sz="3200" dirty="0" smtClean="0"/>
              <a:t>修</a:t>
            </a:r>
            <a:r>
              <a:rPr lang="zh-CN" altLang="en-US" sz="3200" dirty="0"/>
              <a:t>成正果，共同步入婚姻的殿堂。然而，某一日，男友</a:t>
            </a:r>
            <a:r>
              <a:rPr lang="zh-CN" altLang="en-US" sz="3200" dirty="0" smtClean="0"/>
              <a:t>告</a:t>
            </a:r>
            <a:r>
              <a:rPr lang="zh-TW" altLang="en-US" sz="3200" dirty="0"/>
              <a:t>訴貴</a:t>
            </a:r>
            <a:r>
              <a:rPr lang="zh-CN" altLang="en-US" sz="3200" dirty="0" smtClean="0"/>
              <a:t>子自己</a:t>
            </a:r>
            <a:r>
              <a:rPr lang="zh-TW" altLang="en-US" sz="3200" dirty="0" smtClean="0"/>
              <a:t>決</a:t>
            </a:r>
            <a:r>
              <a:rPr lang="zh-CN" altLang="en-US" sz="3200" dirty="0" smtClean="0"/>
              <a:t>定</a:t>
            </a:r>
            <a:r>
              <a:rPr lang="zh-TW" altLang="en-US" sz="3200" dirty="0"/>
              <a:t>結</a:t>
            </a:r>
            <a:r>
              <a:rPr lang="zh-CN" altLang="en-US" sz="3200" dirty="0" smtClean="0"/>
              <a:t>婚</a:t>
            </a:r>
            <a:r>
              <a:rPr lang="zh-CN" altLang="en-US" sz="3200" dirty="0"/>
              <a:t>，可是，</a:t>
            </a:r>
            <a:r>
              <a:rPr lang="zh-CN" altLang="en-US" sz="3200" dirty="0" smtClean="0"/>
              <a:t>新娘</a:t>
            </a:r>
            <a:r>
              <a:rPr lang="zh-TW" altLang="en-US" sz="3200" dirty="0"/>
              <a:t>卻</a:t>
            </a:r>
            <a:r>
              <a:rPr lang="zh-CN" altLang="en-US" sz="3200" dirty="0" smtClean="0"/>
              <a:t>不是</a:t>
            </a:r>
            <a:r>
              <a:rPr lang="zh-TW" altLang="en-US" sz="3200" dirty="0" smtClean="0"/>
              <a:t>貴</a:t>
            </a:r>
            <a:r>
              <a:rPr lang="zh-CN" altLang="en-US" sz="3200" dirty="0" smtClean="0"/>
              <a:t>子</a:t>
            </a:r>
            <a:r>
              <a:rPr lang="zh-CN" altLang="en-US" sz="3200" dirty="0"/>
              <a:t>。更糟糕的是</a:t>
            </a:r>
            <a:r>
              <a:rPr lang="zh-CN" altLang="en-US" sz="3200" dirty="0" smtClean="0"/>
              <a:t>，</a:t>
            </a:r>
            <a:r>
              <a:rPr lang="zh-TW" altLang="en-US" sz="3200" dirty="0" smtClean="0"/>
              <a:t>貴</a:t>
            </a:r>
            <a:r>
              <a:rPr lang="zh-CN" altLang="en-US" sz="3200" dirty="0" smtClean="0"/>
              <a:t>子</a:t>
            </a:r>
            <a:r>
              <a:rPr lang="zh-CN" altLang="en-US" sz="3200" dirty="0"/>
              <a:t>和男友是同在</a:t>
            </a:r>
            <a:r>
              <a:rPr lang="zh-CN" altLang="en-US" sz="3200" dirty="0" smtClean="0"/>
              <a:t>一</a:t>
            </a:r>
            <a:r>
              <a:rPr lang="zh-TW" altLang="en-US" sz="3200" dirty="0"/>
              <a:t>個辦</a:t>
            </a:r>
            <a:r>
              <a:rPr lang="zh-CN" altLang="en-US" sz="3200" dirty="0" smtClean="0"/>
              <a:t>公室</a:t>
            </a:r>
            <a:r>
              <a:rPr lang="zh-CN" altLang="en-US" sz="3200" dirty="0"/>
              <a:t>工作的同事，在失去</a:t>
            </a:r>
            <a:r>
              <a:rPr lang="zh-CN" altLang="en-US" sz="3200" dirty="0" smtClean="0"/>
              <a:t>了</a:t>
            </a:r>
            <a:r>
              <a:rPr lang="zh-TW" altLang="en-US" sz="3200" dirty="0" smtClean="0"/>
              <a:t>戀</a:t>
            </a:r>
            <a:r>
              <a:rPr lang="zh-CN" altLang="en-US" sz="3200" dirty="0" smtClean="0"/>
              <a:t>人</a:t>
            </a:r>
            <a:r>
              <a:rPr lang="zh-CN" altLang="en-US" sz="3200" dirty="0"/>
              <a:t>的</a:t>
            </a:r>
            <a:r>
              <a:rPr lang="zh-CN" altLang="en-US" sz="3200" dirty="0" smtClean="0"/>
              <a:t>同</a:t>
            </a:r>
            <a:r>
              <a:rPr lang="zh-TW" altLang="en-US" sz="3200" dirty="0"/>
              <a:t>時</a:t>
            </a:r>
            <a:r>
              <a:rPr lang="zh-CN" altLang="en-US" sz="3200" dirty="0" smtClean="0"/>
              <a:t>，她</a:t>
            </a:r>
            <a:r>
              <a:rPr lang="zh-TW" altLang="en-US" sz="3200" dirty="0" smtClean="0"/>
              <a:t>也</a:t>
            </a:r>
            <a:r>
              <a:rPr lang="zh-TW" altLang="en-US" sz="3200" dirty="0"/>
              <a:t>丟</a:t>
            </a:r>
            <a:r>
              <a:rPr lang="zh-CN" altLang="en-US" sz="3200" dirty="0" smtClean="0"/>
              <a:t>掉</a:t>
            </a:r>
            <a:r>
              <a:rPr lang="zh-CN" altLang="en-US" sz="3200" dirty="0"/>
              <a:t>了工作。 </a:t>
            </a:r>
            <a:br>
              <a:rPr lang="zh-CN" altLang="en-US" sz="3200" dirty="0"/>
            </a:br>
            <a:r>
              <a:rPr lang="zh-CN" altLang="en-US" sz="3200" dirty="0"/>
              <a:t>　　</a:t>
            </a:r>
            <a:endParaRPr lang="zh-TW" sz="3200" dirty="0"/>
          </a:p>
        </p:txBody>
      </p:sp>
      <p:sp>
        <p:nvSpPr>
          <p:cNvPr id="4" name="投影片編號版面配置區 3"/>
          <p:cNvSpPr txBox="1">
            <a:spLocks noGrp="1"/>
          </p:cNvSpPr>
          <p:nvPr>
            <p:ph type="sldNum" sz="quarter" idx="15"/>
          </p:nvPr>
        </p:nvSpPr>
        <p:spPr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fld id="{8B38DBA3-52F9-4AF4-A6A4-FA4D7DB2F99C}" type="slidenum">
              <a:t>6</a:t>
            </a:fld>
            <a:endParaRPr/>
          </a:p>
        </p:txBody>
      </p:sp>
      <p:pic>
        <p:nvPicPr>
          <p:cNvPr id="5" name="圖片 4"/>
          <p:cNvPicPr/>
          <p:nvPr/>
        </p:nvPicPr>
        <p:blipFill>
          <a:blip r:embed="rId2"/>
          <a:srcRect/>
          <a:stretch>
            <a:fillRect/>
          </a:stretch>
        </p:blipFill>
        <p:spPr>
          <a:xfrm rot="422437">
            <a:off x="7080325" y="383554"/>
            <a:ext cx="1112646" cy="10483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zh-CN" altLang="en-US" sz="3200" dirty="0"/>
              <a:t>失去了一切的</a:t>
            </a:r>
            <a:r>
              <a:rPr lang="zh-TW" altLang="en-US" sz="3200" dirty="0"/>
              <a:t>貴</a:t>
            </a:r>
            <a:r>
              <a:rPr lang="zh-CN" altLang="en-US" sz="3200" dirty="0"/>
              <a:t>子正式步入了人生的低</a:t>
            </a:r>
            <a:r>
              <a:rPr lang="zh-TW" altLang="en-US" sz="3200" dirty="0"/>
              <a:t>潮</a:t>
            </a:r>
            <a:r>
              <a:rPr lang="zh-CN" altLang="en-US" sz="3200" dirty="0"/>
              <a:t>期，而</a:t>
            </a:r>
            <a:r>
              <a:rPr lang="zh-TW" altLang="en-US" sz="3200" dirty="0"/>
              <a:t>來</a:t>
            </a:r>
            <a:r>
              <a:rPr lang="zh-CN" altLang="en-US" sz="3200" dirty="0"/>
              <a:t>自</a:t>
            </a:r>
            <a:r>
              <a:rPr lang="zh-TW" altLang="en-US" sz="3200" dirty="0"/>
              <a:t>於</a:t>
            </a:r>
            <a:r>
              <a:rPr lang="zh-CN" altLang="en-US" sz="3200" dirty="0"/>
              <a:t>家庭的</a:t>
            </a:r>
            <a:r>
              <a:rPr lang="zh-TW" altLang="en-US" sz="3200" dirty="0"/>
              <a:t>壓</a:t>
            </a:r>
            <a:r>
              <a:rPr lang="zh-CN" altLang="en-US" sz="3200" dirty="0"/>
              <a:t>力更是</a:t>
            </a:r>
            <a:r>
              <a:rPr lang="zh-TW" altLang="en-US" sz="3200" dirty="0"/>
              <a:t>讓</a:t>
            </a:r>
            <a:r>
              <a:rPr lang="zh-CN" altLang="en-US" sz="3200" dirty="0"/>
              <a:t>她喘不</a:t>
            </a:r>
            <a:r>
              <a:rPr lang="zh-TW" altLang="en-US" sz="3200" dirty="0"/>
              <a:t>過氣</a:t>
            </a:r>
            <a:r>
              <a:rPr lang="zh-CN" altLang="en-US" sz="3200" dirty="0"/>
              <a:t>。某日，</a:t>
            </a:r>
            <a:r>
              <a:rPr lang="zh-TW" altLang="en-US" sz="3200" dirty="0"/>
              <a:t>貴</a:t>
            </a:r>
            <a:r>
              <a:rPr lang="zh-CN" altLang="en-US" sz="3200" dirty="0"/>
              <a:t>子接到了悟叔的</a:t>
            </a:r>
            <a:r>
              <a:rPr lang="zh-TW" altLang="en-US" sz="3200" dirty="0"/>
              <a:t>電話</a:t>
            </a:r>
            <a:r>
              <a:rPr lang="zh-CN" altLang="en-US" sz="3200" dirty="0"/>
              <a:t>，悟叔在神保町</a:t>
            </a:r>
            <a:r>
              <a:rPr lang="zh-TW" altLang="en-US" sz="3200" dirty="0"/>
              <a:t>經營了</a:t>
            </a:r>
            <a:r>
              <a:rPr lang="zh-CN" altLang="en-US" sz="3200" dirty="0"/>
              <a:t>一家二手</a:t>
            </a:r>
            <a:r>
              <a:rPr lang="zh-TW" altLang="en-US" sz="3200" dirty="0"/>
              <a:t>書</a:t>
            </a:r>
            <a:r>
              <a:rPr lang="zh-CN" altLang="en-US" sz="3200" dirty="0"/>
              <a:t>店，希望</a:t>
            </a:r>
            <a:r>
              <a:rPr lang="zh-TW" altLang="en-US" sz="3200" dirty="0"/>
              <a:t>貴</a:t>
            </a:r>
            <a:r>
              <a:rPr lang="zh-CN" altLang="en-US" sz="3200" dirty="0"/>
              <a:t>子能</a:t>
            </a:r>
            <a:r>
              <a:rPr lang="zh-TW" altLang="en-US" sz="3200" dirty="0"/>
              <a:t>夠</a:t>
            </a:r>
            <a:r>
              <a:rPr lang="zh-CN" altLang="en-US" sz="3200" dirty="0"/>
              <a:t>住在店</a:t>
            </a:r>
            <a:r>
              <a:rPr lang="zh-TW" altLang="en-US" sz="3200" dirty="0"/>
              <a:t>裡幫</a:t>
            </a:r>
            <a:r>
              <a:rPr lang="zh-CN" altLang="en-US" sz="3200" dirty="0"/>
              <a:t>他看店，</a:t>
            </a:r>
            <a:r>
              <a:rPr lang="zh-TW" altLang="en-US" sz="3200" dirty="0"/>
              <a:t>儘管貴</a:t>
            </a:r>
            <a:r>
              <a:rPr lang="zh-CN" altLang="en-US" sz="3200" dirty="0"/>
              <a:t>子十分不</a:t>
            </a:r>
            <a:r>
              <a:rPr lang="zh-TW" altLang="en-US" sz="3200" dirty="0"/>
              <a:t>適應</a:t>
            </a:r>
            <a:r>
              <a:rPr lang="zh-CN" altLang="en-US" sz="3200" dirty="0"/>
              <a:t>悟叔天</a:t>
            </a:r>
            <a:r>
              <a:rPr lang="zh-TW" altLang="en-US" sz="3200" dirty="0"/>
              <a:t>馬</a:t>
            </a:r>
            <a:r>
              <a:rPr lang="zh-CN" altLang="en-US" sz="3200" dirty="0"/>
              <a:t>行空的</a:t>
            </a:r>
            <a:r>
              <a:rPr lang="zh-TW" altLang="en-US" sz="3200" dirty="0"/>
              <a:t>個</a:t>
            </a:r>
            <a:r>
              <a:rPr lang="zh-CN" altLang="en-US" sz="3200" dirty="0"/>
              <a:t>性，但就目前的情</a:t>
            </a:r>
            <a:r>
              <a:rPr lang="zh-TW" altLang="en-US" sz="3200" dirty="0"/>
              <a:t>勢</a:t>
            </a:r>
            <a:r>
              <a:rPr lang="zh-CN" altLang="en-US" sz="3200" dirty="0"/>
              <a:t>来看，她只能前往。</a:t>
            </a:r>
            <a:r>
              <a:rPr lang="zh-TW" altLang="en-US" sz="3200" dirty="0"/>
              <a:t>隨著時間</a:t>
            </a:r>
            <a:r>
              <a:rPr lang="zh-CN" altLang="en-US" sz="3200" dirty="0"/>
              <a:t>的推移，在</a:t>
            </a:r>
            <a:r>
              <a:rPr lang="zh-TW" altLang="en-US" sz="3200" dirty="0"/>
              <a:t>書</a:t>
            </a:r>
            <a:r>
              <a:rPr lang="zh-CN" altLang="en-US" sz="3200" dirty="0"/>
              <a:t>店</a:t>
            </a:r>
            <a:r>
              <a:rPr lang="zh-TW" altLang="en-US" sz="3200" dirty="0"/>
              <a:t>裡</a:t>
            </a:r>
            <a:r>
              <a:rPr lang="zh-CN" altLang="en-US" sz="3200" dirty="0"/>
              <a:t>的生活不</a:t>
            </a:r>
            <a:r>
              <a:rPr lang="zh-TW" altLang="en-US" sz="3200" dirty="0"/>
              <a:t>僅治癒</a:t>
            </a:r>
            <a:r>
              <a:rPr lang="zh-CN" altLang="en-US" sz="3200" dirty="0"/>
              <a:t>了</a:t>
            </a:r>
            <a:r>
              <a:rPr lang="zh-TW" altLang="en-US" sz="3200" dirty="0"/>
              <a:t>貴</a:t>
            </a:r>
            <a:r>
              <a:rPr lang="zh-CN" altLang="en-US" sz="3200" dirty="0"/>
              <a:t>子，更</a:t>
            </a:r>
            <a:r>
              <a:rPr lang="zh-TW" altLang="en-US" sz="3200" dirty="0"/>
              <a:t>讓</a:t>
            </a:r>
            <a:r>
              <a:rPr lang="zh-CN" altLang="en-US" sz="3200" dirty="0"/>
              <a:t>她找到了人生新的方向。</a:t>
            </a:r>
            <a:r>
              <a:rPr lang="zh-CN" altLang="en-US" dirty="0"/>
              <a:t> 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8DBA3-52F9-4AF4-A6A4-FA4D7DB2F99C}" type="slidenum">
              <a:rPr lang="en-US" altLang="zh-TW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471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lvl="0"/>
            <a:r>
              <a:rPr sz="4000" dirty="0" err="1">
                <a:solidFill>
                  <a:srgbClr val="0070C0"/>
                </a:solidFill>
              </a:rPr>
              <a:t>我的感想</a:t>
            </a:r>
            <a:endParaRPr sz="4000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/>
          <a:lstStyle>
            <a:lvl1pPr lvl="0">
              <a:defRPr/>
            </a:lvl1pPr>
          </a:lstStyle>
          <a:p>
            <a:pPr marL="0" lvl="0" indent="0">
              <a:buNone/>
            </a:pPr>
            <a:r>
              <a:rPr lang="zh-TW" altLang="en-US" dirty="0"/>
              <a:t>　</a:t>
            </a:r>
            <a:r>
              <a:rPr lang="zh-TW" altLang="en-US" dirty="0" smtClean="0"/>
              <a:t>　</a:t>
            </a:r>
            <a:endParaRPr lang="en-US" altLang="zh-TW" dirty="0" smtClean="0"/>
          </a:p>
          <a:p>
            <a:r>
              <a:rPr lang="zh-TW" altLang="en-US" sz="3200" dirty="0" smtClean="0"/>
              <a:t>  貴</a:t>
            </a:r>
            <a:r>
              <a:rPr lang="zh-TW" altLang="en-US" sz="3200" dirty="0"/>
              <a:t>子、悟</a:t>
            </a:r>
            <a:r>
              <a:rPr lang="zh-TW" altLang="en-US" sz="3200" dirty="0" smtClean="0"/>
              <a:t>叔</a:t>
            </a:r>
            <a:r>
              <a:rPr lang="zh-TW" altLang="en-US" sz="3200" dirty="0"/>
              <a:t>以及桃子</a:t>
            </a:r>
            <a:r>
              <a:rPr lang="zh-TW" altLang="en-US" sz="3200" dirty="0" smtClean="0"/>
              <a:t>有</a:t>
            </a:r>
            <a:r>
              <a:rPr lang="zh-TW" altLang="en-US" sz="3200" dirty="0"/>
              <a:t>著各自的人生際遇，各自的傷痕。</a:t>
            </a:r>
          </a:p>
          <a:p>
            <a:r>
              <a:rPr lang="zh-TW" altLang="en-US" sz="3200" dirty="0" smtClean="0"/>
              <a:t>  很多</a:t>
            </a:r>
            <a:r>
              <a:rPr lang="zh-TW" altLang="en-US" sz="3200" dirty="0"/>
              <a:t>時候你不能理解別人的傷痛，而當然別人也不會懂你的陰影。當你閱讀別人的文字，將自己置身於故事之中，常常發覺自己早有過類似的經驗</a:t>
            </a:r>
            <a:r>
              <a:rPr lang="zh-TW" altLang="en-US" sz="3200" dirty="0" smtClean="0"/>
              <a:t>。</a:t>
            </a:r>
            <a:endParaRPr lang="en-US" altLang="zh-TW" sz="3200" dirty="0" smtClean="0"/>
          </a:p>
          <a:p>
            <a:r>
              <a:rPr lang="zh-TW" altLang="en-US" sz="3200" dirty="0"/>
              <a:t> </a:t>
            </a:r>
            <a:r>
              <a:rPr lang="zh-TW" altLang="en-US" sz="3200" dirty="0" smtClean="0"/>
              <a:t> 最後我要說的是，累了，就讓自己休息，人生就像公車站牌，一定會有個停靠站，休息，是為了要走更長遠的路！！</a:t>
            </a:r>
            <a:endParaRPr lang="zh-TW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8DBA3-52F9-4AF4-A6A4-FA4D7DB2F99C}" type="slidenum">
              <a:rPr lang="en-US" altLang="zh-TW" smtClean="0"/>
              <a:t>8</a:t>
            </a:fld>
            <a:endParaRPr lang="en-US" altLang="zh-TW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3090">
            <a:off x="5508104" y="476672"/>
            <a:ext cx="1667165" cy="1474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 smtClean="0">
                <a:solidFill>
                  <a:srgbClr val="0070C0"/>
                </a:solidFill>
              </a:rPr>
              <a:t>資料來源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http://</a:t>
            </a:r>
            <a:r>
              <a:rPr lang="en-US" altLang="zh-TW" dirty="0" smtClean="0">
                <a:hlinkClick r:id="rId2"/>
              </a:rPr>
              <a:t>lovindrama.pixnet.net/blog/post/91663107-2012%E3%80%90%E5%A4%8F12%E3%80%91%E5%9C%A8%E6%A3%AE%E5%B4%8E%E6%9B%B8%E5%BA%97%E7%9A%84%E6%97%A5%E5%AD%90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dirty="0" smtClean="0">
                <a:hlinkClick r:id="rId3"/>
              </a:rPr>
              <a:t>http</a:t>
            </a:r>
            <a:r>
              <a:rPr lang="en-US" altLang="zh-TW" dirty="0">
                <a:hlinkClick r:id="rId3"/>
              </a:rPr>
              <a:t>://</a:t>
            </a:r>
            <a:r>
              <a:rPr lang="en-US" altLang="zh-TW" dirty="0" smtClean="0">
                <a:hlinkClick r:id="rId3"/>
              </a:rPr>
              <a:t>www.books.com.tw/products/0010526777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sz="4000" dirty="0" smtClean="0">
                <a:solidFill>
                  <a:srgbClr val="0070C0"/>
                </a:solidFill>
              </a:rPr>
              <a:t>電影版</a:t>
            </a:r>
            <a:r>
              <a:rPr lang="en-US" altLang="zh-TW" dirty="0" smtClean="0">
                <a:hlinkClick r:id="rId4"/>
              </a:rPr>
              <a:t>http</a:t>
            </a:r>
            <a:r>
              <a:rPr lang="en-US" altLang="zh-TW" dirty="0">
                <a:hlinkClick r:id="rId4"/>
              </a:rPr>
              <a:t>://www.tudou.com/programs/view/tBiJw2E8tEY/?</a:t>
            </a:r>
            <a:r>
              <a:rPr lang="en-US" altLang="zh-TW" dirty="0" smtClean="0">
                <a:hlinkClick r:id="rId4"/>
              </a:rPr>
              <a:t>ptag=vsogou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38DBA3-52F9-4AF4-A6A4-FA4D7DB2F99C}" type="slidenum">
              <a:rPr lang="en-US" altLang="zh-TW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64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壁窗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385</Words>
  <Application>Microsoft Office PowerPoint</Application>
  <PresentationFormat>如螢幕大小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1" baseType="lpstr">
      <vt:lpstr>壁窗</vt:lpstr>
      <vt:lpstr>     在森崎書店的日子</vt:lpstr>
      <vt:lpstr>                                                                                   </vt:lpstr>
      <vt:lpstr>本書小介紹</vt:lpstr>
      <vt:lpstr>關於作者……</vt:lpstr>
      <vt:lpstr>關於譯者……</vt:lpstr>
      <vt:lpstr>本書簡介</vt:lpstr>
      <vt:lpstr>PowerPoint 簡報</vt:lpstr>
      <vt:lpstr>我的感想</vt:lpstr>
      <vt:lpstr>資料來源</vt:lpstr>
      <vt:lpstr>我的報告結束了，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在森崎書店的日子</dc:title>
  <dc:creator>owner</dc:creator>
  <cp:lastModifiedBy>user04</cp:lastModifiedBy>
  <cp:revision>23</cp:revision>
  <cp:lastPrinted>2016-02-26T16:58:28Z</cp:lastPrinted>
  <dcterms:modified xsi:type="dcterms:W3CDTF">2016-02-24T09:23:15Z</dcterms:modified>
</cp:coreProperties>
</file>