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89FC-D771-4383-A2F4-D3F9376ECC8D}" type="datetimeFigureOut">
              <a:rPr lang="zh-TW" altLang="en-US" smtClean="0"/>
              <a:pPr/>
              <a:t>2016/3/9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009AB-F511-4412-8AE6-14CDAE448F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yself-bbs.com/forum.php?mod=viewthread&amp;tid=34363&amp;highlight=%E9%81%8A%E6%88%B2%E4%BA%BA%E7%94%9F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wt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84843" cy="514351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772400" cy="1470025"/>
          </a:xfrm>
        </p:spPr>
        <p:txBody>
          <a:bodyPr/>
          <a:lstStyle/>
          <a:p>
            <a:r>
              <a:rPr lang="zh-TW" altLang="en-US" dirty="0"/>
              <a:t>遊戲</a:t>
            </a:r>
            <a:r>
              <a:rPr lang="zh-TW" altLang="en-US" dirty="0" smtClean="0"/>
              <a:t>人生</a:t>
            </a:r>
            <a:r>
              <a:rPr lang="en-US" altLang="zh-TW" dirty="0" smtClean="0"/>
              <a:t>No Game No Life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Documents and Settings\userA\桌面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2206"/>
            <a:ext cx="2983011" cy="364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userA\桌面\1408703861-3773383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97"/>
            <a:ext cx="5264995" cy="414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作者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43174" y="185736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8000" dirty="0" smtClean="0"/>
              <a:t>榎宮佑</a:t>
            </a:r>
          </a:p>
          <a:p>
            <a:pPr>
              <a:buNone/>
            </a:pPr>
            <a:endParaRPr lang="zh-TW" altLang="en-US" sz="8000" dirty="0" smtClean="0"/>
          </a:p>
        </p:txBody>
      </p:sp>
      <p:pic>
        <p:nvPicPr>
          <p:cNvPr id="4099" name="Picture 3" descr="C:\Documents and Settings\userA\桌面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99" y="4149080"/>
            <a:ext cx="3122601" cy="281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userA\桌面\201412161052568265_600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076" y="3967735"/>
            <a:ext cx="5178152" cy="28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userA\桌面\10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603448"/>
            <a:ext cx="8712968" cy="762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人物介紹</a:t>
            </a:r>
            <a:endParaRPr lang="zh-TW" alt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>
          <a:xfrm>
            <a:off x="457200" y="1928802"/>
            <a:ext cx="2828916" cy="4197361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空</a:t>
            </a:r>
            <a:r>
              <a:rPr lang="en-US" altLang="zh-TW" dirty="0" smtClean="0"/>
              <a:t>:18</a:t>
            </a:r>
            <a:r>
              <a:rPr lang="zh-TW" altLang="en-US" dirty="0" smtClean="0"/>
              <a:t>歲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無業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阿宅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患有溝通障礙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遊戲廢人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A\桌面\20141017224025_uLAR4.thumb.700_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8" y="3996122"/>
            <a:ext cx="423407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userA\桌面\1446831874-3861543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47661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userA\桌面\200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29691"/>
            <a:ext cx="2416992" cy="24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lwt\Desktop\nogamenolife_sir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5025" y="2940685"/>
            <a:ext cx="4624152" cy="411174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人物介紹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43116"/>
            <a:ext cx="3043230" cy="40719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白</a:t>
            </a:r>
            <a:r>
              <a:rPr lang="en-US" altLang="zh-TW" dirty="0" smtClean="0"/>
              <a:t>:11</a:t>
            </a:r>
            <a:r>
              <a:rPr lang="zh-TW" altLang="en-US" dirty="0" smtClean="0"/>
              <a:t>歲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拒絕上學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沒有朋友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飽受霸凌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患有對人恐懼症</a:t>
            </a:r>
            <a:endParaRPr lang="en-US" altLang="zh-TW" dirty="0" smtClean="0"/>
          </a:p>
          <a:p>
            <a:pPr>
              <a:buNone/>
            </a:pPr>
            <a:r>
              <a:rPr lang="zh-TW" altLang="en-US" dirty="0" smtClean="0"/>
              <a:t>遊戲廢人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A\桌面\20140713005125_FEyA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7" y="764704"/>
            <a:ext cx="914069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故事大綱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據說</a:t>
            </a:r>
            <a:r>
              <a:rPr lang="en-US" altLang="zh-TW" dirty="0" smtClean="0"/>
              <a:t>:</a:t>
            </a:r>
            <a:r>
              <a:rPr lang="zh-TW" altLang="en-US" dirty="0" smtClean="0"/>
              <a:t>有個玩家在超過</a:t>
            </a:r>
            <a:r>
              <a:rPr lang="en-US" altLang="zh-TW" dirty="0" smtClean="0"/>
              <a:t>280</a:t>
            </a:r>
            <a:r>
              <a:rPr lang="zh-TW" altLang="en-US" dirty="0" smtClean="0"/>
              <a:t>個遊戲樹立無人能打破的遊戲紀錄，而他卻了「        」這個蔑視世界排行頂端的遊戲名稱，讓這個都是傳說眾說紛紜</a:t>
            </a:r>
            <a:r>
              <a:rPr lang="en-US" altLang="zh-TW" smtClean="0"/>
              <a:t>……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A\桌面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2646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hlinkClick r:id="rId3"/>
              </a:rPr>
              <a:t>動畫欣賞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00364" y="2000240"/>
            <a:ext cx="8229600" cy="4454525"/>
          </a:xfrm>
        </p:spPr>
        <p:txBody>
          <a:bodyPr/>
          <a:lstStyle/>
          <a:p>
            <a:pPr>
              <a:buNone/>
            </a:pPr>
            <a:r>
              <a:rPr lang="zh-TW" altLang="en-US" dirty="0" smtClean="0"/>
              <a:t>第</a:t>
            </a:r>
            <a:r>
              <a:rPr lang="en-US" altLang="zh-TW" dirty="0" smtClean="0"/>
              <a:t>03</a:t>
            </a:r>
            <a:r>
              <a:rPr lang="zh-TW" altLang="en-US" dirty="0" smtClean="0"/>
              <a:t>話</a:t>
            </a:r>
            <a:r>
              <a:rPr lang="en-US" altLang="zh-TW" dirty="0" smtClean="0"/>
              <a:t>:</a:t>
            </a:r>
            <a:r>
              <a:rPr lang="zh-TW" altLang="en-US" dirty="0" smtClean="0"/>
              <a:t>老手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A\桌面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69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原版小說</a:t>
            </a:r>
            <a:endParaRPr lang="en-US" altLang="zh-TW" dirty="0" smtClean="0"/>
          </a:p>
          <a:p>
            <a:pPr>
              <a:buNone/>
            </a:pPr>
            <a:r>
              <a:rPr lang="zh-TW" altLang="en-US" sz="2800" dirty="0" smtClean="0"/>
              <a:t>圖片</a:t>
            </a:r>
            <a:r>
              <a:rPr lang="en-US" altLang="zh-TW" sz="2800" dirty="0" smtClean="0"/>
              <a:t>:http://</a:t>
            </a:r>
            <a:r>
              <a:rPr lang="en-US" altLang="zh-TW" sz="2800" dirty="0" smtClean="0"/>
              <a:t>mc.duowan.com/article/24160.html</a:t>
            </a:r>
          </a:p>
          <a:p>
            <a:pPr>
              <a:buNone/>
            </a:pPr>
            <a:r>
              <a:rPr lang="en-US" altLang="zh-TW" sz="2800" dirty="0" smtClean="0"/>
              <a:t>http</a:t>
            </a:r>
            <a:r>
              <a:rPr lang="en-US" altLang="zh-TW" sz="2800" dirty="0"/>
              <a:t>://anichan.anisong.org/%E3%80%8A%E9%81%8A%E6%88%B2%E4%BA%BA%E7%94%9F%E3%80%8B%E5%9B%9B%E6%9C%88%E6%8A%8A%E4%BD%A0%E5%B8%B6%E5%88%B0%E9%A0%AD%E8%85%A6%E6%88%B0%E7%9A%84%E4%B8%96%E7%95%8C/</a:t>
            </a:r>
            <a:endParaRPr lang="en-US" altLang="zh-TW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A\桌面\20140828155407_tEs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0388" y="-538163"/>
            <a:ext cx="15344776" cy="79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23320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6000" dirty="0" smtClean="0"/>
              <a:t>Thanks For Listening</a:t>
            </a:r>
          </a:p>
          <a:p>
            <a:pPr>
              <a:buNone/>
            </a:pPr>
            <a:endParaRPr lang="en-US" altLang="zh-TW" sz="6000" dirty="0" smtClean="0"/>
          </a:p>
          <a:p>
            <a:pPr>
              <a:buNone/>
            </a:pPr>
            <a:r>
              <a:rPr lang="en-US" altLang="zh-TW" sz="6000" dirty="0" smtClean="0"/>
              <a:t> Dedicated :</a:t>
            </a:r>
            <a:r>
              <a:rPr lang="zh-TW" altLang="en-US" sz="6000" dirty="0" smtClean="0"/>
              <a:t>「         」</a:t>
            </a:r>
          </a:p>
          <a:p>
            <a:pPr>
              <a:buNone/>
            </a:pPr>
            <a:endParaRPr lang="zh-TW" altLang="en-US" sz="6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117</Words>
  <Application>Microsoft Office PowerPoint</Application>
  <PresentationFormat>如螢幕大小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遊戲人生No Game No Life</vt:lpstr>
      <vt:lpstr>作者</vt:lpstr>
      <vt:lpstr>人物介紹</vt:lpstr>
      <vt:lpstr>人物介紹</vt:lpstr>
      <vt:lpstr>故事大綱</vt:lpstr>
      <vt:lpstr>動畫欣賞</vt:lpstr>
      <vt:lpstr>參考資料</vt:lpstr>
      <vt:lpstr>The End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遊戲人生No Game No Life</dc:title>
  <dc:creator>lwt</dc:creator>
  <cp:lastModifiedBy>user-A</cp:lastModifiedBy>
  <cp:revision>11</cp:revision>
  <dcterms:created xsi:type="dcterms:W3CDTF">2016-03-02T09:45:18Z</dcterms:created>
  <dcterms:modified xsi:type="dcterms:W3CDTF">2016-03-09T07:01:37Z</dcterms:modified>
</cp:coreProperties>
</file>