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28A8-EE3F-49CF-8CCC-AA90B5ABB0A2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2189-C634-4E54-B039-D7F88B09DF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20128165016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" y="698500"/>
            <a:ext cx="8466667" cy="5461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山居筆記</a:t>
            </a:r>
            <a:r>
              <a:rPr lang="en-US" altLang="zh-TW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鄉關何處</a:t>
            </a:r>
            <a:endParaRPr lang="zh-TW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綜二丙</a:t>
            </a:r>
            <a:r>
              <a:rPr lang="en-US" altLang="zh-TW" dirty="0" smtClean="0">
                <a:solidFill>
                  <a:schemeClr val="bg1"/>
                </a:solidFill>
              </a:rPr>
              <a:t>9</a:t>
            </a:r>
            <a:r>
              <a:rPr lang="zh-TW" altLang="en-US" dirty="0" smtClean="0">
                <a:solidFill>
                  <a:schemeClr val="bg1"/>
                </a:solidFill>
              </a:rPr>
              <a:t>號林允文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_404_6068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81" y="0"/>
            <a:ext cx="776303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鄉關何處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介紹鄉愁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簡介自己童年並記載離開故鄉的過程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拋棄故鄉及融入異鄉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介紹家鄉名士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說明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故鄉與作者藕斷絲連的關係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回到故鄉考察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再次離鄉的感懷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SC004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印象最深刻的一段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火車外面，陸遊、徐渭的家鄉過去了，魯迅、周作人的家鄉過去了，郁達夫、茅盾的家鄉過去了，豐子愷、徐志摩的家鄉過去了</a:t>
            </a:r>
            <a:r>
              <a:rPr lang="en-US" altLang="zh-TW" dirty="0" smtClean="0"/>
              <a:t>…...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6682414_17323620514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1" y="0"/>
            <a:ext cx="11996029" cy="72866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印象最深刻的一段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  他們之中有好多人，最終都沒有回來。有幾個，走得很遠，死得很慘。其中有一個曾經灑脫地吟道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33582779471351415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34"/>
            <a:ext cx="9144000" cy="60919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印象最深刻的一段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                          </a:t>
            </a:r>
            <a:r>
              <a:rPr lang="zh-TW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 悄悄的我走了</a:t>
            </a:r>
            <a:endParaRPr lang="en-US" altLang="zh-TW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                            正如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</a:rPr>
              <a:t>我悄悄的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來</a:t>
            </a:r>
            <a:endParaRPr lang="en-US" altLang="zh-TW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                               我揮一揮衣袖</a:t>
            </a:r>
            <a:endParaRPr lang="en-US" altLang="zh-TW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                            不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</a:rPr>
              <a:t>帶走一片雲彩</a:t>
            </a:r>
            <a:endParaRPr lang="en-US" altLang="zh-TW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496"/>
            <a:ext cx="9144000" cy="63490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  從崔顥的日暮鄉關何處是，煙波江上使人愁，我</a:t>
            </a:r>
            <a:r>
              <a:rPr lang="zh-TW" altLang="en-US" dirty="0"/>
              <a:t>覺得鄉愁</a:t>
            </a:r>
            <a:r>
              <a:rPr lang="zh-TW" altLang="en-US" dirty="0" smtClean="0"/>
              <a:t>是令人在異鄉能更牽動人的東西，能讓人更加成長、體悟，而又當在返鄉時，那少許停留，又即將出走的心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，能讓人在外地有更努力的力量。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pic>
        <p:nvPicPr>
          <p:cNvPr id="4" name="內容版面配置區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070056" cy="4425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245</Words>
  <Application>Microsoft Office PowerPoint</Application>
  <PresentationFormat>如螢幕大小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山居筆記-鄉關何處</vt:lpstr>
      <vt:lpstr>鄉關何處</vt:lpstr>
      <vt:lpstr>印象最深刻的一段</vt:lpstr>
      <vt:lpstr>印象最深刻的一段</vt:lpstr>
      <vt:lpstr>印象最深刻的一段</vt:lpstr>
      <vt:lpstr>感想</vt:lpstr>
      <vt:lpstr>謝謝聆聽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lwt</dc:creator>
  <cp:lastModifiedBy>userA</cp:lastModifiedBy>
  <cp:revision>12</cp:revision>
  <dcterms:created xsi:type="dcterms:W3CDTF">2016-11-03T11:36:41Z</dcterms:created>
  <dcterms:modified xsi:type="dcterms:W3CDTF">2016-11-04T06:42:03Z</dcterms:modified>
</cp:coreProperties>
</file>