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矩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矩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矩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矩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圓角矩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圓角矩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280E6CB-B74F-4AB7-A5D7-8DAF3CAD74E1}" type="datetimeFigureOut">
              <a:rPr lang="zh-TW" altLang="en-US" smtClean="0"/>
              <a:t>2016/11/3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032DCEE-0E78-4515-B617-3A17E734607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E6CB-B74F-4AB7-A5D7-8DAF3CAD74E1}" type="datetimeFigureOut">
              <a:rPr lang="zh-TW" altLang="en-US" smtClean="0"/>
              <a:t>2016/11/3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DCEE-0E78-4515-B617-3A17E734607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E6CB-B74F-4AB7-A5D7-8DAF3CAD74E1}" type="datetimeFigureOut">
              <a:rPr lang="zh-TW" altLang="en-US" smtClean="0"/>
              <a:t>2016/11/3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DCEE-0E78-4515-B617-3A17E734607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E6CB-B74F-4AB7-A5D7-8DAF3CAD74E1}" type="datetimeFigureOut">
              <a:rPr lang="zh-TW" altLang="en-US" smtClean="0"/>
              <a:t>2016/11/3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DCEE-0E78-4515-B617-3A17E734607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E6CB-B74F-4AB7-A5D7-8DAF3CAD74E1}" type="datetimeFigureOut">
              <a:rPr lang="zh-TW" altLang="en-US" smtClean="0"/>
              <a:t>2016/11/3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DCEE-0E78-4515-B617-3A17E734607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E6CB-B74F-4AB7-A5D7-8DAF3CAD74E1}" type="datetimeFigureOut">
              <a:rPr lang="zh-TW" altLang="en-US" smtClean="0"/>
              <a:t>2016/11/3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DCEE-0E78-4515-B617-3A17E734607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日期版面配置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80E6CB-B74F-4AB7-A5D7-8DAF3CAD74E1}" type="datetimeFigureOut">
              <a:rPr lang="zh-TW" altLang="en-US" smtClean="0"/>
              <a:t>2016/11/3</a:t>
            </a:fld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32DCEE-0E78-4515-B617-3A17E734607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280E6CB-B74F-4AB7-A5D7-8DAF3CAD74E1}" type="datetimeFigureOut">
              <a:rPr lang="zh-TW" altLang="en-US" smtClean="0"/>
              <a:t>2016/11/3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032DCEE-0E78-4515-B617-3A17E734607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E6CB-B74F-4AB7-A5D7-8DAF3CAD74E1}" type="datetimeFigureOut">
              <a:rPr lang="zh-TW" altLang="en-US" smtClean="0"/>
              <a:t>2016/11/3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DCEE-0E78-4515-B617-3A17E734607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E6CB-B74F-4AB7-A5D7-8DAF3CAD74E1}" type="datetimeFigureOut">
              <a:rPr lang="zh-TW" altLang="en-US" smtClean="0"/>
              <a:t>2016/11/3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DCEE-0E78-4515-B617-3A17E734607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E6CB-B74F-4AB7-A5D7-8DAF3CAD74E1}" type="datetimeFigureOut">
              <a:rPr lang="zh-TW" altLang="en-US" smtClean="0"/>
              <a:t>2016/11/3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DCEE-0E78-4515-B617-3A17E734607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矩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矩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圓角矩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圓角矩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矩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矩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矩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矩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矩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280E6CB-B74F-4AB7-A5D7-8DAF3CAD74E1}" type="datetimeFigureOut">
              <a:rPr lang="zh-TW" altLang="en-US" smtClean="0"/>
              <a:t>2016/11/3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032DCEE-0E78-4515-B617-3A17E734607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山居筆記</a:t>
            </a:r>
            <a:endParaRPr lang="zh-TW" altLang="en-US" sz="6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天涯故事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綜二丙 林衍辰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大意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通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篇先以鹿的眼神清澈美麗，來帶出海南也如同鹿一般動人，並用兩篇故事來比擬海南的生機勃勃。而後，寫出來其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女性文明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，為中國接收了許多失意的文豪，和孕育了傑出的文化名人，最後寫到那些名人跟海南皆對中國都有著血脈中的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繫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戀，為中國的文化史留下濃厚的一筆。</a:t>
            </a:r>
            <a:endParaRPr lang="zh-TW" altLang="en-US" sz="20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佳句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我們歷來是馳騁於中原大地的躁急騎手，總在驅逐，總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在追趕，不知已經多久。不斷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尋找獵物，不斷尋找對手，不斷尋找名聲，不斷拉起弓箭。但前面還有什麼路呢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?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這裡已經是天涯海角。獵物回頭，明眸皓齒，嫣然一笑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嫣然一笑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，天涯，便成家鄉。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心得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開頭的故事是節錄了薩岡的絲綢般的眼睛這篇，我覺得作者的這篇文章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匠心獨運，巧妙的和後文所寫的有著呼應。它用鹿的猛然回首眼神來表示其生命力的蓬勃，如同海南島這塊女性文明的蓬勃，用葇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撫慰了中國這塊飽受戰火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風霜的孩子。寫出了生命力，我想，在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如今這暮氣沉沉的社會，這個短篇故事不啻於強心針，為如今的氣氛注入了一股強勁的生命力。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都會">
  <a:themeElements>
    <a:clrScheme name="都會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都會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都會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76</TotalTime>
  <Words>272</Words>
  <Application>Microsoft Office PowerPoint</Application>
  <PresentationFormat>如螢幕大小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都會</vt:lpstr>
      <vt:lpstr>山居筆記</vt:lpstr>
      <vt:lpstr>大意</vt:lpstr>
      <vt:lpstr>佳句</vt:lpstr>
      <vt:lpstr>心得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山居筆記</dc:title>
  <dc:creator>gameboy</dc:creator>
  <cp:lastModifiedBy>gameboy</cp:lastModifiedBy>
  <cp:revision>8</cp:revision>
  <dcterms:created xsi:type="dcterms:W3CDTF">2016-11-03T12:17:37Z</dcterms:created>
  <dcterms:modified xsi:type="dcterms:W3CDTF">2016-11-03T13:33:50Z</dcterms:modified>
</cp:coreProperties>
</file>