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王漢宗綜藝體繁" pitchFamily="2" charset="-120"/>
      <p:regular r:id="rId8"/>
    </p:embeddedFont>
    <p:embeddedFont>
      <p:font typeface="Wingdings 2" pitchFamily="18" charset="2"/>
      <p:regular r:id="rId9"/>
    </p:embeddedFont>
    <p:embeddedFont>
      <p:font typeface="Constantia" pitchFamily="18" charset="0"/>
      <p:regular r:id="rId10"/>
      <p:bold r:id="rId11"/>
      <p:italic r:id="rId12"/>
      <p:boldItalic r:id="rId13"/>
    </p:embeddedFont>
    <p:embeddedFont>
      <p:font typeface="標楷體" pitchFamily="65" charset="-120"/>
      <p:regular r:id="rId1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442D9-FB42-4BF1-8C51-A8B8FB7C986B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35032ED7-E21F-40CE-9BBB-11A40D8F216C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31566DD-7C6D-4756-A9FA-7F33793B94C6}" type="parTrans" cxnId="{F72D1921-164A-4EE1-ABE9-F99D0D096B07}">
      <dgm:prSet/>
      <dgm:spPr/>
      <dgm:t>
        <a:bodyPr/>
        <a:lstStyle/>
        <a:p>
          <a:endParaRPr lang="zh-TW" altLang="en-US"/>
        </a:p>
      </dgm:t>
    </dgm:pt>
    <dgm:pt modelId="{6EF4F65B-494B-4193-A8F1-C91236CAB3FF}" type="sibTrans" cxnId="{F72D1921-164A-4EE1-ABE9-F99D0D096B07}">
      <dgm:prSet/>
      <dgm:spPr/>
      <dgm:t>
        <a:bodyPr/>
        <a:lstStyle/>
        <a:p>
          <a:endParaRPr lang="zh-TW" altLang="en-US"/>
        </a:p>
      </dgm:t>
    </dgm:pt>
    <dgm:pt modelId="{2E52E5F4-655B-45BA-9D8E-3E3B62E71398}">
      <dgm:prSet custT="1"/>
      <dgm:spPr/>
      <dgm:t>
        <a:bodyPr/>
        <a:lstStyle/>
        <a:p>
          <a:pPr rtl="0"/>
          <a:r>
            <a: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endParaRPr lang="en-US" sz="3200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19DC16-97AA-4264-AFD2-C569DD11E66B}" type="parTrans" cxnId="{B418DF1E-01E2-4093-98D0-84384C3FE347}">
      <dgm:prSet/>
      <dgm:spPr/>
      <dgm:t>
        <a:bodyPr/>
        <a:lstStyle/>
        <a:p>
          <a:endParaRPr lang="zh-TW" altLang="en-US"/>
        </a:p>
      </dgm:t>
    </dgm:pt>
    <dgm:pt modelId="{7DDCF990-C04C-464B-B9B2-06AC58DAB049}" type="sibTrans" cxnId="{B418DF1E-01E2-4093-98D0-84384C3FE347}">
      <dgm:prSet/>
      <dgm:spPr/>
      <dgm:t>
        <a:bodyPr/>
        <a:lstStyle/>
        <a:p>
          <a:endParaRPr lang="zh-TW" altLang="en-US"/>
        </a:p>
      </dgm:t>
    </dgm:pt>
    <dgm:pt modelId="{CF402DD8-1348-4858-9C68-F66A9A44AF90}">
      <dgm:prSet custT="1"/>
      <dgm:spPr/>
      <dgm:t>
        <a:bodyPr/>
        <a:lstStyle/>
        <a:p>
          <a:pPr rtl="0"/>
          <a:r>
            <a: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DBB54F-7712-41A8-9B75-71F9464634F9}" type="parTrans" cxnId="{64F8797B-FEBE-4174-B2D0-8DAB4BB9AFB9}">
      <dgm:prSet/>
      <dgm:spPr/>
      <dgm:t>
        <a:bodyPr/>
        <a:lstStyle/>
        <a:p>
          <a:endParaRPr lang="zh-TW" altLang="en-US"/>
        </a:p>
      </dgm:t>
    </dgm:pt>
    <dgm:pt modelId="{5E76B597-7C48-4C07-BE31-1088F90CC920}" type="sibTrans" cxnId="{64F8797B-FEBE-4174-B2D0-8DAB4BB9AFB9}">
      <dgm:prSet/>
      <dgm:spPr/>
      <dgm:t>
        <a:bodyPr/>
        <a:lstStyle/>
        <a:p>
          <a:endParaRPr lang="zh-TW" altLang="en-US"/>
        </a:p>
      </dgm:t>
    </dgm:pt>
    <dgm:pt modelId="{9BA079C7-116D-4798-8982-8243AADD4BF0}">
      <dgm:prSet custT="1"/>
      <dgm:spPr/>
      <dgm:t>
        <a:bodyPr/>
        <a:lstStyle/>
        <a:p>
          <a:pPr rtl="0"/>
          <a:r>
            <a: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4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9D8D1CF-F41E-4BC2-AAC4-EE9D1217DB39}" type="parTrans" cxnId="{B576F9A1-7492-4D05-BA39-BB3505183DFE}">
      <dgm:prSet/>
      <dgm:spPr/>
      <dgm:t>
        <a:bodyPr/>
        <a:lstStyle/>
        <a:p>
          <a:endParaRPr lang="zh-TW" altLang="en-US"/>
        </a:p>
      </dgm:t>
    </dgm:pt>
    <dgm:pt modelId="{D5CCC05E-C99C-4399-A5BD-E017FED69005}" type="sibTrans" cxnId="{B576F9A1-7492-4D05-BA39-BB3505183DFE}">
      <dgm:prSet/>
      <dgm:spPr/>
      <dgm:t>
        <a:bodyPr/>
        <a:lstStyle/>
        <a:p>
          <a:endParaRPr lang="zh-TW" altLang="en-US"/>
        </a:p>
      </dgm:t>
    </dgm:pt>
    <dgm:pt modelId="{4B45094F-46A3-4631-9121-59DDD4BE5B3F}">
      <dgm:prSet custT="1"/>
      <dgm:spPr/>
      <dgm:t>
        <a:bodyPr/>
        <a:lstStyle/>
        <a:p>
          <a:pPr rtl="0"/>
          <a:r>
            <a: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5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822539-1DF2-4F02-B2FF-7CD7F728DB32}" type="parTrans" cxnId="{57AC4184-EED5-4037-9633-BA9EF18B5FAF}">
      <dgm:prSet/>
      <dgm:spPr/>
      <dgm:t>
        <a:bodyPr/>
        <a:lstStyle/>
        <a:p>
          <a:endParaRPr lang="zh-TW" altLang="en-US"/>
        </a:p>
      </dgm:t>
    </dgm:pt>
    <dgm:pt modelId="{3053A79C-8956-450B-97BD-8FBE5D5FE41B}" type="sibTrans" cxnId="{57AC4184-EED5-4037-9633-BA9EF18B5FAF}">
      <dgm:prSet/>
      <dgm:spPr/>
      <dgm:t>
        <a:bodyPr/>
        <a:lstStyle/>
        <a:p>
          <a:endParaRPr lang="zh-TW" altLang="en-US"/>
        </a:p>
      </dgm:t>
    </dgm:pt>
    <dgm:pt modelId="{DBD12BF9-446B-4462-BAC2-456E19723568}">
      <dgm:prSet/>
      <dgm:spPr/>
      <dgm:t>
        <a:bodyPr/>
        <a:lstStyle/>
        <a:p>
          <a:r>
            <a:rPr lang="zh-TW" dirty="0" smtClean="0"/>
            <a:t>作者踏上了清朝罪人的流放地之一──寧古塔</a:t>
          </a:r>
          <a:endParaRPr lang="zh-TW" altLang="en-US" dirty="0"/>
        </a:p>
      </dgm:t>
    </dgm:pt>
    <dgm:pt modelId="{8E80BFFE-EF69-4269-B00D-0CEE60097B65}" type="parTrans" cxnId="{D02F77FB-39EF-42FD-A66A-8A92876223D4}">
      <dgm:prSet/>
      <dgm:spPr/>
    </dgm:pt>
    <dgm:pt modelId="{69693532-F91D-4CF1-88A2-7C6524604490}" type="sibTrans" cxnId="{D02F77FB-39EF-42FD-A66A-8A92876223D4}">
      <dgm:prSet/>
      <dgm:spPr/>
    </dgm:pt>
    <dgm:pt modelId="{26F9A6E7-B601-4AB3-8E2F-D4466BD358CB}">
      <dgm:prSet/>
      <dgm:spPr/>
      <dgm:t>
        <a:bodyPr/>
        <a:lstStyle/>
        <a:p>
          <a:r>
            <a:rPr lang="zh-TW" dirty="0" smtClean="0"/>
            <a:t>清朝的判決與刑罰所造成的慘況</a:t>
          </a:r>
          <a:endParaRPr lang="zh-TW" altLang="en-US" dirty="0"/>
        </a:p>
      </dgm:t>
    </dgm:pt>
    <dgm:pt modelId="{7A518CE0-90F7-4DCE-AF9E-6220973A865B}" type="parTrans" cxnId="{FFF0BEB4-9F7D-4DA0-9150-BC9DA10DEE7F}">
      <dgm:prSet/>
      <dgm:spPr/>
    </dgm:pt>
    <dgm:pt modelId="{7BE594AC-9DCA-41D3-95F3-0531D850F80C}" type="sibTrans" cxnId="{FFF0BEB4-9F7D-4DA0-9150-BC9DA10DEE7F}">
      <dgm:prSet/>
      <dgm:spPr/>
    </dgm:pt>
    <dgm:pt modelId="{39894ECB-C560-4E44-8D5D-BBE7BAF8D901}">
      <dgm:prSet/>
      <dgm:spPr/>
      <dgm:t>
        <a:bodyPr/>
        <a:lstStyle/>
        <a:p>
          <a:r>
            <a:rPr lang="zh-TW" smtClean="0"/>
            <a:t>眾流放者間的友情</a:t>
          </a:r>
          <a:endParaRPr lang="zh-TW" altLang="en-US"/>
        </a:p>
      </dgm:t>
    </dgm:pt>
    <dgm:pt modelId="{3D4BE9A8-0AFE-4FD1-8209-A242CF2328D1}" type="parTrans" cxnId="{37F40828-7158-4688-8B4F-31F121688B20}">
      <dgm:prSet/>
      <dgm:spPr/>
    </dgm:pt>
    <dgm:pt modelId="{D89FFCF9-9B51-47F2-9F2E-4C134727B2A9}" type="sibTrans" cxnId="{37F40828-7158-4688-8B4F-31F121688B20}">
      <dgm:prSet/>
      <dgm:spPr/>
    </dgm:pt>
    <dgm:pt modelId="{C1AB7284-4B5A-43AF-81B6-8555FDEFA0C4}">
      <dgm:prSet/>
      <dgm:spPr/>
      <dgm:t>
        <a:bodyPr/>
        <a:lstStyle/>
        <a:p>
          <a:r>
            <a:rPr lang="zh-TW" smtClean="0"/>
            <a:t>流放者們對當地文化的貢獻</a:t>
          </a:r>
          <a:endParaRPr lang="zh-TW" altLang="en-US"/>
        </a:p>
      </dgm:t>
    </dgm:pt>
    <dgm:pt modelId="{B50181CE-E6A3-44A7-88CC-A4EB66EB79FF}" type="parTrans" cxnId="{3A0D0988-178A-497A-86D3-31AAB0609E8A}">
      <dgm:prSet/>
      <dgm:spPr/>
    </dgm:pt>
    <dgm:pt modelId="{7D60BCF3-005E-4B66-A773-21C9CECFE01A}" type="sibTrans" cxnId="{3A0D0988-178A-497A-86D3-31AAB0609E8A}">
      <dgm:prSet/>
      <dgm:spPr/>
    </dgm:pt>
    <dgm:pt modelId="{83A446FA-15B4-4645-BEBB-7F7CB7D15582}">
      <dgm:prSet/>
      <dgm:spPr/>
      <dgm:t>
        <a:bodyPr/>
        <a:lstStyle/>
        <a:p>
          <a:r>
            <a:rPr lang="zh-TW" smtClean="0"/>
            <a:t>文人在流放後所展現出的高貴的心</a:t>
          </a:r>
          <a:endParaRPr lang="zh-TW" altLang="en-US"/>
        </a:p>
      </dgm:t>
    </dgm:pt>
    <dgm:pt modelId="{FAD4DE57-B8C1-4D4E-BA91-23A14F820926}" type="parTrans" cxnId="{60123B5D-CFF6-4562-B8C6-092BF6CC7F3C}">
      <dgm:prSet/>
      <dgm:spPr/>
    </dgm:pt>
    <dgm:pt modelId="{F32F6C8C-958E-4FFA-89DB-7C1279636E92}" type="sibTrans" cxnId="{60123B5D-CFF6-4562-B8C6-092BF6CC7F3C}">
      <dgm:prSet/>
      <dgm:spPr/>
    </dgm:pt>
    <dgm:pt modelId="{5E40063A-15F1-487A-A409-64CA38BD6943}" type="pres">
      <dgm:prSet presAssocID="{620442D9-FB42-4BF1-8C51-A8B8FB7C98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694F89-463A-4BB5-86A7-134200F9B7A8}" type="pres">
      <dgm:prSet presAssocID="{35032ED7-E21F-40CE-9BBB-11A40D8F216C}" presName="composite" presStyleCnt="0"/>
      <dgm:spPr/>
    </dgm:pt>
    <dgm:pt modelId="{CA2CE573-4371-4D55-B281-0D7C937B351F}" type="pres">
      <dgm:prSet presAssocID="{35032ED7-E21F-40CE-9BBB-11A40D8F216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17BC01-31F7-4871-B191-77D89E3DC4B0}" type="pres">
      <dgm:prSet presAssocID="{35032ED7-E21F-40CE-9BBB-11A40D8F216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955FEE-5F75-4C47-9D0F-147A918E5AEE}" type="pres">
      <dgm:prSet presAssocID="{6EF4F65B-494B-4193-A8F1-C91236CAB3FF}" presName="sp" presStyleCnt="0"/>
      <dgm:spPr/>
    </dgm:pt>
    <dgm:pt modelId="{63F3EB88-61C1-4821-8B41-F1CFBAB67994}" type="pres">
      <dgm:prSet presAssocID="{2E52E5F4-655B-45BA-9D8E-3E3B62E71398}" presName="composite" presStyleCnt="0"/>
      <dgm:spPr/>
    </dgm:pt>
    <dgm:pt modelId="{442CF096-CE09-46E2-AE1E-6772970B67EC}" type="pres">
      <dgm:prSet presAssocID="{2E52E5F4-655B-45BA-9D8E-3E3B62E7139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81E6AA-394F-4C3E-BC35-C94B17432F07}" type="pres">
      <dgm:prSet presAssocID="{2E52E5F4-655B-45BA-9D8E-3E3B62E7139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6F63B3-CB75-48FD-B580-562DADB5C3F5}" type="pres">
      <dgm:prSet presAssocID="{7DDCF990-C04C-464B-B9B2-06AC58DAB049}" presName="sp" presStyleCnt="0"/>
      <dgm:spPr/>
    </dgm:pt>
    <dgm:pt modelId="{A4A72B51-41CB-433F-B9B0-88849071D5A3}" type="pres">
      <dgm:prSet presAssocID="{CF402DD8-1348-4858-9C68-F66A9A44AF90}" presName="composite" presStyleCnt="0"/>
      <dgm:spPr/>
    </dgm:pt>
    <dgm:pt modelId="{89EED3AD-6EB4-4CED-A445-350361B7FD6C}" type="pres">
      <dgm:prSet presAssocID="{CF402DD8-1348-4858-9C68-F66A9A44AF9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733026-73BB-4D0C-B072-4E7195014CF0}" type="pres">
      <dgm:prSet presAssocID="{CF402DD8-1348-4858-9C68-F66A9A44AF9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E3B10E-6931-406E-80C2-6DC212BBFE5F}" type="pres">
      <dgm:prSet presAssocID="{5E76B597-7C48-4C07-BE31-1088F90CC920}" presName="sp" presStyleCnt="0"/>
      <dgm:spPr/>
    </dgm:pt>
    <dgm:pt modelId="{4DFB47F1-66B6-470B-B08D-370699A02719}" type="pres">
      <dgm:prSet presAssocID="{9BA079C7-116D-4798-8982-8243AADD4BF0}" presName="composite" presStyleCnt="0"/>
      <dgm:spPr/>
    </dgm:pt>
    <dgm:pt modelId="{AAF733C4-F6E6-46DB-B624-D621A6EDB432}" type="pres">
      <dgm:prSet presAssocID="{9BA079C7-116D-4798-8982-8243AADD4BF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903DD5-98DD-4B24-9C2C-B96B5D38E634}" type="pres">
      <dgm:prSet presAssocID="{9BA079C7-116D-4798-8982-8243AADD4BF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BC11BB-ADAA-43A5-B301-267622BDB3FB}" type="pres">
      <dgm:prSet presAssocID="{D5CCC05E-C99C-4399-A5BD-E017FED69005}" presName="sp" presStyleCnt="0"/>
      <dgm:spPr/>
    </dgm:pt>
    <dgm:pt modelId="{8527A12A-6014-404F-8DC3-7F242C67125F}" type="pres">
      <dgm:prSet presAssocID="{4B45094F-46A3-4631-9121-59DDD4BE5B3F}" presName="composite" presStyleCnt="0"/>
      <dgm:spPr/>
    </dgm:pt>
    <dgm:pt modelId="{0486AB64-696B-436D-AA58-E52CAAD18540}" type="pres">
      <dgm:prSet presAssocID="{4B45094F-46A3-4631-9121-59DDD4BE5B3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630116-3ADB-4076-957E-410AB3CA8642}" type="pres">
      <dgm:prSet presAssocID="{4B45094F-46A3-4631-9121-59DDD4BE5B3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683560-18F7-485A-A2DA-088CD304D14B}" type="presOf" srcId="{DBD12BF9-446B-4462-BAC2-456E19723568}" destId="{4F17BC01-31F7-4871-B191-77D89E3DC4B0}" srcOrd="0" destOrd="0" presId="urn:microsoft.com/office/officeart/2005/8/layout/chevron2"/>
    <dgm:cxn modelId="{37F40828-7158-4688-8B4F-31F121688B20}" srcId="{CF402DD8-1348-4858-9C68-F66A9A44AF90}" destId="{39894ECB-C560-4E44-8D5D-BBE7BAF8D901}" srcOrd="0" destOrd="0" parTransId="{3D4BE9A8-0AFE-4FD1-8209-A242CF2328D1}" sibTransId="{D89FFCF9-9B51-47F2-9F2E-4C134727B2A9}"/>
    <dgm:cxn modelId="{0757E94D-4BAA-48A7-B2A8-74E96800A79F}" type="presOf" srcId="{620442D9-FB42-4BF1-8C51-A8B8FB7C986B}" destId="{5E40063A-15F1-487A-A409-64CA38BD6943}" srcOrd="0" destOrd="0" presId="urn:microsoft.com/office/officeart/2005/8/layout/chevron2"/>
    <dgm:cxn modelId="{C4741F42-823C-40A3-B288-04B42B92D84D}" type="presOf" srcId="{4B45094F-46A3-4631-9121-59DDD4BE5B3F}" destId="{0486AB64-696B-436D-AA58-E52CAAD18540}" srcOrd="0" destOrd="0" presId="urn:microsoft.com/office/officeart/2005/8/layout/chevron2"/>
    <dgm:cxn modelId="{F3039216-B750-4D93-A514-664407A02E5C}" type="presOf" srcId="{2E52E5F4-655B-45BA-9D8E-3E3B62E71398}" destId="{442CF096-CE09-46E2-AE1E-6772970B67EC}" srcOrd="0" destOrd="0" presId="urn:microsoft.com/office/officeart/2005/8/layout/chevron2"/>
    <dgm:cxn modelId="{B576F9A1-7492-4D05-BA39-BB3505183DFE}" srcId="{620442D9-FB42-4BF1-8C51-A8B8FB7C986B}" destId="{9BA079C7-116D-4798-8982-8243AADD4BF0}" srcOrd="3" destOrd="0" parTransId="{09D8D1CF-F41E-4BC2-AAC4-EE9D1217DB39}" sibTransId="{D5CCC05E-C99C-4399-A5BD-E017FED69005}"/>
    <dgm:cxn modelId="{E368F2DC-DEC0-4197-A17B-8F72E7DECA76}" type="presOf" srcId="{C1AB7284-4B5A-43AF-81B6-8555FDEFA0C4}" destId="{31903DD5-98DD-4B24-9C2C-B96B5D38E634}" srcOrd="0" destOrd="0" presId="urn:microsoft.com/office/officeart/2005/8/layout/chevron2"/>
    <dgm:cxn modelId="{60123B5D-CFF6-4562-B8C6-092BF6CC7F3C}" srcId="{4B45094F-46A3-4631-9121-59DDD4BE5B3F}" destId="{83A446FA-15B4-4645-BEBB-7F7CB7D15582}" srcOrd="0" destOrd="0" parTransId="{FAD4DE57-B8C1-4D4E-BA91-23A14F820926}" sibTransId="{F32F6C8C-958E-4FFA-89DB-7C1279636E92}"/>
    <dgm:cxn modelId="{B418DF1E-01E2-4093-98D0-84384C3FE347}" srcId="{620442D9-FB42-4BF1-8C51-A8B8FB7C986B}" destId="{2E52E5F4-655B-45BA-9D8E-3E3B62E71398}" srcOrd="1" destOrd="0" parTransId="{A319DC16-97AA-4264-AFD2-C569DD11E66B}" sibTransId="{7DDCF990-C04C-464B-B9B2-06AC58DAB049}"/>
    <dgm:cxn modelId="{63BD2064-AD4B-40CD-B6BB-4E2889C9113A}" type="presOf" srcId="{CF402DD8-1348-4858-9C68-F66A9A44AF90}" destId="{89EED3AD-6EB4-4CED-A445-350361B7FD6C}" srcOrd="0" destOrd="0" presId="urn:microsoft.com/office/officeart/2005/8/layout/chevron2"/>
    <dgm:cxn modelId="{D02F77FB-39EF-42FD-A66A-8A92876223D4}" srcId="{35032ED7-E21F-40CE-9BBB-11A40D8F216C}" destId="{DBD12BF9-446B-4462-BAC2-456E19723568}" srcOrd="0" destOrd="0" parTransId="{8E80BFFE-EF69-4269-B00D-0CEE60097B65}" sibTransId="{69693532-F91D-4CF1-88A2-7C6524604490}"/>
    <dgm:cxn modelId="{F72D1921-164A-4EE1-ABE9-F99D0D096B07}" srcId="{620442D9-FB42-4BF1-8C51-A8B8FB7C986B}" destId="{35032ED7-E21F-40CE-9BBB-11A40D8F216C}" srcOrd="0" destOrd="0" parTransId="{F31566DD-7C6D-4756-A9FA-7F33793B94C6}" sibTransId="{6EF4F65B-494B-4193-A8F1-C91236CAB3FF}"/>
    <dgm:cxn modelId="{473B2A89-6834-4D64-BF2A-AC19C302B9A1}" type="presOf" srcId="{26F9A6E7-B601-4AB3-8E2F-D4466BD358CB}" destId="{3781E6AA-394F-4C3E-BC35-C94B17432F07}" srcOrd="0" destOrd="0" presId="urn:microsoft.com/office/officeart/2005/8/layout/chevron2"/>
    <dgm:cxn modelId="{D3FAA9FE-8BF4-4046-BECD-6E4D1E4FAF9E}" type="presOf" srcId="{39894ECB-C560-4E44-8D5D-BBE7BAF8D901}" destId="{76733026-73BB-4D0C-B072-4E7195014CF0}" srcOrd="0" destOrd="0" presId="urn:microsoft.com/office/officeart/2005/8/layout/chevron2"/>
    <dgm:cxn modelId="{E4B9CB53-9619-421C-A89D-2528BE46FABA}" type="presOf" srcId="{9BA079C7-116D-4798-8982-8243AADD4BF0}" destId="{AAF733C4-F6E6-46DB-B624-D621A6EDB432}" srcOrd="0" destOrd="0" presId="urn:microsoft.com/office/officeart/2005/8/layout/chevron2"/>
    <dgm:cxn modelId="{BBBF3FD1-BA79-424E-9FBD-A5C5D5782692}" type="presOf" srcId="{35032ED7-E21F-40CE-9BBB-11A40D8F216C}" destId="{CA2CE573-4371-4D55-B281-0D7C937B351F}" srcOrd="0" destOrd="0" presId="urn:microsoft.com/office/officeart/2005/8/layout/chevron2"/>
    <dgm:cxn modelId="{64F8797B-FEBE-4174-B2D0-8DAB4BB9AFB9}" srcId="{620442D9-FB42-4BF1-8C51-A8B8FB7C986B}" destId="{CF402DD8-1348-4858-9C68-F66A9A44AF90}" srcOrd="2" destOrd="0" parTransId="{6ADBB54F-7712-41A8-9B75-71F9464634F9}" sibTransId="{5E76B597-7C48-4C07-BE31-1088F90CC920}"/>
    <dgm:cxn modelId="{FFF0BEB4-9F7D-4DA0-9150-BC9DA10DEE7F}" srcId="{2E52E5F4-655B-45BA-9D8E-3E3B62E71398}" destId="{26F9A6E7-B601-4AB3-8E2F-D4466BD358CB}" srcOrd="0" destOrd="0" parTransId="{7A518CE0-90F7-4DCE-AF9E-6220973A865B}" sibTransId="{7BE594AC-9DCA-41D3-95F3-0531D850F80C}"/>
    <dgm:cxn modelId="{3A0D0988-178A-497A-86D3-31AAB0609E8A}" srcId="{9BA079C7-116D-4798-8982-8243AADD4BF0}" destId="{C1AB7284-4B5A-43AF-81B6-8555FDEFA0C4}" srcOrd="0" destOrd="0" parTransId="{B50181CE-E6A3-44A7-88CC-A4EB66EB79FF}" sibTransId="{7D60BCF3-005E-4B66-A773-21C9CECFE01A}"/>
    <dgm:cxn modelId="{8EE1491E-D5E0-4F1D-AC19-1C8B4410755F}" type="presOf" srcId="{83A446FA-15B4-4645-BEBB-7F7CB7D15582}" destId="{24630116-3ADB-4076-957E-410AB3CA8642}" srcOrd="0" destOrd="0" presId="urn:microsoft.com/office/officeart/2005/8/layout/chevron2"/>
    <dgm:cxn modelId="{57AC4184-EED5-4037-9633-BA9EF18B5FAF}" srcId="{620442D9-FB42-4BF1-8C51-A8B8FB7C986B}" destId="{4B45094F-46A3-4631-9121-59DDD4BE5B3F}" srcOrd="4" destOrd="0" parTransId="{78822539-1DF2-4F02-B2FF-7CD7F728DB32}" sibTransId="{3053A79C-8956-450B-97BD-8FBE5D5FE41B}"/>
    <dgm:cxn modelId="{CB50AC87-3BF8-4128-9A6F-BF41C0B4C0F6}" type="presParOf" srcId="{5E40063A-15F1-487A-A409-64CA38BD6943}" destId="{C2694F89-463A-4BB5-86A7-134200F9B7A8}" srcOrd="0" destOrd="0" presId="urn:microsoft.com/office/officeart/2005/8/layout/chevron2"/>
    <dgm:cxn modelId="{625BC076-8D03-487C-8B4A-D6B7A5DE801F}" type="presParOf" srcId="{C2694F89-463A-4BB5-86A7-134200F9B7A8}" destId="{CA2CE573-4371-4D55-B281-0D7C937B351F}" srcOrd="0" destOrd="0" presId="urn:microsoft.com/office/officeart/2005/8/layout/chevron2"/>
    <dgm:cxn modelId="{01D8FE5F-B10F-4B4D-8C9F-4626502F7877}" type="presParOf" srcId="{C2694F89-463A-4BB5-86A7-134200F9B7A8}" destId="{4F17BC01-31F7-4871-B191-77D89E3DC4B0}" srcOrd="1" destOrd="0" presId="urn:microsoft.com/office/officeart/2005/8/layout/chevron2"/>
    <dgm:cxn modelId="{7422AC4F-61B6-4386-AC66-848B5B2FE55D}" type="presParOf" srcId="{5E40063A-15F1-487A-A409-64CA38BD6943}" destId="{CE955FEE-5F75-4C47-9D0F-147A918E5AEE}" srcOrd="1" destOrd="0" presId="urn:microsoft.com/office/officeart/2005/8/layout/chevron2"/>
    <dgm:cxn modelId="{A1031AF1-AEF0-4531-8574-1699B09E988F}" type="presParOf" srcId="{5E40063A-15F1-487A-A409-64CA38BD6943}" destId="{63F3EB88-61C1-4821-8B41-F1CFBAB67994}" srcOrd="2" destOrd="0" presId="urn:microsoft.com/office/officeart/2005/8/layout/chevron2"/>
    <dgm:cxn modelId="{74C2DD39-E9A5-4FE0-BB5B-40F5DBE85256}" type="presParOf" srcId="{63F3EB88-61C1-4821-8B41-F1CFBAB67994}" destId="{442CF096-CE09-46E2-AE1E-6772970B67EC}" srcOrd="0" destOrd="0" presId="urn:microsoft.com/office/officeart/2005/8/layout/chevron2"/>
    <dgm:cxn modelId="{E826EE2F-F215-4F1A-8F7F-B731144CD076}" type="presParOf" srcId="{63F3EB88-61C1-4821-8B41-F1CFBAB67994}" destId="{3781E6AA-394F-4C3E-BC35-C94B17432F07}" srcOrd="1" destOrd="0" presId="urn:microsoft.com/office/officeart/2005/8/layout/chevron2"/>
    <dgm:cxn modelId="{B221436E-8D96-4289-858D-BE223FA59FE9}" type="presParOf" srcId="{5E40063A-15F1-487A-A409-64CA38BD6943}" destId="{266F63B3-CB75-48FD-B580-562DADB5C3F5}" srcOrd="3" destOrd="0" presId="urn:microsoft.com/office/officeart/2005/8/layout/chevron2"/>
    <dgm:cxn modelId="{5827AED0-02B3-4073-BF74-E8D74CDEF90C}" type="presParOf" srcId="{5E40063A-15F1-487A-A409-64CA38BD6943}" destId="{A4A72B51-41CB-433F-B9B0-88849071D5A3}" srcOrd="4" destOrd="0" presId="urn:microsoft.com/office/officeart/2005/8/layout/chevron2"/>
    <dgm:cxn modelId="{87F3576D-E413-494D-8FAF-FB00D289E1D5}" type="presParOf" srcId="{A4A72B51-41CB-433F-B9B0-88849071D5A3}" destId="{89EED3AD-6EB4-4CED-A445-350361B7FD6C}" srcOrd="0" destOrd="0" presId="urn:microsoft.com/office/officeart/2005/8/layout/chevron2"/>
    <dgm:cxn modelId="{CDC33C44-6CA2-416B-9B68-C734B30FAD02}" type="presParOf" srcId="{A4A72B51-41CB-433F-B9B0-88849071D5A3}" destId="{76733026-73BB-4D0C-B072-4E7195014CF0}" srcOrd="1" destOrd="0" presId="urn:microsoft.com/office/officeart/2005/8/layout/chevron2"/>
    <dgm:cxn modelId="{6939DFCE-B76B-47B7-941B-97D4F3E82750}" type="presParOf" srcId="{5E40063A-15F1-487A-A409-64CA38BD6943}" destId="{AEE3B10E-6931-406E-80C2-6DC212BBFE5F}" srcOrd="5" destOrd="0" presId="urn:microsoft.com/office/officeart/2005/8/layout/chevron2"/>
    <dgm:cxn modelId="{0C89FF24-4B75-40E9-ABC8-A73C006D8F44}" type="presParOf" srcId="{5E40063A-15F1-487A-A409-64CA38BD6943}" destId="{4DFB47F1-66B6-470B-B08D-370699A02719}" srcOrd="6" destOrd="0" presId="urn:microsoft.com/office/officeart/2005/8/layout/chevron2"/>
    <dgm:cxn modelId="{E34DC9BF-9BB1-41EB-B316-F8EE4103705A}" type="presParOf" srcId="{4DFB47F1-66B6-470B-B08D-370699A02719}" destId="{AAF733C4-F6E6-46DB-B624-D621A6EDB432}" srcOrd="0" destOrd="0" presId="urn:microsoft.com/office/officeart/2005/8/layout/chevron2"/>
    <dgm:cxn modelId="{7714B427-CC5C-4B21-A4FF-93C58630F737}" type="presParOf" srcId="{4DFB47F1-66B6-470B-B08D-370699A02719}" destId="{31903DD5-98DD-4B24-9C2C-B96B5D38E634}" srcOrd="1" destOrd="0" presId="urn:microsoft.com/office/officeart/2005/8/layout/chevron2"/>
    <dgm:cxn modelId="{DA19BBDF-A348-42F9-AE6D-8BC96B2F606F}" type="presParOf" srcId="{5E40063A-15F1-487A-A409-64CA38BD6943}" destId="{B1BC11BB-ADAA-43A5-B301-267622BDB3FB}" srcOrd="7" destOrd="0" presId="urn:microsoft.com/office/officeart/2005/8/layout/chevron2"/>
    <dgm:cxn modelId="{7D95C34D-79BE-4FA5-97B8-921753979C6C}" type="presParOf" srcId="{5E40063A-15F1-487A-A409-64CA38BD6943}" destId="{8527A12A-6014-404F-8DC3-7F242C67125F}" srcOrd="8" destOrd="0" presId="urn:microsoft.com/office/officeart/2005/8/layout/chevron2"/>
    <dgm:cxn modelId="{12D89D1F-A591-4523-AFB9-90558D539AD5}" type="presParOf" srcId="{8527A12A-6014-404F-8DC3-7F242C67125F}" destId="{0486AB64-696B-436D-AA58-E52CAAD18540}" srcOrd="0" destOrd="0" presId="urn:microsoft.com/office/officeart/2005/8/layout/chevron2"/>
    <dgm:cxn modelId="{B86184AA-171F-45F6-A5B8-103732A26972}" type="presParOf" srcId="{8527A12A-6014-404F-8DC3-7F242C67125F}" destId="{24630116-3ADB-4076-957E-410AB3CA86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CE573-4371-4D55-B281-0D7C937B351F}">
      <dsp:nvSpPr>
        <dsp:cNvPr id="0" name=""/>
        <dsp:cNvSpPr/>
      </dsp:nvSpPr>
      <dsp:spPr>
        <a:xfrm rot="5400000">
          <a:off x="-151043" y="155618"/>
          <a:ext cx="1006954" cy="70486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151043" y="155618"/>
        <a:ext cx="1006954" cy="704867"/>
      </dsp:txXfrm>
    </dsp:sp>
    <dsp:sp modelId="{4F17BC01-31F7-4871-B191-77D89E3DC4B0}">
      <dsp:nvSpPr>
        <dsp:cNvPr id="0" name=""/>
        <dsp:cNvSpPr/>
      </dsp:nvSpPr>
      <dsp:spPr>
        <a:xfrm rot="5400000">
          <a:off x="4139801" y="-3430358"/>
          <a:ext cx="654864" cy="752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作者踏上了清朝罪人的流放地之一──寧古塔</a:t>
          </a:r>
          <a:endParaRPr lang="zh-TW" altLang="en-US" sz="2700" kern="1200" dirty="0"/>
        </a:p>
      </dsp:txBody>
      <dsp:txXfrm rot="5400000">
        <a:off x="4139801" y="-3430358"/>
        <a:ext cx="654864" cy="7524732"/>
      </dsp:txXfrm>
    </dsp:sp>
    <dsp:sp modelId="{442CF096-CE09-46E2-AE1E-6772970B67EC}">
      <dsp:nvSpPr>
        <dsp:cNvPr id="0" name=""/>
        <dsp:cNvSpPr/>
      </dsp:nvSpPr>
      <dsp:spPr>
        <a:xfrm rot="5400000">
          <a:off x="-151043" y="1044592"/>
          <a:ext cx="1006954" cy="704867"/>
        </a:xfrm>
        <a:prstGeom prst="chevron">
          <a:avLst/>
        </a:prstGeom>
        <a:solidFill>
          <a:schemeClr val="accent1">
            <a:shade val="50000"/>
            <a:hueOff val="33949"/>
            <a:satOff val="1931"/>
            <a:lumOff val="14520"/>
            <a:alphaOff val="0"/>
          </a:schemeClr>
        </a:solidFill>
        <a:ln w="38100" cap="flat" cmpd="sng" algn="ctr">
          <a:solidFill>
            <a:schemeClr val="accent1">
              <a:shade val="50000"/>
              <a:hueOff val="33949"/>
              <a:satOff val="1931"/>
              <a:lumOff val="145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endParaRPr lang="en-US" sz="32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151043" y="1044592"/>
        <a:ext cx="1006954" cy="704867"/>
      </dsp:txXfrm>
    </dsp:sp>
    <dsp:sp modelId="{3781E6AA-394F-4C3E-BC35-C94B17432F07}">
      <dsp:nvSpPr>
        <dsp:cNvPr id="0" name=""/>
        <dsp:cNvSpPr/>
      </dsp:nvSpPr>
      <dsp:spPr>
        <a:xfrm rot="5400000">
          <a:off x="4139973" y="-2541557"/>
          <a:ext cx="654520" cy="752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50000"/>
              <a:hueOff val="33949"/>
              <a:satOff val="1931"/>
              <a:lumOff val="145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/>
            <a:t>清朝的判決與刑罰所造成的慘況</a:t>
          </a:r>
          <a:endParaRPr lang="zh-TW" altLang="en-US" sz="2700" kern="1200" dirty="0"/>
        </a:p>
      </dsp:txBody>
      <dsp:txXfrm rot="5400000">
        <a:off x="4139973" y="-2541557"/>
        <a:ext cx="654520" cy="7524732"/>
      </dsp:txXfrm>
    </dsp:sp>
    <dsp:sp modelId="{89EED3AD-6EB4-4CED-A445-350361B7FD6C}">
      <dsp:nvSpPr>
        <dsp:cNvPr id="0" name=""/>
        <dsp:cNvSpPr/>
      </dsp:nvSpPr>
      <dsp:spPr>
        <a:xfrm rot="5400000">
          <a:off x="-151043" y="1933566"/>
          <a:ext cx="1006954" cy="704867"/>
        </a:xfrm>
        <a:prstGeom prst="chevron">
          <a:avLst/>
        </a:prstGeom>
        <a:solidFill>
          <a:schemeClr val="accent1">
            <a:shade val="50000"/>
            <a:hueOff val="67898"/>
            <a:satOff val="3862"/>
            <a:lumOff val="29039"/>
            <a:alphaOff val="0"/>
          </a:schemeClr>
        </a:solidFill>
        <a:ln w="38100" cap="flat" cmpd="sng" algn="ctr">
          <a:solidFill>
            <a:schemeClr val="accent1">
              <a:shade val="50000"/>
              <a:hueOff val="67898"/>
              <a:satOff val="3862"/>
              <a:lumOff val="2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151043" y="1933566"/>
        <a:ext cx="1006954" cy="704867"/>
      </dsp:txXfrm>
    </dsp:sp>
    <dsp:sp modelId="{76733026-73BB-4D0C-B072-4E7195014CF0}">
      <dsp:nvSpPr>
        <dsp:cNvPr id="0" name=""/>
        <dsp:cNvSpPr/>
      </dsp:nvSpPr>
      <dsp:spPr>
        <a:xfrm rot="5400000">
          <a:off x="4139973" y="-1652583"/>
          <a:ext cx="654520" cy="752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50000"/>
              <a:hueOff val="67898"/>
              <a:satOff val="3862"/>
              <a:lumOff val="2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smtClean="0"/>
            <a:t>眾流放者間的友情</a:t>
          </a:r>
          <a:endParaRPr lang="zh-TW" altLang="en-US" sz="2700" kern="1200"/>
        </a:p>
      </dsp:txBody>
      <dsp:txXfrm rot="5400000">
        <a:off x="4139973" y="-1652583"/>
        <a:ext cx="654520" cy="7524732"/>
      </dsp:txXfrm>
    </dsp:sp>
    <dsp:sp modelId="{AAF733C4-F6E6-46DB-B624-D621A6EDB432}">
      <dsp:nvSpPr>
        <dsp:cNvPr id="0" name=""/>
        <dsp:cNvSpPr/>
      </dsp:nvSpPr>
      <dsp:spPr>
        <a:xfrm rot="5400000">
          <a:off x="-151043" y="2822540"/>
          <a:ext cx="1006954" cy="704867"/>
        </a:xfrm>
        <a:prstGeom prst="chevron">
          <a:avLst/>
        </a:prstGeom>
        <a:solidFill>
          <a:schemeClr val="accent1">
            <a:shade val="50000"/>
            <a:hueOff val="67898"/>
            <a:satOff val="3862"/>
            <a:lumOff val="29039"/>
            <a:alphaOff val="0"/>
          </a:schemeClr>
        </a:solidFill>
        <a:ln w="38100" cap="flat" cmpd="sng" algn="ctr">
          <a:solidFill>
            <a:schemeClr val="accent1">
              <a:shade val="50000"/>
              <a:hueOff val="67898"/>
              <a:satOff val="3862"/>
              <a:lumOff val="2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151043" y="2822540"/>
        <a:ext cx="1006954" cy="704867"/>
      </dsp:txXfrm>
    </dsp:sp>
    <dsp:sp modelId="{31903DD5-98DD-4B24-9C2C-B96B5D38E634}">
      <dsp:nvSpPr>
        <dsp:cNvPr id="0" name=""/>
        <dsp:cNvSpPr/>
      </dsp:nvSpPr>
      <dsp:spPr>
        <a:xfrm rot="5400000">
          <a:off x="4139973" y="-763609"/>
          <a:ext cx="654520" cy="752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50000"/>
              <a:hueOff val="67898"/>
              <a:satOff val="3862"/>
              <a:lumOff val="2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smtClean="0"/>
            <a:t>流放者們對當地文化的貢獻</a:t>
          </a:r>
          <a:endParaRPr lang="zh-TW" altLang="en-US" sz="2700" kern="1200"/>
        </a:p>
      </dsp:txBody>
      <dsp:txXfrm rot="5400000">
        <a:off x="4139973" y="-763609"/>
        <a:ext cx="654520" cy="7524732"/>
      </dsp:txXfrm>
    </dsp:sp>
    <dsp:sp modelId="{0486AB64-696B-436D-AA58-E52CAAD18540}">
      <dsp:nvSpPr>
        <dsp:cNvPr id="0" name=""/>
        <dsp:cNvSpPr/>
      </dsp:nvSpPr>
      <dsp:spPr>
        <a:xfrm rot="5400000">
          <a:off x="-151043" y="3711514"/>
          <a:ext cx="1006954" cy="704867"/>
        </a:xfrm>
        <a:prstGeom prst="chevron">
          <a:avLst/>
        </a:prstGeom>
        <a:solidFill>
          <a:schemeClr val="accent1">
            <a:shade val="50000"/>
            <a:hueOff val="33949"/>
            <a:satOff val="1931"/>
            <a:lumOff val="14520"/>
            <a:alphaOff val="0"/>
          </a:schemeClr>
        </a:solidFill>
        <a:ln w="38100" cap="flat" cmpd="sng" algn="ctr">
          <a:solidFill>
            <a:schemeClr val="accent1">
              <a:shade val="50000"/>
              <a:hueOff val="33949"/>
              <a:satOff val="1931"/>
              <a:lumOff val="145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151043" y="3711514"/>
        <a:ext cx="1006954" cy="704867"/>
      </dsp:txXfrm>
    </dsp:sp>
    <dsp:sp modelId="{24630116-3ADB-4076-957E-410AB3CA8642}">
      <dsp:nvSpPr>
        <dsp:cNvPr id="0" name=""/>
        <dsp:cNvSpPr/>
      </dsp:nvSpPr>
      <dsp:spPr>
        <a:xfrm rot="5400000">
          <a:off x="4139973" y="125365"/>
          <a:ext cx="654520" cy="752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50000"/>
              <a:hueOff val="33949"/>
              <a:satOff val="1931"/>
              <a:lumOff val="145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smtClean="0"/>
            <a:t>文人在流放後所展現出的高貴的心</a:t>
          </a:r>
          <a:endParaRPr lang="zh-TW" altLang="en-US" sz="2700" kern="1200"/>
        </a:p>
      </dsp:txBody>
      <dsp:txXfrm rot="5400000">
        <a:off x="4139973" y="125365"/>
        <a:ext cx="654520" cy="7524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5699E3-C39D-4523-89A1-5FAE72181BE8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497321-C5B1-40AA-98FF-181EE1A5D3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王漢宗綜藝體繁" pitchFamily="2" charset="-120"/>
                <a:ea typeface="王漢宗綜藝體繁" pitchFamily="2" charset="-120"/>
              </a:rPr>
              <a:t>語文表達報告</a:t>
            </a:r>
            <a:endParaRPr lang="en-US" altLang="zh-TW" sz="2800" dirty="0" smtClean="0">
              <a:latin typeface="王漢宗綜藝體繁" pitchFamily="2" charset="-120"/>
              <a:ea typeface="王漢宗綜藝體繁" pitchFamily="2" charset="-120"/>
            </a:endParaRPr>
          </a:p>
          <a:p>
            <a:r>
              <a:rPr lang="en-US" altLang="zh-TW" sz="4000" dirty="0" smtClean="0">
                <a:solidFill>
                  <a:schemeClr val="tx2">
                    <a:lumMod val="50000"/>
                  </a:schemeClr>
                </a:solidFill>
                <a:latin typeface="王漢宗綜藝體繁" pitchFamily="2" charset="-120"/>
                <a:ea typeface="王漢宗綜藝體繁" pitchFamily="2" charset="-120"/>
              </a:rPr>
              <a:t>CH2C 35 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王漢宗綜藝體繁" pitchFamily="2" charset="-120"/>
                <a:ea typeface="王漢宗綜藝體繁" pitchFamily="2" charset="-120"/>
              </a:rPr>
              <a:t>黃詩棋</a:t>
            </a:r>
            <a:endParaRPr lang="en-US" altLang="zh-TW" sz="4000" dirty="0" smtClean="0">
              <a:solidFill>
                <a:schemeClr val="tx2">
                  <a:lumMod val="50000"/>
                </a:schemeClr>
              </a:solidFill>
              <a:latin typeface="王漢宗綜藝體繁" pitchFamily="2" charset="-120"/>
              <a:ea typeface="王漢宗綜藝體繁" pitchFamily="2" charset="-120"/>
            </a:endParaRPr>
          </a:p>
          <a:p>
            <a:r>
              <a:rPr lang="zh-TW" altLang="en-US" sz="3200" dirty="0" smtClean="0">
                <a:latin typeface="王漢宗綜藝體繁" pitchFamily="2" charset="-120"/>
                <a:ea typeface="王漢宗綜藝體繁" pitchFamily="2" charset="-120"/>
              </a:rPr>
              <a:t>指導老師</a:t>
            </a:r>
            <a:r>
              <a:rPr lang="en-US" altLang="zh-TW" sz="3200" dirty="0" smtClean="0">
                <a:latin typeface="王漢宗綜藝體繁" pitchFamily="2" charset="-120"/>
                <a:ea typeface="王漢宗綜藝體繁" pitchFamily="2" charset="-120"/>
              </a:rPr>
              <a:t>:</a:t>
            </a:r>
            <a:r>
              <a:rPr lang="zh-TW" altLang="en-US" sz="3200" dirty="0" smtClean="0">
                <a:latin typeface="王漢宗綜藝體繁" pitchFamily="2" charset="-120"/>
                <a:ea typeface="王漢宗綜藝體繁" pitchFamily="2" charset="-120"/>
              </a:rPr>
              <a:t>張斐玲老師</a:t>
            </a:r>
            <a:endParaRPr lang="zh-TW" altLang="en-US" sz="3200" dirty="0">
              <a:latin typeface="王漢宗綜藝體繁" pitchFamily="2" charset="-120"/>
              <a:ea typeface="王漢宗綜藝體繁" pitchFamily="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山居筆記</a:t>
            </a:r>
            <a:endParaRPr lang="zh-TW" altLang="en-US" sz="7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zh-TW" altLang="en-US" sz="7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篇名介紹</a:t>
            </a:r>
            <a:endParaRPr lang="zh-TW" alt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2492896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42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流放者的土地</a:t>
            </a:r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4200000" scaled="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內文大意</a:t>
            </a:r>
            <a:endParaRPr lang="zh-TW" alt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zh-TW" altLang="en-US" sz="4400" dirty="0" smtClean="0"/>
              <a:t>  他們腳下的這塊土地給了他們那麼多無告的陌生，那麼多絕望的酸辛，但他們卻無意怨恨它，反而用溫熱的手掌撫摸著它，讓它感受文明的熱量，使它進入文化的史冊。  </a:t>
            </a:r>
            <a:r>
              <a:rPr lang="en-US" altLang="zh-TW" sz="4400" dirty="0" smtClean="0"/>
              <a:t>P.57</a:t>
            </a:r>
            <a:endParaRPr lang="zh-TW" altLang="en-US" sz="4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最感動或最欣賞的一段話</a:t>
            </a:r>
            <a:endParaRPr lang="zh-TW" alt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zh-TW" altLang="en-US" sz="4000" dirty="0" smtClean="0"/>
              <a:t>    在那個毫無道理可言的年代，只要做的事情不合皇帝的意思，無論好事壞事，都可能讓自己人頭落地。在這種環境中，正直的人們容易被小人陷害，難怪許多好文章的作者都是被貶謫的。現在的法治社會和以前相比，確實幸福多了。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我的心得</a:t>
            </a:r>
            <a:endParaRPr lang="zh-TW" alt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219200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zh-TW" altLang="en-US" sz="8000" dirty="0" smtClean="0">
                <a:solidFill>
                  <a:schemeClr val="accent1">
                    <a:lumMod val="50000"/>
                  </a:schemeClr>
                </a:solidFill>
              </a:rPr>
              <a:t>報告完畢</a:t>
            </a:r>
            <a:endParaRPr lang="zh-TW" alt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217</Words>
  <Application>Microsoft Office PowerPoint</Application>
  <PresentationFormat>如螢幕大小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Arial</vt:lpstr>
      <vt:lpstr>新細明體</vt:lpstr>
      <vt:lpstr>王漢宗綜藝體繁</vt:lpstr>
      <vt:lpstr>Wingdings 2</vt:lpstr>
      <vt:lpstr>Constantia</vt:lpstr>
      <vt:lpstr>標楷體</vt:lpstr>
      <vt:lpstr>宣紙</vt:lpstr>
      <vt:lpstr>山居筆記</vt:lpstr>
      <vt:lpstr>篇名介紹</vt:lpstr>
      <vt:lpstr>內文大意</vt:lpstr>
      <vt:lpstr>最感動或最欣賞的一段話</vt:lpstr>
      <vt:lpstr>我的心得</vt:lpstr>
      <vt:lpstr>報告完畢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山居筆記</dc:title>
  <dc:creator>user</dc:creator>
  <cp:lastModifiedBy>user</cp:lastModifiedBy>
  <cp:revision>19</cp:revision>
  <dcterms:created xsi:type="dcterms:W3CDTF">2016-10-19T16:30:42Z</dcterms:created>
  <dcterms:modified xsi:type="dcterms:W3CDTF">2016-10-20T15:39:09Z</dcterms:modified>
</cp:coreProperties>
</file>